
<file path=[Content_Types].xml><?xml version="1.0" encoding="utf-8"?>
<Types xmlns="http://schemas.openxmlformats.org/package/2006/content-types">
  <Default Extension="png" ContentType="image/png"/>
  <Default Extension="bin" ContentType="application/vnd.openxmlformats-officedocument.oleObject"/>
  <Default Extension="mp3" ContentType="audio/unknown"/>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1.wav" ContentType="audio/x-wav"/>
  <Override PartName="/ppt/media/audio2.wav" ContentType="audio/x-wav"/>
  <Override PartName="/ppt/media/audio3.wav" ContentType="audio/x-wav"/>
  <Override PartName="/ppt/media/audio4.wav" ContentType="audio/x-wav"/>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extended-properties" Target="docProps/app.xml" Id="rId3" /><Relationship Type="http://schemas.openxmlformats.org/package/2006/relationships/metadata/core-properties" Target="docProps/core.xml" Id="rId2" /><Relationship Type="http://schemas.openxmlformats.org/officeDocument/2006/relationships/officeDocument" Target="ppt/presentation.xml" Id="rId1" /><Relationship Type="http://schemas.microsoft.com/office/2007/relationships/ui/extensibility" Target="/customUI/customUI14.xml" Id="R899ac2fae83a4f95" /></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1"/>
  </p:notesMasterIdLst>
  <p:sldIdLst>
    <p:sldId id="345" r:id="rId2"/>
    <p:sldId id="346" r:id="rId3"/>
    <p:sldId id="311" r:id="rId4"/>
    <p:sldId id="312" r:id="rId5"/>
    <p:sldId id="313" r:id="rId6"/>
    <p:sldId id="258" r:id="rId7"/>
    <p:sldId id="259" r:id="rId8"/>
    <p:sldId id="260" r:id="rId9"/>
    <p:sldId id="261" r:id="rId10"/>
    <p:sldId id="321" r:id="rId11"/>
    <p:sldId id="333" r:id="rId12"/>
    <p:sldId id="332" r:id="rId13"/>
    <p:sldId id="334" r:id="rId14"/>
    <p:sldId id="335" r:id="rId15"/>
    <p:sldId id="336" r:id="rId16"/>
    <p:sldId id="324" r:id="rId17"/>
    <p:sldId id="325" r:id="rId18"/>
    <p:sldId id="330" r:id="rId19"/>
    <p:sldId id="326" r:id="rId20"/>
    <p:sldId id="327" r:id="rId21"/>
    <p:sldId id="328" r:id="rId22"/>
    <p:sldId id="329" r:id="rId23"/>
    <p:sldId id="340" r:id="rId24"/>
    <p:sldId id="337" r:id="rId25"/>
    <p:sldId id="343" r:id="rId26"/>
    <p:sldId id="341" r:id="rId27"/>
    <p:sldId id="344" r:id="rId28"/>
    <p:sldId id="331" r:id="rId29"/>
    <p:sldId id="320" r:id="rId30"/>
  </p:sldIdLst>
  <p:sldSz cx="9144000" cy="5143500" type="screen16x9"/>
  <p:notesSz cx="6858000" cy="9144000"/>
  <p:embeddedFontLst>
    <p:embeddedFont>
      <p:font typeface="Nunito" panose="00000500000000000000" pitchFamily="2" charset="0"/>
      <p:regular r:id="rId32"/>
      <p:bold r:id="rId33"/>
      <p:italic r:id="rId34"/>
      <p:boldItalic r:id="rId35"/>
    </p:embeddedFont>
    <p:embeddedFont>
      <p:font typeface="宋体" panose="02010600030101010101" pitchFamily="2" charset="-122"/>
      <p:regular r:id="rId36"/>
    </p:embeddedFont>
    <p:embeddedFont>
      <p:font typeface="Calibri" panose="020F0502020204030204" pitchFamily="34" charset="0"/>
      <p:regular r:id="rId37"/>
      <p:bold r:id="rId38"/>
      <p:italic r:id="rId39"/>
      <p:boldItalic r:id="rId40"/>
    </p:embeddedFont>
    <p:embeddedFont>
      <p:font typeface="Delius" panose="020B0604020202020204" charset="0"/>
      <p:regular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204BDC9-42E9-4823-961A-558AFEF1D1E3}">
  <a:tblStyle styleId="{5204BDC9-42E9-4823-961A-558AFEF1D1E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1" d="100"/>
          <a:sy n="41" d="100"/>
        </p:scale>
        <p:origin x="-492" y="-8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25.wmf"/><Relationship Id="rId7" Type="http://schemas.openxmlformats.org/officeDocument/2006/relationships/image" Target="../media/image129.wmf"/><Relationship Id="rId2" Type="http://schemas.openxmlformats.org/officeDocument/2006/relationships/image" Target="../media/image124.wmf"/><Relationship Id="rId1" Type="http://schemas.openxmlformats.org/officeDocument/2006/relationships/image" Target="../media/image123.wmf"/><Relationship Id="rId6" Type="http://schemas.openxmlformats.org/officeDocument/2006/relationships/image" Target="../media/image128.wmf"/><Relationship Id="rId5" Type="http://schemas.openxmlformats.org/officeDocument/2006/relationships/image" Target="../media/image127.wmf"/><Relationship Id="rId4" Type="http://schemas.openxmlformats.org/officeDocument/2006/relationships/image" Target="../media/image126.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5.wmf"/><Relationship Id="rId5" Type="http://schemas.openxmlformats.org/officeDocument/2006/relationships/image" Target="../media/image134.wmf"/><Relationship Id="rId4" Type="http://schemas.openxmlformats.org/officeDocument/2006/relationships/image" Target="../media/image13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7" Type="http://schemas.openxmlformats.org/officeDocument/2006/relationships/image" Target="../media/image28.emf"/><Relationship Id="rId2" Type="http://schemas.openxmlformats.org/officeDocument/2006/relationships/image" Target="../media/image23.emf"/><Relationship Id="rId1" Type="http://schemas.openxmlformats.org/officeDocument/2006/relationships/image" Target="../media/image22.emf"/><Relationship Id="rId6" Type="http://schemas.openxmlformats.org/officeDocument/2006/relationships/image" Target="../media/image27.emf"/><Relationship Id="rId5" Type="http://schemas.openxmlformats.org/officeDocument/2006/relationships/image" Target="../media/image26.wmf"/><Relationship Id="rId4" Type="http://schemas.openxmlformats.org/officeDocument/2006/relationships/image" Target="../media/image25.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24.wmf"/><Relationship Id="rId7" Type="http://schemas.openxmlformats.org/officeDocument/2006/relationships/image" Target="../media/image32.wmf"/><Relationship Id="rId2" Type="http://schemas.openxmlformats.org/officeDocument/2006/relationships/image" Target="../media/image23.emf"/><Relationship Id="rId1" Type="http://schemas.openxmlformats.org/officeDocument/2006/relationships/image" Target="../media/image30.wmf"/><Relationship Id="rId6" Type="http://schemas.openxmlformats.org/officeDocument/2006/relationships/image" Target="../media/image31.wmf"/><Relationship Id="rId5" Type="http://schemas.openxmlformats.org/officeDocument/2006/relationships/image" Target="../media/image26.wmf"/><Relationship Id="rId4"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8" Type="http://schemas.openxmlformats.org/officeDocument/2006/relationships/image" Target="../media/image37.wmf"/><Relationship Id="rId13" Type="http://schemas.openxmlformats.org/officeDocument/2006/relationships/image" Target="../media/image42.wmf"/><Relationship Id="rId18" Type="http://schemas.openxmlformats.org/officeDocument/2006/relationships/image" Target="../media/image47.wmf"/><Relationship Id="rId3" Type="http://schemas.openxmlformats.org/officeDocument/2006/relationships/image" Target="../media/image25.wmf"/><Relationship Id="rId21" Type="http://schemas.openxmlformats.org/officeDocument/2006/relationships/image" Target="../media/image50.wmf"/><Relationship Id="rId7" Type="http://schemas.openxmlformats.org/officeDocument/2006/relationships/image" Target="../media/image36.wmf"/><Relationship Id="rId12" Type="http://schemas.openxmlformats.org/officeDocument/2006/relationships/image" Target="../media/image41.wmf"/><Relationship Id="rId17" Type="http://schemas.openxmlformats.org/officeDocument/2006/relationships/image" Target="../media/image46.wmf"/><Relationship Id="rId2" Type="http://schemas.openxmlformats.org/officeDocument/2006/relationships/image" Target="../media/image24.wmf"/><Relationship Id="rId16" Type="http://schemas.openxmlformats.org/officeDocument/2006/relationships/image" Target="../media/image45.wmf"/><Relationship Id="rId20" Type="http://schemas.openxmlformats.org/officeDocument/2006/relationships/image" Target="../media/image49.wmf"/><Relationship Id="rId1" Type="http://schemas.openxmlformats.org/officeDocument/2006/relationships/image" Target="../media/image23.emf"/><Relationship Id="rId6" Type="http://schemas.openxmlformats.org/officeDocument/2006/relationships/image" Target="../media/image35.emf"/><Relationship Id="rId11" Type="http://schemas.openxmlformats.org/officeDocument/2006/relationships/image" Target="../media/image40.wmf"/><Relationship Id="rId5" Type="http://schemas.openxmlformats.org/officeDocument/2006/relationships/image" Target="../media/image34.wmf"/><Relationship Id="rId15" Type="http://schemas.openxmlformats.org/officeDocument/2006/relationships/image" Target="../media/image44.wmf"/><Relationship Id="rId23" Type="http://schemas.openxmlformats.org/officeDocument/2006/relationships/image" Target="../media/image52.wmf"/><Relationship Id="rId10" Type="http://schemas.openxmlformats.org/officeDocument/2006/relationships/image" Target="../media/image39.wmf"/><Relationship Id="rId19" Type="http://schemas.openxmlformats.org/officeDocument/2006/relationships/image" Target="../media/image48.wmf"/><Relationship Id="rId4" Type="http://schemas.openxmlformats.org/officeDocument/2006/relationships/image" Target="../media/image26.wmf"/><Relationship Id="rId9" Type="http://schemas.openxmlformats.org/officeDocument/2006/relationships/image" Target="../media/image38.wmf"/><Relationship Id="rId14" Type="http://schemas.openxmlformats.org/officeDocument/2006/relationships/image" Target="../media/image43.wmf"/><Relationship Id="rId22" Type="http://schemas.openxmlformats.org/officeDocument/2006/relationships/image" Target="../media/image51.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image" Target="../media/image55.wmf"/><Relationship Id="rId1" Type="http://schemas.openxmlformats.org/officeDocument/2006/relationships/image" Target="../media/image5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8" Type="http://schemas.openxmlformats.org/officeDocument/2006/relationships/image" Target="../media/image69.wmf"/><Relationship Id="rId13" Type="http://schemas.openxmlformats.org/officeDocument/2006/relationships/image" Target="../media/image74.wmf"/><Relationship Id="rId3" Type="http://schemas.openxmlformats.org/officeDocument/2006/relationships/image" Target="../media/image64.wmf"/><Relationship Id="rId7" Type="http://schemas.openxmlformats.org/officeDocument/2006/relationships/image" Target="../media/image68.wmf"/><Relationship Id="rId12" Type="http://schemas.openxmlformats.org/officeDocument/2006/relationships/image" Target="../media/image73.wmf"/><Relationship Id="rId2" Type="http://schemas.openxmlformats.org/officeDocument/2006/relationships/image" Target="../media/image63.wmf"/><Relationship Id="rId1" Type="http://schemas.openxmlformats.org/officeDocument/2006/relationships/image" Target="../media/image62.wmf"/><Relationship Id="rId6" Type="http://schemas.openxmlformats.org/officeDocument/2006/relationships/image" Target="../media/image67.wmf"/><Relationship Id="rId11" Type="http://schemas.openxmlformats.org/officeDocument/2006/relationships/image" Target="../media/image72.wmf"/><Relationship Id="rId5" Type="http://schemas.openxmlformats.org/officeDocument/2006/relationships/image" Target="../media/image66.wmf"/><Relationship Id="rId10" Type="http://schemas.openxmlformats.org/officeDocument/2006/relationships/image" Target="../media/image71.wmf"/><Relationship Id="rId4" Type="http://schemas.openxmlformats.org/officeDocument/2006/relationships/image" Target="../media/image65.wmf"/><Relationship Id="rId9" Type="http://schemas.openxmlformats.org/officeDocument/2006/relationships/image" Target="../media/image70.wmf"/><Relationship Id="rId14" Type="http://schemas.openxmlformats.org/officeDocument/2006/relationships/image" Target="../media/image7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image" Target="../media/image99.wmf"/><Relationship Id="rId7" Type="http://schemas.openxmlformats.org/officeDocument/2006/relationships/image" Target="../media/image103.wmf"/><Relationship Id="rId2" Type="http://schemas.openxmlformats.org/officeDocument/2006/relationships/image" Target="../media/image98.wmf"/><Relationship Id="rId1" Type="http://schemas.openxmlformats.org/officeDocument/2006/relationships/image" Target="../media/image97.wmf"/><Relationship Id="rId6" Type="http://schemas.openxmlformats.org/officeDocument/2006/relationships/image" Target="../media/image102.wmf"/><Relationship Id="rId11" Type="http://schemas.openxmlformats.org/officeDocument/2006/relationships/image" Target="../media/image107.wmf"/><Relationship Id="rId5" Type="http://schemas.openxmlformats.org/officeDocument/2006/relationships/image" Target="../media/image101.wmf"/><Relationship Id="rId10" Type="http://schemas.openxmlformats.org/officeDocument/2006/relationships/image" Target="../media/image106.wmf"/><Relationship Id="rId4" Type="http://schemas.openxmlformats.org/officeDocument/2006/relationships/image" Target="../media/image100.wmf"/><Relationship Id="rId9" Type="http://schemas.openxmlformats.org/officeDocument/2006/relationships/image" Target="../media/image105.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116.wmf"/><Relationship Id="rId13" Type="http://schemas.openxmlformats.org/officeDocument/2006/relationships/image" Target="../media/image121.wmf"/><Relationship Id="rId3" Type="http://schemas.openxmlformats.org/officeDocument/2006/relationships/image" Target="../media/image111.wmf"/><Relationship Id="rId7" Type="http://schemas.openxmlformats.org/officeDocument/2006/relationships/image" Target="../media/image115.wmf"/><Relationship Id="rId12" Type="http://schemas.openxmlformats.org/officeDocument/2006/relationships/image" Target="../media/image120.wmf"/><Relationship Id="rId2" Type="http://schemas.openxmlformats.org/officeDocument/2006/relationships/image" Target="../media/image110.wmf"/><Relationship Id="rId1" Type="http://schemas.openxmlformats.org/officeDocument/2006/relationships/image" Target="../media/image109.wmf"/><Relationship Id="rId6" Type="http://schemas.openxmlformats.org/officeDocument/2006/relationships/image" Target="../media/image114.wmf"/><Relationship Id="rId11" Type="http://schemas.openxmlformats.org/officeDocument/2006/relationships/image" Target="../media/image119.wmf"/><Relationship Id="rId5" Type="http://schemas.openxmlformats.org/officeDocument/2006/relationships/image" Target="../media/image113.wmf"/><Relationship Id="rId10" Type="http://schemas.openxmlformats.org/officeDocument/2006/relationships/image" Target="../media/image118.wmf"/><Relationship Id="rId4" Type="http://schemas.openxmlformats.org/officeDocument/2006/relationships/image" Target="../media/image112.wmf"/><Relationship Id="rId9" Type="http://schemas.openxmlformats.org/officeDocument/2006/relationships/image" Target="../media/image11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7635105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95bae21e8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95bae21e8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1935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a2609c4100_0_1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a2609c4100_0_1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558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ac7ad3def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ac7ad3de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12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a2609c4100_0_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a2609c4100_0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4364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76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a2609c4100_0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a2609c4100_0_2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773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a2609c4100_0_2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a2609c4100_0_2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773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95624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a2609c4100_0_3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a2609c4100_0_3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5960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8762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720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95b965402b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8" name="Google Shape;858;g95b965402b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6539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ac7ad3def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ac7ad3def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7212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95b965402b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95b965402b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2401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5b965402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5b965402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7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5b965402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5b965402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74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95b965402b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95b965402b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1744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864400" y="1287829"/>
            <a:ext cx="3410700" cy="1783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0" name="Google Shape;10;p2"/>
          <p:cNvSpPr txBox="1">
            <a:spLocks noGrp="1"/>
          </p:cNvSpPr>
          <p:nvPr>
            <p:ph type="subTitle" idx="1"/>
          </p:nvPr>
        </p:nvSpPr>
        <p:spPr>
          <a:xfrm>
            <a:off x="2849850" y="3562582"/>
            <a:ext cx="3447300" cy="90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000"/>
              <a:buNone/>
              <a:defRPr sz="20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683919"/>
            <a:ext cx="2133600" cy="357188"/>
          </a:xfrm>
          <a:prstGeom prst="rect">
            <a:avLst/>
          </a:prstGeom>
        </p:spPr>
        <p:txBody>
          <a:bodyPr/>
          <a:lstStyle>
            <a:lvl1pPr>
              <a:defRPr/>
            </a:lvl1pPr>
          </a:lstStyle>
          <a:p>
            <a:endParaRPr lang="en-US"/>
          </a:p>
        </p:txBody>
      </p:sp>
      <p:sp>
        <p:nvSpPr>
          <p:cNvPr id="5" name="Footer Placeholder 4"/>
          <p:cNvSpPr>
            <a:spLocks noGrp="1"/>
          </p:cNvSpPr>
          <p:nvPr>
            <p:ph type="ftr" sz="quarter" idx="11"/>
          </p:nvPr>
        </p:nvSpPr>
        <p:spPr>
          <a:xfrm>
            <a:off x="3124200" y="4683919"/>
            <a:ext cx="2895600" cy="357188"/>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6553200" y="4683919"/>
            <a:ext cx="2133600" cy="357188"/>
          </a:xfrm>
          <a:prstGeom prst="rect">
            <a:avLst/>
          </a:prstGeom>
        </p:spPr>
        <p:txBody>
          <a:bodyPr/>
          <a:lstStyle>
            <a:lvl1pPr>
              <a:defRPr/>
            </a:lvl1pPr>
          </a:lstStyle>
          <a:p>
            <a:fld id="{206269C5-9AC0-458B-909F-5515452F3D6C}" type="slidenum">
              <a:rPr lang="en-US"/>
              <a:pPr/>
              <a:t>‹#›</a:t>
            </a:fld>
            <a:endParaRPr lang="en-US"/>
          </a:p>
        </p:txBody>
      </p:sp>
    </p:spTree>
    <p:extLst>
      <p:ext uri="{BB962C8B-B14F-4D97-AF65-F5344CB8AC3E}">
        <p14:creationId xmlns:p14="http://schemas.microsoft.com/office/powerpoint/2010/main" val="4055099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10" name="矩形: 圆角 9"/>
          <p:cNvSpPr/>
          <p:nvPr userDrawn="1"/>
        </p:nvSpPr>
        <p:spPr>
          <a:xfrm>
            <a:off x="355607" y="200029"/>
            <a:ext cx="8432786" cy="4743443"/>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2" name="矩形: 圆角 11"/>
          <p:cNvSpPr/>
          <p:nvPr userDrawn="1"/>
        </p:nvSpPr>
        <p:spPr>
          <a:xfrm>
            <a:off x="483433" y="303976"/>
            <a:ext cx="8139659" cy="4499582"/>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0" name="矩形: 圆角 59"/>
          <p:cNvSpPr/>
          <p:nvPr userDrawn="1"/>
        </p:nvSpPr>
        <p:spPr>
          <a:xfrm>
            <a:off x="530276" y="342860"/>
            <a:ext cx="8046000" cy="4428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13" name="矩形: 一个圆顶角，剪去另一个顶角 12"/>
          <p:cNvSpPr/>
          <p:nvPr userDrawn="1"/>
        </p:nvSpPr>
        <p:spPr>
          <a:xfrm rot="16200000" flipV="1">
            <a:off x="8373350" y="639488"/>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718661" y="100489"/>
            <a:ext cx="7612380" cy="46101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8373350" y="1353373"/>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8373350" y="2067258"/>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8373350" y="2781143"/>
            <a:ext cx="675000" cy="27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8373350" y="3495029"/>
            <a:ext cx="675000" cy="27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8373350" y="4208914"/>
            <a:ext cx="675000" cy="27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sz="15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69857472"/>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grpSp>
        <p:nvGrpSpPr>
          <p:cNvPr id="95" name="Google Shape;95;p6"/>
          <p:cNvGrpSpPr/>
          <p:nvPr/>
        </p:nvGrpSpPr>
        <p:grpSpPr>
          <a:xfrm>
            <a:off x="155326" y="91359"/>
            <a:ext cx="8833348" cy="4894379"/>
            <a:chOff x="375925" y="955900"/>
            <a:chExt cx="6888675" cy="3816875"/>
          </a:xfrm>
        </p:grpSpPr>
        <p:sp>
          <p:nvSpPr>
            <p:cNvPr id="96" name="Google Shape;96;p6"/>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6"/>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6"/>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6"/>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6"/>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6"/>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6"/>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6"/>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6"/>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6"/>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6"/>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6"/>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6"/>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6"/>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6"/>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6"/>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6"/>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6"/>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9" name="Google Shape;129;p6"/>
          <p:cNvSpPr txBox="1">
            <a:spLocks noGrp="1"/>
          </p:cNvSpPr>
          <p:nvPr>
            <p:ph type="title"/>
          </p:nvPr>
        </p:nvSpPr>
        <p:spPr>
          <a:xfrm>
            <a:off x="713100" y="445025"/>
            <a:ext cx="3438000" cy="1060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6201872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4"/>
        <p:cNvGrpSpPr/>
        <p:nvPr/>
      </p:nvGrpSpPr>
      <p:grpSpPr>
        <a:xfrm>
          <a:off x="0" y="0"/>
          <a:ext cx="0" cy="0"/>
          <a:chOff x="0" y="0"/>
          <a:chExt cx="0" cy="0"/>
        </a:xfrm>
      </p:grpSpPr>
      <p:grpSp>
        <p:nvGrpSpPr>
          <p:cNvPr id="425" name="Google Shape;425;p17"/>
          <p:cNvGrpSpPr/>
          <p:nvPr/>
        </p:nvGrpSpPr>
        <p:grpSpPr>
          <a:xfrm>
            <a:off x="155326" y="91359"/>
            <a:ext cx="8833348" cy="4894379"/>
            <a:chOff x="375925" y="955900"/>
            <a:chExt cx="6888675" cy="3816875"/>
          </a:xfrm>
        </p:grpSpPr>
        <p:sp>
          <p:nvSpPr>
            <p:cNvPr id="426" name="Google Shape;426;p17"/>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7"/>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7"/>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7"/>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7"/>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7"/>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7"/>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7"/>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7"/>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7"/>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7"/>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7"/>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 name="Google Shape;459;p17"/>
          <p:cNvSpPr txBox="1">
            <a:spLocks noGrp="1"/>
          </p:cNvSpPr>
          <p:nvPr>
            <p:ph type="title"/>
          </p:nvPr>
        </p:nvSpPr>
        <p:spPr>
          <a:xfrm>
            <a:off x="713100" y="445025"/>
            <a:ext cx="3438000" cy="10608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17"/>
          <p:cNvSpPr txBox="1">
            <a:spLocks noGrp="1"/>
          </p:cNvSpPr>
          <p:nvPr>
            <p:ph type="subTitle" idx="1"/>
          </p:nvPr>
        </p:nvSpPr>
        <p:spPr>
          <a:xfrm>
            <a:off x="1099300" y="2052625"/>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1" name="Google Shape;461;p17"/>
          <p:cNvSpPr txBox="1">
            <a:spLocks noGrp="1"/>
          </p:cNvSpPr>
          <p:nvPr>
            <p:ph type="subTitle" idx="2"/>
          </p:nvPr>
        </p:nvSpPr>
        <p:spPr>
          <a:xfrm>
            <a:off x="1099300" y="2459963"/>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2" name="Google Shape;462;p17"/>
          <p:cNvSpPr txBox="1">
            <a:spLocks noGrp="1"/>
          </p:cNvSpPr>
          <p:nvPr>
            <p:ph type="subTitle" idx="3"/>
          </p:nvPr>
        </p:nvSpPr>
        <p:spPr>
          <a:xfrm>
            <a:off x="1099300" y="3355538"/>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3" name="Google Shape;463;p17"/>
          <p:cNvSpPr txBox="1">
            <a:spLocks noGrp="1"/>
          </p:cNvSpPr>
          <p:nvPr>
            <p:ph type="subTitle" idx="4"/>
          </p:nvPr>
        </p:nvSpPr>
        <p:spPr>
          <a:xfrm>
            <a:off x="1099300" y="3762875"/>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4" name="Google Shape;464;p17"/>
          <p:cNvSpPr txBox="1">
            <a:spLocks noGrp="1"/>
          </p:cNvSpPr>
          <p:nvPr>
            <p:ph type="subTitle" idx="5"/>
          </p:nvPr>
        </p:nvSpPr>
        <p:spPr>
          <a:xfrm>
            <a:off x="5429600" y="2052625"/>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5" name="Google Shape;465;p17"/>
          <p:cNvSpPr txBox="1">
            <a:spLocks noGrp="1"/>
          </p:cNvSpPr>
          <p:nvPr>
            <p:ph type="subTitle" idx="6"/>
          </p:nvPr>
        </p:nvSpPr>
        <p:spPr>
          <a:xfrm>
            <a:off x="5429600" y="2459963"/>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6" name="Google Shape;466;p17"/>
          <p:cNvSpPr txBox="1">
            <a:spLocks noGrp="1"/>
          </p:cNvSpPr>
          <p:nvPr>
            <p:ph type="subTitle" idx="7"/>
          </p:nvPr>
        </p:nvSpPr>
        <p:spPr>
          <a:xfrm>
            <a:off x="5429600" y="3355538"/>
            <a:ext cx="26151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467" name="Google Shape;467;p17"/>
          <p:cNvSpPr txBox="1">
            <a:spLocks noGrp="1"/>
          </p:cNvSpPr>
          <p:nvPr>
            <p:ph type="subTitle" idx="8"/>
          </p:nvPr>
        </p:nvSpPr>
        <p:spPr>
          <a:xfrm>
            <a:off x="5429600" y="3758677"/>
            <a:ext cx="2615100" cy="630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2125245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grpSp>
        <p:nvGrpSpPr>
          <p:cNvPr id="12" name="Google Shape;12;p3"/>
          <p:cNvGrpSpPr/>
          <p:nvPr/>
        </p:nvGrpSpPr>
        <p:grpSpPr>
          <a:xfrm>
            <a:off x="155326" y="91359"/>
            <a:ext cx="8833348" cy="4894379"/>
            <a:chOff x="375925" y="955900"/>
            <a:chExt cx="6888675" cy="3816875"/>
          </a:xfrm>
        </p:grpSpPr>
        <p:sp>
          <p:nvSpPr>
            <p:cNvPr id="13" name="Google Shape;13;p3"/>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3"/>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46;p3"/>
          <p:cNvSpPr txBox="1">
            <a:spLocks noGrp="1"/>
          </p:cNvSpPr>
          <p:nvPr>
            <p:ph type="title"/>
          </p:nvPr>
        </p:nvSpPr>
        <p:spPr>
          <a:xfrm>
            <a:off x="5343575" y="1687525"/>
            <a:ext cx="2569500" cy="19203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 name="Google Shape;47;p3"/>
          <p:cNvSpPr txBox="1">
            <a:spLocks noGrp="1"/>
          </p:cNvSpPr>
          <p:nvPr>
            <p:ph type="subTitle" idx="1"/>
          </p:nvPr>
        </p:nvSpPr>
        <p:spPr>
          <a:xfrm>
            <a:off x="5343575" y="3603325"/>
            <a:ext cx="2763600" cy="7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48" name="Google Shape;48;p3"/>
          <p:cNvSpPr txBox="1">
            <a:spLocks noGrp="1"/>
          </p:cNvSpPr>
          <p:nvPr>
            <p:ph type="title" idx="2" hasCustomPrompt="1"/>
          </p:nvPr>
        </p:nvSpPr>
        <p:spPr>
          <a:xfrm>
            <a:off x="5397275" y="952625"/>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9"/>
        <p:cNvGrpSpPr/>
        <p:nvPr/>
      </p:nvGrpSpPr>
      <p:grpSpPr>
        <a:xfrm>
          <a:off x="0" y="0"/>
          <a:ext cx="0" cy="0"/>
          <a:chOff x="0" y="0"/>
          <a:chExt cx="0" cy="0"/>
        </a:xfrm>
      </p:grpSpPr>
      <p:sp>
        <p:nvSpPr>
          <p:cNvPr id="50" name="Google Shape;50;p4"/>
          <p:cNvSpPr txBox="1">
            <a:spLocks noGrp="1"/>
          </p:cNvSpPr>
          <p:nvPr>
            <p:ph type="title"/>
          </p:nvPr>
        </p:nvSpPr>
        <p:spPr>
          <a:xfrm>
            <a:off x="713100" y="445025"/>
            <a:ext cx="77178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 name="Google Shape;51;p4"/>
          <p:cNvSpPr txBox="1">
            <a:spLocks noGrp="1"/>
          </p:cNvSpPr>
          <p:nvPr>
            <p:ph type="body" idx="1"/>
          </p:nvPr>
        </p:nvSpPr>
        <p:spPr>
          <a:xfrm>
            <a:off x="713100" y="1248300"/>
            <a:ext cx="7717800" cy="3355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6"/>
        <p:cNvGrpSpPr/>
        <p:nvPr/>
      </p:nvGrpSpPr>
      <p:grpSpPr>
        <a:xfrm>
          <a:off x="0" y="0"/>
          <a:ext cx="0" cy="0"/>
          <a:chOff x="0" y="0"/>
          <a:chExt cx="0" cy="0"/>
        </a:xfrm>
      </p:grpSpPr>
      <p:grpSp>
        <p:nvGrpSpPr>
          <p:cNvPr id="207" name="Google Shape;207;p9"/>
          <p:cNvGrpSpPr/>
          <p:nvPr/>
        </p:nvGrpSpPr>
        <p:grpSpPr>
          <a:xfrm>
            <a:off x="155326" y="91359"/>
            <a:ext cx="8833348" cy="4894379"/>
            <a:chOff x="375925" y="955900"/>
            <a:chExt cx="6888675" cy="3816875"/>
          </a:xfrm>
        </p:grpSpPr>
        <p:sp>
          <p:nvSpPr>
            <p:cNvPr id="208" name="Google Shape;208;p9"/>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9"/>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9"/>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9"/>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9"/>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9"/>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9"/>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9"/>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9"/>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9"/>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9"/>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9"/>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9"/>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9"/>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9"/>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9"/>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9"/>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9"/>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9"/>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9"/>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9"/>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9"/>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9"/>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9"/>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9"/>
          <p:cNvSpPr txBox="1">
            <a:spLocks noGrp="1"/>
          </p:cNvSpPr>
          <p:nvPr>
            <p:ph type="title"/>
          </p:nvPr>
        </p:nvSpPr>
        <p:spPr>
          <a:xfrm>
            <a:off x="952797" y="1520863"/>
            <a:ext cx="29718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42" name="Google Shape;242;p9"/>
          <p:cNvSpPr txBox="1">
            <a:spLocks noGrp="1"/>
          </p:cNvSpPr>
          <p:nvPr>
            <p:ph type="subTitle" idx="1"/>
          </p:nvPr>
        </p:nvSpPr>
        <p:spPr>
          <a:xfrm>
            <a:off x="952675" y="2266831"/>
            <a:ext cx="2971800" cy="1289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1800"/>
              <a:buNone/>
              <a:defRPr sz="1800">
                <a:solidFill>
                  <a:schemeClr val="dk2"/>
                </a:solidFill>
              </a:defRPr>
            </a:lvl1pPr>
            <a:lvl2pPr lvl="1" algn="ctr" rtl="0">
              <a:spcBef>
                <a:spcPts val="0"/>
              </a:spcBef>
              <a:spcAft>
                <a:spcPts val="0"/>
              </a:spcAft>
              <a:buClr>
                <a:schemeClr val="dk2"/>
              </a:buClr>
              <a:buSzPts val="1800"/>
              <a:buNone/>
              <a:defRPr sz="1800">
                <a:solidFill>
                  <a:schemeClr val="dk2"/>
                </a:solidFill>
              </a:defRPr>
            </a:lvl2pPr>
            <a:lvl3pPr lvl="2" algn="ctr" rtl="0">
              <a:spcBef>
                <a:spcPts val="0"/>
              </a:spcBef>
              <a:spcAft>
                <a:spcPts val="0"/>
              </a:spcAft>
              <a:buClr>
                <a:schemeClr val="dk2"/>
              </a:buClr>
              <a:buSzPts val="1800"/>
              <a:buNone/>
              <a:defRPr sz="1800">
                <a:solidFill>
                  <a:schemeClr val="dk2"/>
                </a:solidFill>
              </a:defRPr>
            </a:lvl3pPr>
            <a:lvl4pPr lvl="3" algn="ctr" rtl="0">
              <a:spcBef>
                <a:spcPts val="0"/>
              </a:spcBef>
              <a:spcAft>
                <a:spcPts val="0"/>
              </a:spcAft>
              <a:buClr>
                <a:schemeClr val="dk2"/>
              </a:buClr>
              <a:buSzPts val="1800"/>
              <a:buNone/>
              <a:defRPr sz="1800">
                <a:solidFill>
                  <a:schemeClr val="dk2"/>
                </a:solidFill>
              </a:defRPr>
            </a:lvl4pPr>
            <a:lvl5pPr lvl="4" algn="ctr" rtl="0">
              <a:spcBef>
                <a:spcPts val="0"/>
              </a:spcBef>
              <a:spcAft>
                <a:spcPts val="0"/>
              </a:spcAft>
              <a:buClr>
                <a:schemeClr val="dk2"/>
              </a:buClr>
              <a:buSzPts val="1800"/>
              <a:buNone/>
              <a:defRPr sz="1800">
                <a:solidFill>
                  <a:schemeClr val="dk2"/>
                </a:solidFill>
              </a:defRPr>
            </a:lvl5pPr>
            <a:lvl6pPr lvl="5" algn="ctr" rtl="0">
              <a:spcBef>
                <a:spcPts val="0"/>
              </a:spcBef>
              <a:spcAft>
                <a:spcPts val="0"/>
              </a:spcAft>
              <a:buClr>
                <a:schemeClr val="dk2"/>
              </a:buClr>
              <a:buSzPts val="1800"/>
              <a:buNone/>
              <a:defRPr sz="1800">
                <a:solidFill>
                  <a:schemeClr val="dk2"/>
                </a:solidFill>
              </a:defRPr>
            </a:lvl6pPr>
            <a:lvl7pPr lvl="6" algn="ctr" rtl="0">
              <a:spcBef>
                <a:spcPts val="0"/>
              </a:spcBef>
              <a:spcAft>
                <a:spcPts val="0"/>
              </a:spcAft>
              <a:buClr>
                <a:schemeClr val="dk2"/>
              </a:buClr>
              <a:buSzPts val="1800"/>
              <a:buNone/>
              <a:defRPr sz="1800">
                <a:solidFill>
                  <a:schemeClr val="dk2"/>
                </a:solidFill>
              </a:defRPr>
            </a:lvl7pPr>
            <a:lvl8pPr lvl="7" algn="ctr" rtl="0">
              <a:spcBef>
                <a:spcPts val="0"/>
              </a:spcBef>
              <a:spcAft>
                <a:spcPts val="0"/>
              </a:spcAft>
              <a:buClr>
                <a:schemeClr val="dk2"/>
              </a:buClr>
              <a:buSzPts val="1800"/>
              <a:buNone/>
              <a:defRPr sz="1800">
                <a:solidFill>
                  <a:schemeClr val="dk2"/>
                </a:solidFill>
              </a:defRPr>
            </a:lvl8pPr>
            <a:lvl9pPr lvl="8" algn="ctr" rtl="0">
              <a:spcBef>
                <a:spcPts val="0"/>
              </a:spcBef>
              <a:spcAft>
                <a:spcPts val="0"/>
              </a:spcAft>
              <a:buClr>
                <a:schemeClr val="dk2"/>
              </a:buClr>
              <a:buSzPts val="1800"/>
              <a:buNone/>
              <a:defRPr sz="1800">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5"/>
        <p:cNvGrpSpPr/>
        <p:nvPr/>
      </p:nvGrpSpPr>
      <p:grpSpPr>
        <a:xfrm>
          <a:off x="0" y="0"/>
          <a:ext cx="0" cy="0"/>
          <a:chOff x="0" y="0"/>
          <a:chExt cx="0" cy="0"/>
        </a:xfrm>
      </p:grpSpPr>
      <p:sp>
        <p:nvSpPr>
          <p:cNvPr id="246" name="Google Shape;246;p11"/>
          <p:cNvSpPr txBox="1">
            <a:spLocks noGrp="1"/>
          </p:cNvSpPr>
          <p:nvPr>
            <p:ph type="title" hasCustomPrompt="1"/>
          </p:nvPr>
        </p:nvSpPr>
        <p:spPr>
          <a:xfrm>
            <a:off x="1338750" y="1597550"/>
            <a:ext cx="6464700" cy="147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9000"/>
              <a:buNone/>
              <a:defRPr sz="9000"/>
            </a:lvl1pPr>
            <a:lvl2pPr lvl="1" algn="ctr">
              <a:spcBef>
                <a:spcPts val="0"/>
              </a:spcBef>
              <a:spcAft>
                <a:spcPts val="0"/>
              </a:spcAft>
              <a:buSzPts val="9000"/>
              <a:buNone/>
              <a:defRPr sz="9000"/>
            </a:lvl2pPr>
            <a:lvl3pPr lvl="2" algn="ctr">
              <a:spcBef>
                <a:spcPts val="0"/>
              </a:spcBef>
              <a:spcAft>
                <a:spcPts val="0"/>
              </a:spcAft>
              <a:buSzPts val="9000"/>
              <a:buNone/>
              <a:defRPr sz="9000"/>
            </a:lvl3pPr>
            <a:lvl4pPr lvl="3" algn="ctr">
              <a:spcBef>
                <a:spcPts val="0"/>
              </a:spcBef>
              <a:spcAft>
                <a:spcPts val="0"/>
              </a:spcAft>
              <a:buSzPts val="9000"/>
              <a:buNone/>
              <a:defRPr sz="9000"/>
            </a:lvl4pPr>
            <a:lvl5pPr lvl="4" algn="ctr">
              <a:spcBef>
                <a:spcPts val="0"/>
              </a:spcBef>
              <a:spcAft>
                <a:spcPts val="0"/>
              </a:spcAft>
              <a:buSzPts val="9000"/>
              <a:buNone/>
              <a:defRPr sz="9000"/>
            </a:lvl5pPr>
            <a:lvl6pPr lvl="5" algn="ctr">
              <a:spcBef>
                <a:spcPts val="0"/>
              </a:spcBef>
              <a:spcAft>
                <a:spcPts val="0"/>
              </a:spcAft>
              <a:buSzPts val="9000"/>
              <a:buNone/>
              <a:defRPr sz="9000"/>
            </a:lvl6pPr>
            <a:lvl7pPr lvl="6" algn="ctr">
              <a:spcBef>
                <a:spcPts val="0"/>
              </a:spcBef>
              <a:spcAft>
                <a:spcPts val="0"/>
              </a:spcAft>
              <a:buSzPts val="9000"/>
              <a:buNone/>
              <a:defRPr sz="9000"/>
            </a:lvl7pPr>
            <a:lvl8pPr lvl="7" algn="ctr">
              <a:spcBef>
                <a:spcPts val="0"/>
              </a:spcBef>
              <a:spcAft>
                <a:spcPts val="0"/>
              </a:spcAft>
              <a:buSzPts val="9000"/>
              <a:buNone/>
              <a:defRPr sz="9000"/>
            </a:lvl8pPr>
            <a:lvl9pPr lvl="8" algn="ctr">
              <a:spcBef>
                <a:spcPts val="0"/>
              </a:spcBef>
              <a:spcAft>
                <a:spcPts val="0"/>
              </a:spcAft>
              <a:buSzPts val="9000"/>
              <a:buNone/>
              <a:defRPr sz="9000"/>
            </a:lvl9pPr>
          </a:lstStyle>
          <a:p>
            <a:r>
              <a:t>xx%</a:t>
            </a:r>
          </a:p>
        </p:txBody>
      </p:sp>
      <p:sp>
        <p:nvSpPr>
          <p:cNvPr id="247" name="Google Shape;247;p11"/>
          <p:cNvSpPr txBox="1">
            <a:spLocks noGrp="1"/>
          </p:cNvSpPr>
          <p:nvPr>
            <p:ph type="subTitle" idx="1"/>
          </p:nvPr>
        </p:nvSpPr>
        <p:spPr>
          <a:xfrm>
            <a:off x="1340550" y="3100436"/>
            <a:ext cx="6464700" cy="5121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4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49"/>
        <p:cNvGrpSpPr/>
        <p:nvPr/>
      </p:nvGrpSpPr>
      <p:grpSpPr>
        <a:xfrm>
          <a:off x="0" y="0"/>
          <a:ext cx="0" cy="0"/>
          <a:chOff x="0" y="0"/>
          <a:chExt cx="0" cy="0"/>
        </a:xfrm>
      </p:grpSpPr>
      <p:grpSp>
        <p:nvGrpSpPr>
          <p:cNvPr id="250" name="Google Shape;250;p13"/>
          <p:cNvGrpSpPr/>
          <p:nvPr/>
        </p:nvGrpSpPr>
        <p:grpSpPr>
          <a:xfrm>
            <a:off x="155326" y="91359"/>
            <a:ext cx="8833348" cy="4894379"/>
            <a:chOff x="375925" y="955900"/>
            <a:chExt cx="6888675" cy="3816875"/>
          </a:xfrm>
        </p:grpSpPr>
        <p:sp>
          <p:nvSpPr>
            <p:cNvPr id="251" name="Google Shape;251;p13"/>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 name="Google Shape;284;p13"/>
          <p:cNvSpPr txBox="1">
            <a:spLocks noGrp="1"/>
          </p:cNvSpPr>
          <p:nvPr>
            <p:ph type="title"/>
          </p:nvPr>
        </p:nvSpPr>
        <p:spPr>
          <a:xfrm>
            <a:off x="1513125" y="1893750"/>
            <a:ext cx="1993500" cy="1106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5" name="Google Shape;285;p13"/>
          <p:cNvSpPr txBox="1">
            <a:spLocks noGrp="1"/>
          </p:cNvSpPr>
          <p:nvPr>
            <p:ph type="subTitle" idx="1"/>
          </p:nvPr>
        </p:nvSpPr>
        <p:spPr>
          <a:xfrm>
            <a:off x="6119527" y="425358"/>
            <a:ext cx="2046900" cy="420600"/>
          </a:xfrm>
          <a:prstGeom prst="rect">
            <a:avLst/>
          </a:prstGeom>
        </p:spPr>
        <p:txBody>
          <a:bodyPr spcFirstLastPara="1" wrap="square" lIns="91425" tIns="91425" rIns="91425" bIns="91425" anchor="t" anchorCtr="0">
            <a:noAutofit/>
          </a:bodyPr>
          <a:lstStyle>
            <a:lvl1pPr lvl="0">
              <a:spcBef>
                <a:spcPts val="0"/>
              </a:spcBef>
              <a:spcAft>
                <a:spcPts val="0"/>
              </a:spcAft>
              <a:buSzPts val="2000"/>
              <a:buFont typeface="Delius"/>
              <a:buNone/>
              <a:defRPr sz="2000" b="1">
                <a:latin typeface="Delius"/>
                <a:ea typeface="Delius"/>
                <a:cs typeface="Delius"/>
                <a:sym typeface="Delius"/>
              </a:defRPr>
            </a:lvl1pPr>
            <a:lvl2pPr lvl="1">
              <a:spcBef>
                <a:spcPts val="0"/>
              </a:spcBef>
              <a:spcAft>
                <a:spcPts val="0"/>
              </a:spcAft>
              <a:buSzPts val="2000"/>
              <a:buFont typeface="Delius"/>
              <a:buNone/>
              <a:defRPr sz="2000" b="1">
                <a:latin typeface="Delius"/>
                <a:ea typeface="Delius"/>
                <a:cs typeface="Delius"/>
                <a:sym typeface="Delius"/>
              </a:defRPr>
            </a:lvl2pPr>
            <a:lvl3pPr lvl="2">
              <a:spcBef>
                <a:spcPts val="0"/>
              </a:spcBef>
              <a:spcAft>
                <a:spcPts val="0"/>
              </a:spcAft>
              <a:buSzPts val="2000"/>
              <a:buFont typeface="Delius"/>
              <a:buNone/>
              <a:defRPr sz="2000" b="1">
                <a:latin typeface="Delius"/>
                <a:ea typeface="Delius"/>
                <a:cs typeface="Delius"/>
                <a:sym typeface="Delius"/>
              </a:defRPr>
            </a:lvl3pPr>
            <a:lvl4pPr lvl="3">
              <a:spcBef>
                <a:spcPts val="0"/>
              </a:spcBef>
              <a:spcAft>
                <a:spcPts val="0"/>
              </a:spcAft>
              <a:buSzPts val="2000"/>
              <a:buFont typeface="Delius"/>
              <a:buNone/>
              <a:defRPr sz="2000" b="1">
                <a:latin typeface="Delius"/>
                <a:ea typeface="Delius"/>
                <a:cs typeface="Delius"/>
                <a:sym typeface="Delius"/>
              </a:defRPr>
            </a:lvl4pPr>
            <a:lvl5pPr lvl="4">
              <a:spcBef>
                <a:spcPts val="0"/>
              </a:spcBef>
              <a:spcAft>
                <a:spcPts val="0"/>
              </a:spcAft>
              <a:buSzPts val="2000"/>
              <a:buFont typeface="Delius"/>
              <a:buNone/>
              <a:defRPr sz="2000" b="1">
                <a:latin typeface="Delius"/>
                <a:ea typeface="Delius"/>
                <a:cs typeface="Delius"/>
                <a:sym typeface="Delius"/>
              </a:defRPr>
            </a:lvl5pPr>
            <a:lvl6pPr lvl="5">
              <a:spcBef>
                <a:spcPts val="0"/>
              </a:spcBef>
              <a:spcAft>
                <a:spcPts val="0"/>
              </a:spcAft>
              <a:buSzPts val="2000"/>
              <a:buFont typeface="Delius"/>
              <a:buNone/>
              <a:defRPr sz="2000" b="1">
                <a:latin typeface="Delius"/>
                <a:ea typeface="Delius"/>
                <a:cs typeface="Delius"/>
                <a:sym typeface="Delius"/>
              </a:defRPr>
            </a:lvl6pPr>
            <a:lvl7pPr lvl="6">
              <a:spcBef>
                <a:spcPts val="0"/>
              </a:spcBef>
              <a:spcAft>
                <a:spcPts val="0"/>
              </a:spcAft>
              <a:buSzPts val="2000"/>
              <a:buFont typeface="Delius"/>
              <a:buNone/>
              <a:defRPr sz="2000" b="1">
                <a:latin typeface="Delius"/>
                <a:ea typeface="Delius"/>
                <a:cs typeface="Delius"/>
                <a:sym typeface="Delius"/>
              </a:defRPr>
            </a:lvl7pPr>
            <a:lvl8pPr lvl="7">
              <a:spcBef>
                <a:spcPts val="0"/>
              </a:spcBef>
              <a:spcAft>
                <a:spcPts val="0"/>
              </a:spcAft>
              <a:buSzPts val="2000"/>
              <a:buFont typeface="Delius"/>
              <a:buNone/>
              <a:defRPr sz="2000" b="1">
                <a:latin typeface="Delius"/>
                <a:ea typeface="Delius"/>
                <a:cs typeface="Delius"/>
                <a:sym typeface="Delius"/>
              </a:defRPr>
            </a:lvl8pPr>
            <a:lvl9pPr lvl="8">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86" name="Google Shape;286;p13"/>
          <p:cNvSpPr txBox="1">
            <a:spLocks noGrp="1"/>
          </p:cNvSpPr>
          <p:nvPr>
            <p:ph type="title" idx="2" hasCustomPrompt="1"/>
          </p:nvPr>
        </p:nvSpPr>
        <p:spPr>
          <a:xfrm>
            <a:off x="5229300" y="716400"/>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87" name="Google Shape;287;p13"/>
          <p:cNvSpPr txBox="1">
            <a:spLocks noGrp="1"/>
          </p:cNvSpPr>
          <p:nvPr>
            <p:ph type="subTitle" idx="3"/>
          </p:nvPr>
        </p:nvSpPr>
        <p:spPr>
          <a:xfrm>
            <a:off x="6119527" y="79214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subTitle" idx="4"/>
          </p:nvPr>
        </p:nvSpPr>
        <p:spPr>
          <a:xfrm>
            <a:off x="6119527" y="1482252"/>
            <a:ext cx="20469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89" name="Google Shape;289;p13"/>
          <p:cNvSpPr txBox="1">
            <a:spLocks noGrp="1"/>
          </p:cNvSpPr>
          <p:nvPr>
            <p:ph type="title" idx="5" hasCustomPrompt="1"/>
          </p:nvPr>
        </p:nvSpPr>
        <p:spPr>
          <a:xfrm>
            <a:off x="5229300" y="1781930"/>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90" name="Google Shape;290;p13"/>
          <p:cNvSpPr txBox="1">
            <a:spLocks noGrp="1"/>
          </p:cNvSpPr>
          <p:nvPr>
            <p:ph type="subTitle" idx="6"/>
          </p:nvPr>
        </p:nvSpPr>
        <p:spPr>
          <a:xfrm>
            <a:off x="6119527" y="185390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1" name="Google Shape;291;p13"/>
          <p:cNvSpPr txBox="1">
            <a:spLocks noGrp="1"/>
          </p:cNvSpPr>
          <p:nvPr>
            <p:ph type="subTitle" idx="7"/>
          </p:nvPr>
        </p:nvSpPr>
        <p:spPr>
          <a:xfrm>
            <a:off x="6119527" y="2539146"/>
            <a:ext cx="20469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92" name="Google Shape;292;p13"/>
          <p:cNvSpPr txBox="1">
            <a:spLocks noGrp="1"/>
          </p:cNvSpPr>
          <p:nvPr>
            <p:ph type="title" idx="8" hasCustomPrompt="1"/>
          </p:nvPr>
        </p:nvSpPr>
        <p:spPr>
          <a:xfrm>
            <a:off x="5229300" y="2847460"/>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93" name="Google Shape;293;p13"/>
          <p:cNvSpPr txBox="1">
            <a:spLocks noGrp="1"/>
          </p:cNvSpPr>
          <p:nvPr>
            <p:ph type="subTitle" idx="9"/>
          </p:nvPr>
        </p:nvSpPr>
        <p:spPr>
          <a:xfrm>
            <a:off x="6119527" y="291566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3"/>
          </p:nvPr>
        </p:nvSpPr>
        <p:spPr>
          <a:xfrm>
            <a:off x="6119527" y="3596040"/>
            <a:ext cx="20469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Delius"/>
              <a:buNone/>
              <a:defRPr sz="2000" b="1">
                <a:latin typeface="Delius"/>
                <a:ea typeface="Delius"/>
                <a:cs typeface="Delius"/>
                <a:sym typeface="Delius"/>
              </a:defRPr>
            </a:lvl1pPr>
            <a:lvl2pPr lvl="1" rtl="0">
              <a:spcBef>
                <a:spcPts val="0"/>
              </a:spcBef>
              <a:spcAft>
                <a:spcPts val="0"/>
              </a:spcAft>
              <a:buSzPts val="2000"/>
              <a:buFont typeface="Delius"/>
              <a:buNone/>
              <a:defRPr sz="2000" b="1">
                <a:latin typeface="Delius"/>
                <a:ea typeface="Delius"/>
                <a:cs typeface="Delius"/>
                <a:sym typeface="Delius"/>
              </a:defRPr>
            </a:lvl2pPr>
            <a:lvl3pPr lvl="2" rtl="0">
              <a:spcBef>
                <a:spcPts val="0"/>
              </a:spcBef>
              <a:spcAft>
                <a:spcPts val="0"/>
              </a:spcAft>
              <a:buSzPts val="2000"/>
              <a:buFont typeface="Delius"/>
              <a:buNone/>
              <a:defRPr sz="2000" b="1">
                <a:latin typeface="Delius"/>
                <a:ea typeface="Delius"/>
                <a:cs typeface="Delius"/>
                <a:sym typeface="Delius"/>
              </a:defRPr>
            </a:lvl3pPr>
            <a:lvl4pPr lvl="3" rtl="0">
              <a:spcBef>
                <a:spcPts val="0"/>
              </a:spcBef>
              <a:spcAft>
                <a:spcPts val="0"/>
              </a:spcAft>
              <a:buSzPts val="2000"/>
              <a:buFont typeface="Delius"/>
              <a:buNone/>
              <a:defRPr sz="2000" b="1">
                <a:latin typeface="Delius"/>
                <a:ea typeface="Delius"/>
                <a:cs typeface="Delius"/>
                <a:sym typeface="Delius"/>
              </a:defRPr>
            </a:lvl4pPr>
            <a:lvl5pPr lvl="4" rtl="0">
              <a:spcBef>
                <a:spcPts val="0"/>
              </a:spcBef>
              <a:spcAft>
                <a:spcPts val="0"/>
              </a:spcAft>
              <a:buSzPts val="2000"/>
              <a:buFont typeface="Delius"/>
              <a:buNone/>
              <a:defRPr sz="2000" b="1">
                <a:latin typeface="Delius"/>
                <a:ea typeface="Delius"/>
                <a:cs typeface="Delius"/>
                <a:sym typeface="Delius"/>
              </a:defRPr>
            </a:lvl5pPr>
            <a:lvl6pPr lvl="5" rtl="0">
              <a:spcBef>
                <a:spcPts val="0"/>
              </a:spcBef>
              <a:spcAft>
                <a:spcPts val="0"/>
              </a:spcAft>
              <a:buSzPts val="2000"/>
              <a:buFont typeface="Delius"/>
              <a:buNone/>
              <a:defRPr sz="2000" b="1">
                <a:latin typeface="Delius"/>
                <a:ea typeface="Delius"/>
                <a:cs typeface="Delius"/>
                <a:sym typeface="Delius"/>
              </a:defRPr>
            </a:lvl6pPr>
            <a:lvl7pPr lvl="6" rtl="0">
              <a:spcBef>
                <a:spcPts val="0"/>
              </a:spcBef>
              <a:spcAft>
                <a:spcPts val="0"/>
              </a:spcAft>
              <a:buSzPts val="2000"/>
              <a:buFont typeface="Delius"/>
              <a:buNone/>
              <a:defRPr sz="2000" b="1">
                <a:latin typeface="Delius"/>
                <a:ea typeface="Delius"/>
                <a:cs typeface="Delius"/>
                <a:sym typeface="Delius"/>
              </a:defRPr>
            </a:lvl7pPr>
            <a:lvl8pPr lvl="7" rtl="0">
              <a:spcBef>
                <a:spcPts val="0"/>
              </a:spcBef>
              <a:spcAft>
                <a:spcPts val="0"/>
              </a:spcAft>
              <a:buSzPts val="2000"/>
              <a:buFont typeface="Delius"/>
              <a:buNone/>
              <a:defRPr sz="2000" b="1">
                <a:latin typeface="Delius"/>
                <a:ea typeface="Delius"/>
                <a:cs typeface="Delius"/>
                <a:sym typeface="Delius"/>
              </a:defRPr>
            </a:lvl8pPr>
            <a:lvl9pPr lvl="8" rtl="0">
              <a:spcBef>
                <a:spcPts val="0"/>
              </a:spcBef>
              <a:spcAft>
                <a:spcPts val="0"/>
              </a:spcAft>
              <a:buSzPts val="2000"/>
              <a:buFont typeface="Delius"/>
              <a:buNone/>
              <a:defRPr sz="2000" b="1">
                <a:latin typeface="Delius"/>
                <a:ea typeface="Delius"/>
                <a:cs typeface="Delius"/>
                <a:sym typeface="Delius"/>
              </a:defRPr>
            </a:lvl9pPr>
          </a:lstStyle>
          <a:p>
            <a:endParaRPr/>
          </a:p>
        </p:txBody>
      </p:sp>
      <p:sp>
        <p:nvSpPr>
          <p:cNvPr id="295" name="Google Shape;295;p13"/>
          <p:cNvSpPr txBox="1">
            <a:spLocks noGrp="1"/>
          </p:cNvSpPr>
          <p:nvPr>
            <p:ph type="title" idx="14" hasCustomPrompt="1"/>
          </p:nvPr>
        </p:nvSpPr>
        <p:spPr>
          <a:xfrm>
            <a:off x="5229300" y="3912989"/>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
        <p:nvSpPr>
          <p:cNvPr id="296" name="Google Shape;296;p13"/>
          <p:cNvSpPr txBox="1">
            <a:spLocks noGrp="1"/>
          </p:cNvSpPr>
          <p:nvPr>
            <p:ph type="subTitle" idx="15"/>
          </p:nvPr>
        </p:nvSpPr>
        <p:spPr>
          <a:xfrm>
            <a:off x="6119527" y="3977428"/>
            <a:ext cx="2046900" cy="658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297"/>
        <p:cNvGrpSpPr/>
        <p:nvPr/>
      </p:nvGrpSpPr>
      <p:grpSpPr>
        <a:xfrm>
          <a:off x="0" y="0"/>
          <a:ext cx="0" cy="0"/>
          <a:chOff x="0" y="0"/>
          <a:chExt cx="0" cy="0"/>
        </a:xfrm>
      </p:grpSpPr>
      <p:grpSp>
        <p:nvGrpSpPr>
          <p:cNvPr id="298" name="Google Shape;298;p14"/>
          <p:cNvGrpSpPr/>
          <p:nvPr/>
        </p:nvGrpSpPr>
        <p:grpSpPr>
          <a:xfrm>
            <a:off x="155326" y="91359"/>
            <a:ext cx="8833348" cy="4894379"/>
            <a:chOff x="375925" y="955900"/>
            <a:chExt cx="6888675" cy="3816875"/>
          </a:xfrm>
        </p:grpSpPr>
        <p:sp>
          <p:nvSpPr>
            <p:cNvPr id="299" name="Google Shape;299;p14"/>
            <p:cNvSpPr/>
            <p:nvPr/>
          </p:nvSpPr>
          <p:spPr>
            <a:xfrm>
              <a:off x="375925" y="956200"/>
              <a:ext cx="6888675" cy="3816575"/>
            </a:xfrm>
            <a:custGeom>
              <a:avLst/>
              <a:gdLst/>
              <a:ahLst/>
              <a:cxnLst/>
              <a:rect l="l" t="t" r="r" b="b"/>
              <a:pathLst>
                <a:path w="275547" h="152663" extrusionOk="0">
                  <a:moveTo>
                    <a:pt x="1108" y="0"/>
                  </a:moveTo>
                  <a:cubicBezTo>
                    <a:pt x="501" y="0"/>
                    <a:pt x="1" y="489"/>
                    <a:pt x="1" y="1108"/>
                  </a:cubicBezTo>
                  <a:lnTo>
                    <a:pt x="1" y="151543"/>
                  </a:lnTo>
                  <a:cubicBezTo>
                    <a:pt x="1" y="152162"/>
                    <a:pt x="489" y="152662"/>
                    <a:pt x="1108" y="152662"/>
                  </a:cubicBezTo>
                  <a:lnTo>
                    <a:pt x="274440" y="152662"/>
                  </a:lnTo>
                  <a:cubicBezTo>
                    <a:pt x="275047" y="152662"/>
                    <a:pt x="275547" y="152162"/>
                    <a:pt x="275547" y="151531"/>
                  </a:cubicBezTo>
                  <a:lnTo>
                    <a:pt x="275547" y="1108"/>
                  </a:lnTo>
                  <a:cubicBezTo>
                    <a:pt x="275547" y="501"/>
                    <a:pt x="275059" y="0"/>
                    <a:pt x="274440" y="0"/>
                  </a:cubicBezTo>
                  <a:close/>
                </a:path>
              </a:pathLst>
            </a:custGeom>
            <a:solidFill>
              <a:schemeClr val="accent5"/>
            </a:solidFill>
            <a:ln>
              <a:noFill/>
            </a:ln>
            <a:effectLst>
              <a:outerShdw blurRad="100013" dist="66675" dir="5400000" algn="bl" rotWithShape="0">
                <a:schemeClr val="accent2">
                  <a:alpha val="32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3607875" y="955900"/>
              <a:ext cx="424200" cy="3816875"/>
            </a:xfrm>
            <a:custGeom>
              <a:avLst/>
              <a:gdLst/>
              <a:ahLst/>
              <a:cxnLst/>
              <a:rect l="l" t="t" r="r" b="b"/>
              <a:pathLst>
                <a:path w="16968" h="152675" extrusionOk="0">
                  <a:moveTo>
                    <a:pt x="1" y="1"/>
                  </a:moveTo>
                  <a:lnTo>
                    <a:pt x="1" y="152674"/>
                  </a:lnTo>
                  <a:lnTo>
                    <a:pt x="16967" y="152674"/>
                  </a:lnTo>
                  <a:lnTo>
                    <a:pt x="16967" y="1"/>
                  </a:lnTo>
                  <a:close/>
                </a:path>
              </a:pathLst>
            </a:custGeom>
            <a:solidFill>
              <a:srgbClr val="40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554821" y="1106228"/>
              <a:ext cx="3188800" cy="3530673"/>
            </a:xfrm>
            <a:custGeom>
              <a:avLst/>
              <a:gdLst/>
              <a:ahLst/>
              <a:cxnLst/>
              <a:rect l="l" t="t" r="r" b="b"/>
              <a:pathLst>
                <a:path w="127552" h="135042" extrusionOk="0">
                  <a:moveTo>
                    <a:pt x="0" y="1"/>
                  </a:moveTo>
                  <a:lnTo>
                    <a:pt x="0" y="135041"/>
                  </a:lnTo>
                  <a:lnTo>
                    <a:pt x="127552" y="135041"/>
                  </a:lnTo>
                  <a:lnTo>
                    <a:pt x="1275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599172" y="1106228"/>
              <a:ext cx="3154275" cy="3530673"/>
            </a:xfrm>
            <a:custGeom>
              <a:avLst/>
              <a:gdLst/>
              <a:ahLst/>
              <a:cxnLst/>
              <a:rect l="l" t="t" r="r" b="b"/>
              <a:pathLst>
                <a:path w="126171" h="135042" extrusionOk="0">
                  <a:moveTo>
                    <a:pt x="0" y="1"/>
                  </a:moveTo>
                  <a:lnTo>
                    <a:pt x="0" y="135041"/>
                  </a:lnTo>
                  <a:lnTo>
                    <a:pt x="126171" y="135041"/>
                  </a:lnTo>
                  <a:lnTo>
                    <a:pt x="126171"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3763850" y="1258925"/>
              <a:ext cx="90525" cy="3263225"/>
            </a:xfrm>
            <a:custGeom>
              <a:avLst/>
              <a:gdLst/>
              <a:ahLst/>
              <a:cxnLst/>
              <a:rect l="l" t="t" r="r" b="b"/>
              <a:pathLst>
                <a:path w="3621" h="130529" extrusionOk="0">
                  <a:moveTo>
                    <a:pt x="1" y="0"/>
                  </a:moveTo>
                  <a:lnTo>
                    <a:pt x="1" y="130528"/>
                  </a:lnTo>
                  <a:lnTo>
                    <a:pt x="3620" y="130528"/>
                  </a:lnTo>
                  <a:lnTo>
                    <a:pt x="3620" y="0"/>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3703725" y="1074675"/>
              <a:ext cx="217900" cy="218200"/>
            </a:xfrm>
            <a:custGeom>
              <a:avLst/>
              <a:gdLst/>
              <a:ahLst/>
              <a:cxnLst/>
              <a:rect l="l" t="t" r="r" b="b"/>
              <a:pathLst>
                <a:path w="8716" h="8728" extrusionOk="0">
                  <a:moveTo>
                    <a:pt x="4358" y="0"/>
                  </a:moveTo>
                  <a:cubicBezTo>
                    <a:pt x="1941" y="0"/>
                    <a:pt x="0" y="1953"/>
                    <a:pt x="0" y="4358"/>
                  </a:cubicBezTo>
                  <a:cubicBezTo>
                    <a:pt x="0" y="6775"/>
                    <a:pt x="1941" y="8727"/>
                    <a:pt x="4358" y="8727"/>
                  </a:cubicBezTo>
                  <a:cubicBezTo>
                    <a:pt x="6763" y="8727"/>
                    <a:pt x="8716" y="6775"/>
                    <a:pt x="8716" y="4358"/>
                  </a:cubicBezTo>
                  <a:cubicBezTo>
                    <a:pt x="8716" y="1953"/>
                    <a:pt x="6763" y="0"/>
                    <a:pt x="4358"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3703734" y="1131261"/>
              <a:ext cx="217900" cy="193172"/>
            </a:xfrm>
            <a:custGeom>
              <a:avLst/>
              <a:gdLst/>
              <a:ahLst/>
              <a:cxnLst/>
              <a:rect l="l" t="t" r="r" b="b"/>
              <a:pathLst>
                <a:path w="8716" h="8728" extrusionOk="0">
                  <a:moveTo>
                    <a:pt x="4358" y="0"/>
                  </a:moveTo>
                  <a:cubicBezTo>
                    <a:pt x="1941" y="0"/>
                    <a:pt x="0" y="1953"/>
                    <a:pt x="0" y="4370"/>
                  </a:cubicBezTo>
                  <a:cubicBezTo>
                    <a:pt x="0" y="6775"/>
                    <a:pt x="1941" y="8727"/>
                    <a:pt x="4358" y="8727"/>
                  </a:cubicBezTo>
                  <a:cubicBezTo>
                    <a:pt x="6763" y="8727"/>
                    <a:pt x="8716" y="6775"/>
                    <a:pt x="8716" y="4370"/>
                  </a:cubicBezTo>
                  <a:cubicBezTo>
                    <a:pt x="8716" y="1953"/>
                    <a:pt x="6763" y="0"/>
                    <a:pt x="4358" y="0"/>
                  </a:cubicBez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885598" y="1106228"/>
              <a:ext cx="3176300" cy="3530673"/>
            </a:xfrm>
            <a:custGeom>
              <a:avLst/>
              <a:gdLst/>
              <a:ahLst/>
              <a:cxnLst/>
              <a:rect l="l" t="t" r="r" b="b"/>
              <a:pathLst>
                <a:path w="127052" h="135042" extrusionOk="0">
                  <a:moveTo>
                    <a:pt x="0" y="1"/>
                  </a:moveTo>
                  <a:lnTo>
                    <a:pt x="0" y="135041"/>
                  </a:lnTo>
                  <a:lnTo>
                    <a:pt x="127052" y="135041"/>
                  </a:lnTo>
                  <a:lnTo>
                    <a:pt x="12705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3884698" y="1106228"/>
              <a:ext cx="3137325" cy="3530673"/>
            </a:xfrm>
            <a:custGeom>
              <a:avLst/>
              <a:gdLst/>
              <a:ahLst/>
              <a:cxnLst/>
              <a:rect l="l" t="t" r="r" b="b"/>
              <a:pathLst>
                <a:path w="125493" h="135042" extrusionOk="0">
                  <a:moveTo>
                    <a:pt x="0" y="1"/>
                  </a:moveTo>
                  <a:lnTo>
                    <a:pt x="0" y="135041"/>
                  </a:lnTo>
                  <a:lnTo>
                    <a:pt x="125492" y="135041"/>
                  </a:lnTo>
                  <a:lnTo>
                    <a:pt x="125492"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3842723"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645297" y="1106228"/>
              <a:ext cx="3137325" cy="3530673"/>
            </a:xfrm>
            <a:custGeom>
              <a:avLst/>
              <a:gdLst/>
              <a:ahLst/>
              <a:cxnLst/>
              <a:rect l="l" t="t" r="r" b="b"/>
              <a:pathLst>
                <a:path w="125493" h="135042" extrusionOk="0">
                  <a:moveTo>
                    <a:pt x="1" y="1"/>
                  </a:moveTo>
                  <a:lnTo>
                    <a:pt x="1" y="135041"/>
                  </a:lnTo>
                  <a:lnTo>
                    <a:pt x="125493" y="135041"/>
                  </a:lnTo>
                  <a:lnTo>
                    <a:pt x="12549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3555800" y="1528600"/>
              <a:ext cx="152700" cy="152725"/>
            </a:xfrm>
            <a:custGeom>
              <a:avLst/>
              <a:gdLst/>
              <a:ahLst/>
              <a:cxnLst/>
              <a:rect l="l" t="t" r="r" b="b"/>
              <a:pathLst>
                <a:path w="6108" h="6109" extrusionOk="0">
                  <a:moveTo>
                    <a:pt x="3060" y="0"/>
                  </a:moveTo>
                  <a:cubicBezTo>
                    <a:pt x="1369" y="0"/>
                    <a:pt x="0" y="1369"/>
                    <a:pt x="0" y="3060"/>
                  </a:cubicBezTo>
                  <a:cubicBezTo>
                    <a:pt x="0" y="4739"/>
                    <a:pt x="1369" y="6108"/>
                    <a:pt x="3060" y="6108"/>
                  </a:cubicBezTo>
                  <a:cubicBezTo>
                    <a:pt x="4739" y="6108"/>
                    <a:pt x="6108" y="4739"/>
                    <a:pt x="6108" y="3060"/>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3916850" y="1529475"/>
              <a:ext cx="152425" cy="152425"/>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3555800" y="1991150"/>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3916850" y="1991750"/>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3555800" y="2495375"/>
              <a:ext cx="152700" cy="152425"/>
            </a:xfrm>
            <a:custGeom>
              <a:avLst/>
              <a:gdLst/>
              <a:ahLst/>
              <a:cxnLst/>
              <a:rect l="l" t="t" r="r" b="b"/>
              <a:pathLst>
                <a:path w="6108" h="6097" extrusionOk="0">
                  <a:moveTo>
                    <a:pt x="3060" y="1"/>
                  </a:moveTo>
                  <a:cubicBezTo>
                    <a:pt x="1369" y="1"/>
                    <a:pt x="0" y="1358"/>
                    <a:pt x="0" y="3049"/>
                  </a:cubicBezTo>
                  <a:cubicBezTo>
                    <a:pt x="0" y="4739"/>
                    <a:pt x="1369" y="6097"/>
                    <a:pt x="3060" y="6097"/>
                  </a:cubicBezTo>
                  <a:cubicBezTo>
                    <a:pt x="4739" y="6097"/>
                    <a:pt x="6108" y="4739"/>
                    <a:pt x="6108" y="3049"/>
                  </a:cubicBezTo>
                  <a:cubicBezTo>
                    <a:pt x="6108" y="1358"/>
                    <a:pt x="4739" y="1"/>
                    <a:pt x="3060"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3916850" y="2495675"/>
              <a:ext cx="152425" cy="152725"/>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3555800" y="2997225"/>
              <a:ext cx="152700" cy="152725"/>
            </a:xfrm>
            <a:custGeom>
              <a:avLst/>
              <a:gdLst/>
              <a:ahLst/>
              <a:cxnLst/>
              <a:rect l="l" t="t" r="r" b="b"/>
              <a:pathLst>
                <a:path w="6108" h="6109" extrusionOk="0">
                  <a:moveTo>
                    <a:pt x="3060" y="0"/>
                  </a:moveTo>
                  <a:cubicBezTo>
                    <a:pt x="1369" y="0"/>
                    <a:pt x="0" y="1370"/>
                    <a:pt x="0" y="3048"/>
                  </a:cubicBezTo>
                  <a:cubicBezTo>
                    <a:pt x="0" y="4739"/>
                    <a:pt x="1369" y="6108"/>
                    <a:pt x="3060" y="6108"/>
                  </a:cubicBezTo>
                  <a:cubicBezTo>
                    <a:pt x="4739" y="6108"/>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3916850" y="2998125"/>
              <a:ext cx="152425" cy="152425"/>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3555800" y="3503250"/>
              <a:ext cx="152700" cy="152700"/>
            </a:xfrm>
            <a:custGeom>
              <a:avLst/>
              <a:gdLst/>
              <a:ahLst/>
              <a:cxnLst/>
              <a:rect l="l" t="t" r="r" b="b"/>
              <a:pathLst>
                <a:path w="6108" h="6108" extrusionOk="0">
                  <a:moveTo>
                    <a:pt x="3060" y="0"/>
                  </a:moveTo>
                  <a:cubicBezTo>
                    <a:pt x="1369" y="0"/>
                    <a:pt x="0" y="1369"/>
                    <a:pt x="0" y="3048"/>
                  </a:cubicBezTo>
                  <a:cubicBezTo>
                    <a:pt x="0" y="4739"/>
                    <a:pt x="1369" y="6108"/>
                    <a:pt x="3060" y="6108"/>
                  </a:cubicBezTo>
                  <a:cubicBezTo>
                    <a:pt x="4739" y="6108"/>
                    <a:pt x="6108" y="4739"/>
                    <a:pt x="6108" y="3048"/>
                  </a:cubicBezTo>
                  <a:cubicBezTo>
                    <a:pt x="6108" y="1369"/>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3916850" y="3504125"/>
              <a:ext cx="152425" cy="152425"/>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3555800" y="4044975"/>
              <a:ext cx="152700" cy="152425"/>
            </a:xfrm>
            <a:custGeom>
              <a:avLst/>
              <a:gdLst/>
              <a:ahLst/>
              <a:cxnLst/>
              <a:rect l="l" t="t" r="r" b="b"/>
              <a:pathLst>
                <a:path w="6108" h="6097" extrusionOk="0">
                  <a:moveTo>
                    <a:pt x="3060" y="0"/>
                  </a:moveTo>
                  <a:cubicBezTo>
                    <a:pt x="1369" y="0"/>
                    <a:pt x="0" y="1370"/>
                    <a:pt x="0" y="3048"/>
                  </a:cubicBezTo>
                  <a:cubicBezTo>
                    <a:pt x="0" y="4739"/>
                    <a:pt x="1369" y="6096"/>
                    <a:pt x="3060" y="6096"/>
                  </a:cubicBezTo>
                  <a:cubicBezTo>
                    <a:pt x="4739" y="6096"/>
                    <a:pt x="6108" y="4739"/>
                    <a:pt x="6108" y="3048"/>
                  </a:cubicBezTo>
                  <a:cubicBezTo>
                    <a:pt x="6108" y="1370"/>
                    <a:pt x="4739" y="0"/>
                    <a:pt x="3060"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3916850" y="4045575"/>
              <a:ext cx="152425" cy="152725"/>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3615325" y="156372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3615325" y="2026575"/>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3615325" y="2530800"/>
              <a:ext cx="394425" cy="82475"/>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3615325" y="303295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3615325" y="3538650"/>
              <a:ext cx="394425" cy="82475"/>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3615325" y="4080400"/>
              <a:ext cx="394425" cy="82475"/>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576847" y="1106228"/>
              <a:ext cx="18475" cy="3530673"/>
            </a:xfrm>
            <a:custGeom>
              <a:avLst/>
              <a:gdLst/>
              <a:ahLst/>
              <a:cxnLst/>
              <a:rect l="l" t="t" r="r" b="b"/>
              <a:pathLst>
                <a:path w="739" h="135042" extrusionOk="0">
                  <a:moveTo>
                    <a:pt x="0" y="1"/>
                  </a:moveTo>
                  <a:lnTo>
                    <a:pt x="0"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25072" y="1106228"/>
              <a:ext cx="18775" cy="3530673"/>
            </a:xfrm>
            <a:custGeom>
              <a:avLst/>
              <a:gdLst/>
              <a:ahLst/>
              <a:cxnLst/>
              <a:rect l="l" t="t" r="r" b="b"/>
              <a:pathLst>
                <a:path w="751" h="135042" extrusionOk="0">
                  <a:moveTo>
                    <a:pt x="0" y="1"/>
                  </a:moveTo>
                  <a:lnTo>
                    <a:pt x="0" y="135041"/>
                  </a:lnTo>
                  <a:lnTo>
                    <a:pt x="750" y="135041"/>
                  </a:lnTo>
                  <a:lnTo>
                    <a:pt x="750"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7021099" y="1106228"/>
              <a:ext cx="18475" cy="3530673"/>
            </a:xfrm>
            <a:custGeom>
              <a:avLst/>
              <a:gdLst/>
              <a:ahLst/>
              <a:cxnLst/>
              <a:rect l="l" t="t" r="r" b="b"/>
              <a:pathLst>
                <a:path w="739" h="135042" extrusionOk="0">
                  <a:moveTo>
                    <a:pt x="1" y="1"/>
                  </a:moveTo>
                  <a:lnTo>
                    <a:pt x="1" y="135041"/>
                  </a:lnTo>
                  <a:lnTo>
                    <a:pt x="739" y="135041"/>
                  </a:lnTo>
                  <a:lnTo>
                    <a:pt x="739"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6980024" y="1106228"/>
              <a:ext cx="18775" cy="3530673"/>
            </a:xfrm>
            <a:custGeom>
              <a:avLst/>
              <a:gdLst/>
              <a:ahLst/>
              <a:cxnLst/>
              <a:rect l="l" t="t" r="r" b="b"/>
              <a:pathLst>
                <a:path w="751" h="135042" extrusionOk="0">
                  <a:moveTo>
                    <a:pt x="1" y="1"/>
                  </a:moveTo>
                  <a:lnTo>
                    <a:pt x="1" y="135041"/>
                  </a:lnTo>
                  <a:lnTo>
                    <a:pt x="751" y="135041"/>
                  </a:lnTo>
                  <a:lnTo>
                    <a:pt x="751" y="1"/>
                  </a:lnTo>
                  <a:close/>
                </a:path>
              </a:pathLst>
            </a:custGeom>
            <a:solidFill>
              <a:srgbClr val="E2DA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2" name="Google Shape;332;p14"/>
          <p:cNvSpPr txBox="1">
            <a:spLocks noGrp="1"/>
          </p:cNvSpPr>
          <p:nvPr>
            <p:ph type="title"/>
          </p:nvPr>
        </p:nvSpPr>
        <p:spPr>
          <a:xfrm>
            <a:off x="2715750" y="3894713"/>
            <a:ext cx="3712500" cy="4299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0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333" name="Google Shape;333;p14"/>
          <p:cNvSpPr txBox="1">
            <a:spLocks noGrp="1"/>
          </p:cNvSpPr>
          <p:nvPr>
            <p:ph type="subTitle" idx="1"/>
          </p:nvPr>
        </p:nvSpPr>
        <p:spPr>
          <a:xfrm>
            <a:off x="2569500" y="1475992"/>
            <a:ext cx="4005000" cy="203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Font typeface="Delius"/>
              <a:buNone/>
              <a:defRPr sz="2800">
                <a:latin typeface="Delius"/>
                <a:ea typeface="Delius"/>
                <a:cs typeface="Delius"/>
                <a:sym typeface="Delius"/>
              </a:defRPr>
            </a:lvl1pPr>
            <a:lvl2pPr lvl="1" algn="ctr" rtl="0">
              <a:spcBef>
                <a:spcPts val="0"/>
              </a:spcBef>
              <a:spcAft>
                <a:spcPts val="0"/>
              </a:spcAft>
              <a:buSzPts val="2400"/>
              <a:buFont typeface="Delius"/>
              <a:buNone/>
              <a:defRPr sz="2400">
                <a:latin typeface="Delius"/>
                <a:ea typeface="Delius"/>
                <a:cs typeface="Delius"/>
                <a:sym typeface="Delius"/>
              </a:defRPr>
            </a:lvl2pPr>
            <a:lvl3pPr lvl="2" algn="ctr" rtl="0">
              <a:spcBef>
                <a:spcPts val="0"/>
              </a:spcBef>
              <a:spcAft>
                <a:spcPts val="0"/>
              </a:spcAft>
              <a:buSzPts val="2400"/>
              <a:buFont typeface="Delius"/>
              <a:buNone/>
              <a:defRPr sz="2400">
                <a:latin typeface="Delius"/>
                <a:ea typeface="Delius"/>
                <a:cs typeface="Delius"/>
                <a:sym typeface="Delius"/>
              </a:defRPr>
            </a:lvl3pPr>
            <a:lvl4pPr lvl="3" algn="ctr" rtl="0">
              <a:spcBef>
                <a:spcPts val="0"/>
              </a:spcBef>
              <a:spcAft>
                <a:spcPts val="0"/>
              </a:spcAft>
              <a:buSzPts val="2400"/>
              <a:buFont typeface="Delius"/>
              <a:buNone/>
              <a:defRPr sz="2400">
                <a:latin typeface="Delius"/>
                <a:ea typeface="Delius"/>
                <a:cs typeface="Delius"/>
                <a:sym typeface="Delius"/>
              </a:defRPr>
            </a:lvl4pPr>
            <a:lvl5pPr lvl="4" algn="ctr" rtl="0">
              <a:spcBef>
                <a:spcPts val="0"/>
              </a:spcBef>
              <a:spcAft>
                <a:spcPts val="0"/>
              </a:spcAft>
              <a:buSzPts val="2400"/>
              <a:buFont typeface="Delius"/>
              <a:buNone/>
              <a:defRPr sz="2400">
                <a:latin typeface="Delius"/>
                <a:ea typeface="Delius"/>
                <a:cs typeface="Delius"/>
                <a:sym typeface="Delius"/>
              </a:defRPr>
            </a:lvl5pPr>
            <a:lvl6pPr lvl="5" algn="ctr" rtl="0">
              <a:spcBef>
                <a:spcPts val="0"/>
              </a:spcBef>
              <a:spcAft>
                <a:spcPts val="0"/>
              </a:spcAft>
              <a:buSzPts val="2400"/>
              <a:buFont typeface="Delius"/>
              <a:buNone/>
              <a:defRPr sz="2400">
                <a:latin typeface="Delius"/>
                <a:ea typeface="Delius"/>
                <a:cs typeface="Delius"/>
                <a:sym typeface="Delius"/>
              </a:defRPr>
            </a:lvl6pPr>
            <a:lvl7pPr lvl="6" algn="ctr" rtl="0">
              <a:spcBef>
                <a:spcPts val="0"/>
              </a:spcBef>
              <a:spcAft>
                <a:spcPts val="0"/>
              </a:spcAft>
              <a:buSzPts val="2400"/>
              <a:buFont typeface="Delius"/>
              <a:buNone/>
              <a:defRPr sz="2400">
                <a:latin typeface="Delius"/>
                <a:ea typeface="Delius"/>
                <a:cs typeface="Delius"/>
                <a:sym typeface="Delius"/>
              </a:defRPr>
            </a:lvl7pPr>
            <a:lvl8pPr lvl="7" algn="ctr" rtl="0">
              <a:spcBef>
                <a:spcPts val="0"/>
              </a:spcBef>
              <a:spcAft>
                <a:spcPts val="0"/>
              </a:spcAft>
              <a:buSzPts val="2400"/>
              <a:buFont typeface="Delius"/>
              <a:buNone/>
              <a:defRPr sz="2400">
                <a:latin typeface="Delius"/>
                <a:ea typeface="Delius"/>
                <a:cs typeface="Delius"/>
                <a:sym typeface="Delius"/>
              </a:defRPr>
            </a:lvl8pPr>
            <a:lvl9pPr lvl="8" algn="ctr" rtl="0">
              <a:spcBef>
                <a:spcPts val="0"/>
              </a:spcBef>
              <a:spcAft>
                <a:spcPts val="0"/>
              </a:spcAft>
              <a:buSzPts val="2400"/>
              <a:buFont typeface="Delius"/>
              <a:buNone/>
              <a:defRPr sz="2400">
                <a:latin typeface="Delius"/>
                <a:ea typeface="Delius"/>
                <a:cs typeface="Delius"/>
                <a:sym typeface="Delius"/>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CUSTOM_6">
    <p:spTree>
      <p:nvGrpSpPr>
        <p:cNvPr id="1" name="Shape 510"/>
        <p:cNvGrpSpPr/>
        <p:nvPr/>
      </p:nvGrpSpPr>
      <p:grpSpPr>
        <a:xfrm>
          <a:off x="0" y="0"/>
          <a:ext cx="0" cy="0"/>
          <a:chOff x="0" y="0"/>
          <a:chExt cx="0" cy="0"/>
        </a:xfrm>
      </p:grpSpPr>
      <p:sp>
        <p:nvSpPr>
          <p:cNvPr id="511" name="Google Shape;511;p19"/>
          <p:cNvSpPr txBox="1">
            <a:spLocks noGrp="1"/>
          </p:cNvSpPr>
          <p:nvPr>
            <p:ph type="title"/>
          </p:nvPr>
        </p:nvSpPr>
        <p:spPr>
          <a:xfrm>
            <a:off x="3752375" y="1600550"/>
            <a:ext cx="4368000" cy="131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2" name="Google Shape;512;p19"/>
          <p:cNvSpPr txBox="1">
            <a:spLocks noGrp="1"/>
          </p:cNvSpPr>
          <p:nvPr>
            <p:ph type="subTitle" idx="1"/>
          </p:nvPr>
        </p:nvSpPr>
        <p:spPr>
          <a:xfrm>
            <a:off x="4363550" y="2846125"/>
            <a:ext cx="3145500" cy="79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800"/>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sp>
        <p:nvSpPr>
          <p:cNvPr id="513" name="Google Shape;513;p19"/>
          <p:cNvSpPr txBox="1">
            <a:spLocks noGrp="1"/>
          </p:cNvSpPr>
          <p:nvPr>
            <p:ph type="title" idx="2" hasCustomPrompt="1"/>
          </p:nvPr>
        </p:nvSpPr>
        <p:spPr>
          <a:xfrm>
            <a:off x="5584250" y="935588"/>
            <a:ext cx="704100" cy="466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r>
              <a:t>xx%</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1pPr>
            <a:lvl2pPr lvl="1">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2pPr>
            <a:lvl3pPr lvl="2">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3pPr>
            <a:lvl4pPr lvl="3">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4pPr>
            <a:lvl5pPr lvl="4">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5pPr>
            <a:lvl6pPr lvl="5">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6pPr>
            <a:lvl7pPr lvl="6">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7pPr>
            <a:lvl8pPr lvl="7">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8pPr>
            <a:lvl9pPr lvl="8">
              <a:spcBef>
                <a:spcPts val="0"/>
              </a:spcBef>
              <a:spcAft>
                <a:spcPts val="0"/>
              </a:spcAft>
              <a:buClr>
                <a:schemeClr val="dk1"/>
              </a:buClr>
              <a:buSzPts val="2800"/>
              <a:buFont typeface="Delius"/>
              <a:buNone/>
              <a:defRPr sz="2800" b="1">
                <a:solidFill>
                  <a:schemeClr val="dk1"/>
                </a:solidFill>
                <a:latin typeface="Delius"/>
                <a:ea typeface="Delius"/>
                <a:cs typeface="Delius"/>
                <a:sym typeface="Delius"/>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5" r:id="rId4"/>
    <p:sldLayoutId id="2147483657" r:id="rId5"/>
    <p:sldLayoutId id="2147483658" r:id="rId6"/>
    <p:sldLayoutId id="2147483659" r:id="rId7"/>
    <p:sldLayoutId id="2147483660" r:id="rId8"/>
    <p:sldLayoutId id="2147483665" r:id="rId9"/>
    <p:sldLayoutId id="2147483678" r:id="rId10"/>
    <p:sldLayoutId id="2147483679" r:id="rId11"/>
    <p:sldLayoutId id="2147483680" r:id="rId12"/>
    <p:sldLayoutId id="214748368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oleObject" Target="../embeddings/oleObject15.bin"/><Relationship Id="rId18" Type="http://schemas.openxmlformats.org/officeDocument/2006/relationships/image" Target="../media/image32.wmf"/><Relationship Id="rId3" Type="http://schemas.openxmlformats.org/officeDocument/2006/relationships/notesSlide" Target="../notesSlides/notesSlide8.xml"/><Relationship Id="rId21" Type="http://schemas.openxmlformats.org/officeDocument/2006/relationships/image" Target="../media/image33.wmf"/><Relationship Id="rId7" Type="http://schemas.openxmlformats.org/officeDocument/2006/relationships/oleObject" Target="../embeddings/oleObject12.bin"/><Relationship Id="rId12" Type="http://schemas.openxmlformats.org/officeDocument/2006/relationships/image" Target="../media/image25.wmf"/><Relationship Id="rId17" Type="http://schemas.openxmlformats.org/officeDocument/2006/relationships/oleObject" Target="../embeddings/oleObject17.bin"/><Relationship Id="rId2" Type="http://schemas.openxmlformats.org/officeDocument/2006/relationships/slideLayout" Target="../slideLayouts/slideLayout2.xml"/><Relationship Id="rId16" Type="http://schemas.openxmlformats.org/officeDocument/2006/relationships/image" Target="../media/image31.wmf"/><Relationship Id="rId20" Type="http://schemas.openxmlformats.org/officeDocument/2006/relationships/oleObject" Target="../embeddings/oleObject19.bin"/><Relationship Id="rId1" Type="http://schemas.openxmlformats.org/officeDocument/2006/relationships/vmlDrawing" Target="../drawings/vmlDrawing3.vml"/><Relationship Id="rId6" Type="http://schemas.openxmlformats.org/officeDocument/2006/relationships/image" Target="../media/image30.w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23" Type="http://schemas.openxmlformats.org/officeDocument/2006/relationships/image" Target="../media/image17.jpg"/><Relationship Id="rId10" Type="http://schemas.openxmlformats.org/officeDocument/2006/relationships/image" Target="../media/image24.wmf"/><Relationship Id="rId19" Type="http://schemas.openxmlformats.org/officeDocument/2006/relationships/oleObject" Target="../embeddings/oleObject18.bin"/><Relationship Id="rId4" Type="http://schemas.openxmlformats.org/officeDocument/2006/relationships/image" Target="../media/image29.png"/><Relationship Id="rId9" Type="http://schemas.openxmlformats.org/officeDocument/2006/relationships/oleObject" Target="../embeddings/oleObject13.bin"/><Relationship Id="rId14" Type="http://schemas.openxmlformats.org/officeDocument/2006/relationships/image" Target="../media/image26.wmf"/><Relationship Id="rId22" Type="http://schemas.openxmlformats.org/officeDocument/2006/relationships/oleObject" Target="../embeddings/oleObject20.bin"/></Relationships>
</file>

<file path=ppt/slides/_rels/slide11.xml.rels><?xml version="1.0" encoding="UTF-8" standalone="yes"?>
<Relationships xmlns="http://schemas.openxmlformats.org/package/2006/relationships"><Relationship Id="rId13" Type="http://schemas.openxmlformats.org/officeDocument/2006/relationships/image" Target="../media/image34.wmf"/><Relationship Id="rId18" Type="http://schemas.openxmlformats.org/officeDocument/2006/relationships/oleObject" Target="../embeddings/oleObject28.bin"/><Relationship Id="rId26" Type="http://schemas.openxmlformats.org/officeDocument/2006/relationships/oleObject" Target="../embeddings/oleObject33.bin"/><Relationship Id="rId39" Type="http://schemas.openxmlformats.org/officeDocument/2006/relationships/image" Target="../media/image45.wmf"/><Relationship Id="rId21" Type="http://schemas.openxmlformats.org/officeDocument/2006/relationships/image" Target="../media/image37.wmf"/><Relationship Id="rId34" Type="http://schemas.openxmlformats.org/officeDocument/2006/relationships/oleObject" Target="../embeddings/oleObject37.bin"/><Relationship Id="rId42" Type="http://schemas.openxmlformats.org/officeDocument/2006/relationships/image" Target="../media/image46.wmf"/><Relationship Id="rId47" Type="http://schemas.openxmlformats.org/officeDocument/2006/relationships/oleObject" Target="../embeddings/oleObject44.bin"/><Relationship Id="rId50" Type="http://schemas.openxmlformats.org/officeDocument/2006/relationships/image" Target="../media/image50.wmf"/><Relationship Id="rId55" Type="http://schemas.openxmlformats.org/officeDocument/2006/relationships/image" Target="../media/image52.wmf"/><Relationship Id="rId7" Type="http://schemas.openxmlformats.org/officeDocument/2006/relationships/image" Target="../media/image24.wmf"/><Relationship Id="rId12" Type="http://schemas.openxmlformats.org/officeDocument/2006/relationships/oleObject" Target="../embeddings/oleObject25.bin"/><Relationship Id="rId17" Type="http://schemas.openxmlformats.org/officeDocument/2006/relationships/image" Target="../media/image36.wmf"/><Relationship Id="rId25" Type="http://schemas.openxmlformats.org/officeDocument/2006/relationships/image" Target="../media/image39.wmf"/><Relationship Id="rId33" Type="http://schemas.openxmlformats.org/officeDocument/2006/relationships/image" Target="../media/image53.png"/><Relationship Id="rId38" Type="http://schemas.openxmlformats.org/officeDocument/2006/relationships/oleObject" Target="../embeddings/oleObject39.bin"/><Relationship Id="rId46" Type="http://schemas.openxmlformats.org/officeDocument/2006/relationships/image" Target="../media/image48.wmf"/><Relationship Id="rId2" Type="http://schemas.openxmlformats.org/officeDocument/2006/relationships/slideLayout" Target="../slideLayouts/slideLayout2.xml"/><Relationship Id="rId16" Type="http://schemas.openxmlformats.org/officeDocument/2006/relationships/oleObject" Target="../embeddings/oleObject27.bin"/><Relationship Id="rId20" Type="http://schemas.openxmlformats.org/officeDocument/2006/relationships/oleObject" Target="../embeddings/oleObject30.bin"/><Relationship Id="rId29" Type="http://schemas.openxmlformats.org/officeDocument/2006/relationships/oleObject" Target="../embeddings/oleObject35.bin"/><Relationship Id="rId41" Type="http://schemas.openxmlformats.org/officeDocument/2006/relationships/oleObject" Target="../embeddings/oleObject41.bin"/><Relationship Id="rId54" Type="http://schemas.openxmlformats.org/officeDocument/2006/relationships/oleObject" Target="../embeddings/oleObject48.bin"/><Relationship Id="rId1" Type="http://schemas.openxmlformats.org/officeDocument/2006/relationships/vmlDrawing" Target="../drawings/vmlDrawing4.vml"/><Relationship Id="rId6" Type="http://schemas.openxmlformats.org/officeDocument/2006/relationships/oleObject" Target="../embeddings/oleObject22.bin"/><Relationship Id="rId11" Type="http://schemas.openxmlformats.org/officeDocument/2006/relationships/image" Target="../media/image26.wmf"/><Relationship Id="rId24" Type="http://schemas.openxmlformats.org/officeDocument/2006/relationships/oleObject" Target="../embeddings/oleObject32.bin"/><Relationship Id="rId32" Type="http://schemas.openxmlformats.org/officeDocument/2006/relationships/image" Target="../media/image42.wmf"/><Relationship Id="rId37" Type="http://schemas.openxmlformats.org/officeDocument/2006/relationships/image" Target="../media/image44.wmf"/><Relationship Id="rId40" Type="http://schemas.openxmlformats.org/officeDocument/2006/relationships/oleObject" Target="../embeddings/oleObject40.bin"/><Relationship Id="rId45" Type="http://schemas.openxmlformats.org/officeDocument/2006/relationships/oleObject" Target="../embeddings/oleObject43.bin"/><Relationship Id="rId53" Type="http://schemas.openxmlformats.org/officeDocument/2006/relationships/oleObject" Target="../embeddings/oleObject47.bin"/><Relationship Id="rId5" Type="http://schemas.openxmlformats.org/officeDocument/2006/relationships/image" Target="../media/image23.emf"/><Relationship Id="rId15" Type="http://schemas.openxmlformats.org/officeDocument/2006/relationships/image" Target="../media/image35.emf"/><Relationship Id="rId23" Type="http://schemas.openxmlformats.org/officeDocument/2006/relationships/image" Target="../media/image38.wmf"/><Relationship Id="rId28" Type="http://schemas.openxmlformats.org/officeDocument/2006/relationships/oleObject" Target="../embeddings/oleObject34.bin"/><Relationship Id="rId36" Type="http://schemas.openxmlformats.org/officeDocument/2006/relationships/oleObject" Target="../embeddings/oleObject38.bin"/><Relationship Id="rId49" Type="http://schemas.openxmlformats.org/officeDocument/2006/relationships/oleObject" Target="../embeddings/oleObject45.bin"/><Relationship Id="rId10" Type="http://schemas.openxmlformats.org/officeDocument/2006/relationships/oleObject" Target="../embeddings/oleObject24.bin"/><Relationship Id="rId19" Type="http://schemas.openxmlformats.org/officeDocument/2006/relationships/oleObject" Target="../embeddings/oleObject29.bin"/><Relationship Id="rId31" Type="http://schemas.openxmlformats.org/officeDocument/2006/relationships/oleObject" Target="../embeddings/oleObject36.bin"/><Relationship Id="rId44" Type="http://schemas.openxmlformats.org/officeDocument/2006/relationships/image" Target="../media/image47.wmf"/><Relationship Id="rId52" Type="http://schemas.openxmlformats.org/officeDocument/2006/relationships/image" Target="../media/image51.wmf"/><Relationship Id="rId4" Type="http://schemas.openxmlformats.org/officeDocument/2006/relationships/oleObject" Target="../embeddings/oleObject21.bin"/><Relationship Id="rId9" Type="http://schemas.openxmlformats.org/officeDocument/2006/relationships/image" Target="../media/image25.wmf"/><Relationship Id="rId14" Type="http://schemas.openxmlformats.org/officeDocument/2006/relationships/oleObject" Target="../embeddings/oleObject26.bin"/><Relationship Id="rId22" Type="http://schemas.openxmlformats.org/officeDocument/2006/relationships/oleObject" Target="../embeddings/oleObject31.bin"/><Relationship Id="rId27" Type="http://schemas.openxmlformats.org/officeDocument/2006/relationships/image" Target="../media/image40.wmf"/><Relationship Id="rId30" Type="http://schemas.openxmlformats.org/officeDocument/2006/relationships/image" Target="../media/image41.wmf"/><Relationship Id="rId35" Type="http://schemas.openxmlformats.org/officeDocument/2006/relationships/image" Target="../media/image43.wmf"/><Relationship Id="rId43" Type="http://schemas.openxmlformats.org/officeDocument/2006/relationships/oleObject" Target="../embeddings/oleObject42.bin"/><Relationship Id="rId48" Type="http://schemas.openxmlformats.org/officeDocument/2006/relationships/image" Target="../media/image49.wmf"/><Relationship Id="rId8" Type="http://schemas.openxmlformats.org/officeDocument/2006/relationships/oleObject" Target="../embeddings/oleObject23.bin"/><Relationship Id="rId51" Type="http://schemas.openxmlformats.org/officeDocument/2006/relationships/oleObject" Target="../embeddings/oleObject46.bin"/><Relationship Id="rId3"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50.bin"/><Relationship Id="rId13" Type="http://schemas.openxmlformats.org/officeDocument/2006/relationships/image" Target="../media/image59.png"/><Relationship Id="rId3" Type="http://schemas.openxmlformats.org/officeDocument/2006/relationships/notesSlide" Target="../notesSlides/notesSlide10.xml"/><Relationship Id="rId7" Type="http://schemas.openxmlformats.org/officeDocument/2006/relationships/image" Target="../media/image54.wmf"/><Relationship Id="rId12" Type="http://schemas.openxmlformats.org/officeDocument/2006/relationships/image" Target="../media/image56.wmf"/><Relationship Id="rId2" Type="http://schemas.openxmlformats.org/officeDocument/2006/relationships/slideLayout" Target="../slideLayouts/slideLayout9.xml"/><Relationship Id="rId1" Type="http://schemas.openxmlformats.org/officeDocument/2006/relationships/vmlDrawing" Target="../drawings/vmlDrawing5.vml"/><Relationship Id="rId6" Type="http://schemas.openxmlformats.org/officeDocument/2006/relationships/oleObject" Target="../embeddings/oleObject49.bin"/><Relationship Id="rId11" Type="http://schemas.openxmlformats.org/officeDocument/2006/relationships/oleObject" Target="../embeddings/oleObject51.bin"/><Relationship Id="rId5" Type="http://schemas.openxmlformats.org/officeDocument/2006/relationships/image" Target="../media/image57.png"/><Relationship Id="rId10" Type="http://schemas.openxmlformats.org/officeDocument/2006/relationships/image" Target="../media/image58.png"/><Relationship Id="rId4" Type="http://schemas.openxmlformats.org/officeDocument/2006/relationships/hyperlink" Target="V&#7869;%20trung%20tr&#7921;c%20&#273;o&#7841;n%20th&#7859;ng%20N.gsp" TargetMode="External"/><Relationship Id="rId9" Type="http://schemas.openxmlformats.org/officeDocument/2006/relationships/image" Target="../media/image55.wmf"/></Relationships>
</file>

<file path=ppt/slides/_rels/slide13.xml.rels><?xml version="1.0" encoding="UTF-8" standalone="yes"?>
<Relationships xmlns="http://schemas.openxmlformats.org/package/2006/relationships"><Relationship Id="rId8" Type="http://schemas.openxmlformats.org/officeDocument/2006/relationships/hyperlink" Target="HH7%20-%20TIET%20%2017.gsp" TargetMode="External"/><Relationship Id="rId3" Type="http://schemas.openxmlformats.org/officeDocument/2006/relationships/notesSlide" Target="../notesSlides/notesSlide11.xml"/><Relationship Id="rId7" Type="http://schemas.openxmlformats.org/officeDocument/2006/relationships/image" Target="../media/image14.emf"/><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52.bin"/><Relationship Id="rId5" Type="http://schemas.openxmlformats.org/officeDocument/2006/relationships/image" Target="../media/image17.jpg"/><Relationship Id="rId10" Type="http://schemas.openxmlformats.org/officeDocument/2006/relationships/image" Target="../media/image60.png"/><Relationship Id="rId4" Type="http://schemas.openxmlformats.org/officeDocument/2006/relationships/image" Target="../media/image16.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63.wmf"/><Relationship Id="rId13" Type="http://schemas.openxmlformats.org/officeDocument/2006/relationships/oleObject" Target="../embeddings/oleObject58.bin"/><Relationship Id="rId18" Type="http://schemas.openxmlformats.org/officeDocument/2006/relationships/image" Target="../media/image68.wmf"/><Relationship Id="rId26" Type="http://schemas.openxmlformats.org/officeDocument/2006/relationships/image" Target="../media/image72.wmf"/><Relationship Id="rId3" Type="http://schemas.openxmlformats.org/officeDocument/2006/relationships/notesSlide" Target="../notesSlides/notesSlide12.xml"/><Relationship Id="rId21" Type="http://schemas.openxmlformats.org/officeDocument/2006/relationships/oleObject" Target="../embeddings/oleObject62.bin"/><Relationship Id="rId7" Type="http://schemas.openxmlformats.org/officeDocument/2006/relationships/oleObject" Target="../embeddings/oleObject55.bin"/><Relationship Id="rId12" Type="http://schemas.openxmlformats.org/officeDocument/2006/relationships/image" Target="../media/image65.wmf"/><Relationship Id="rId17" Type="http://schemas.openxmlformats.org/officeDocument/2006/relationships/oleObject" Target="../embeddings/oleObject60.bin"/><Relationship Id="rId25" Type="http://schemas.openxmlformats.org/officeDocument/2006/relationships/oleObject" Target="../embeddings/oleObject64.bin"/><Relationship Id="rId33" Type="http://schemas.openxmlformats.org/officeDocument/2006/relationships/image" Target="../media/image6.png"/><Relationship Id="rId2" Type="http://schemas.openxmlformats.org/officeDocument/2006/relationships/slideLayout" Target="../slideLayouts/slideLayout13.xml"/><Relationship Id="rId16" Type="http://schemas.openxmlformats.org/officeDocument/2006/relationships/image" Target="../media/image67.wmf"/><Relationship Id="rId20" Type="http://schemas.openxmlformats.org/officeDocument/2006/relationships/image" Target="../media/image69.wmf"/><Relationship Id="rId29" Type="http://schemas.openxmlformats.org/officeDocument/2006/relationships/oleObject" Target="../embeddings/oleObject66.bin"/><Relationship Id="rId1" Type="http://schemas.openxmlformats.org/officeDocument/2006/relationships/vmlDrawing" Target="../drawings/vmlDrawing7.vml"/><Relationship Id="rId6" Type="http://schemas.openxmlformats.org/officeDocument/2006/relationships/oleObject" Target="../embeddings/oleObject54.bin"/><Relationship Id="rId11" Type="http://schemas.openxmlformats.org/officeDocument/2006/relationships/oleObject" Target="../embeddings/oleObject57.bin"/><Relationship Id="rId24" Type="http://schemas.openxmlformats.org/officeDocument/2006/relationships/image" Target="../media/image71.wmf"/><Relationship Id="rId32" Type="http://schemas.openxmlformats.org/officeDocument/2006/relationships/image" Target="../media/image75.wmf"/><Relationship Id="rId5" Type="http://schemas.openxmlformats.org/officeDocument/2006/relationships/image" Target="../media/image62.wmf"/><Relationship Id="rId15" Type="http://schemas.openxmlformats.org/officeDocument/2006/relationships/oleObject" Target="../embeddings/oleObject59.bin"/><Relationship Id="rId23" Type="http://schemas.openxmlformats.org/officeDocument/2006/relationships/oleObject" Target="../embeddings/oleObject63.bin"/><Relationship Id="rId28" Type="http://schemas.openxmlformats.org/officeDocument/2006/relationships/image" Target="../media/image73.wmf"/><Relationship Id="rId10" Type="http://schemas.openxmlformats.org/officeDocument/2006/relationships/image" Target="../media/image64.wmf"/><Relationship Id="rId19" Type="http://schemas.openxmlformats.org/officeDocument/2006/relationships/oleObject" Target="../embeddings/oleObject61.bin"/><Relationship Id="rId31" Type="http://schemas.openxmlformats.org/officeDocument/2006/relationships/oleObject" Target="../embeddings/oleObject67.bin"/><Relationship Id="rId4" Type="http://schemas.openxmlformats.org/officeDocument/2006/relationships/oleObject" Target="../embeddings/oleObject53.bin"/><Relationship Id="rId9" Type="http://schemas.openxmlformats.org/officeDocument/2006/relationships/oleObject" Target="../embeddings/oleObject56.bin"/><Relationship Id="rId14" Type="http://schemas.openxmlformats.org/officeDocument/2006/relationships/image" Target="../media/image66.wmf"/><Relationship Id="rId22" Type="http://schemas.openxmlformats.org/officeDocument/2006/relationships/image" Target="../media/image70.wmf"/><Relationship Id="rId27" Type="http://schemas.openxmlformats.org/officeDocument/2006/relationships/oleObject" Target="../embeddings/oleObject65.bin"/><Relationship Id="rId30" Type="http://schemas.openxmlformats.org/officeDocument/2006/relationships/image" Target="../media/image74.wmf"/></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1.xml"/><Relationship Id="rId7" Type="http://schemas.openxmlformats.org/officeDocument/2006/relationships/image" Target="../media/image7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78.gif"/><Relationship Id="rId11" Type="http://schemas.openxmlformats.org/officeDocument/2006/relationships/image" Target="../media/image83.gif"/><Relationship Id="rId5" Type="http://schemas.openxmlformats.org/officeDocument/2006/relationships/image" Target="../media/image77.gif"/><Relationship Id="rId10" Type="http://schemas.openxmlformats.org/officeDocument/2006/relationships/image" Target="../media/image82.gif"/><Relationship Id="rId4" Type="http://schemas.openxmlformats.org/officeDocument/2006/relationships/image" Target="../media/image76.gif"/><Relationship Id="rId9"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76.gif"/><Relationship Id="rId18" Type="http://schemas.openxmlformats.org/officeDocument/2006/relationships/image" Target="../media/image80.png"/><Relationship Id="rId3" Type="http://schemas.microsoft.com/office/2007/relationships/media" Target="../media/media3.mp3"/><Relationship Id="rId21" Type="http://schemas.openxmlformats.org/officeDocument/2006/relationships/image" Target="../media/image82.gif"/><Relationship Id="rId7" Type="http://schemas.microsoft.com/office/2007/relationships/media" Target="../media/media5.mp3"/><Relationship Id="rId12" Type="http://schemas.openxmlformats.org/officeDocument/2006/relationships/image" Target="../media/image77.gif"/><Relationship Id="rId17" Type="http://schemas.openxmlformats.org/officeDocument/2006/relationships/image" Target="../media/image87.gif"/><Relationship Id="rId2" Type="http://schemas.openxmlformats.org/officeDocument/2006/relationships/audio" Target="../media/media2.mp3"/><Relationship Id="rId16" Type="http://schemas.openxmlformats.org/officeDocument/2006/relationships/image" Target="../media/image86.gif"/><Relationship Id="rId20" Type="http://schemas.openxmlformats.org/officeDocument/2006/relationships/image" Target="../media/image83.gif"/><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slideLayout" Target="../slideLayouts/slideLayout1.xml"/><Relationship Id="rId5" Type="http://schemas.microsoft.com/office/2007/relationships/media" Target="../media/media4.mp3"/><Relationship Id="rId15" Type="http://schemas.openxmlformats.org/officeDocument/2006/relationships/image" Target="../media/image85.gif"/><Relationship Id="rId10" Type="http://schemas.openxmlformats.org/officeDocument/2006/relationships/audio" Target="../media/media6.mp3"/><Relationship Id="rId19" Type="http://schemas.openxmlformats.org/officeDocument/2006/relationships/image" Target="../media/image81.png"/><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image" Target="../media/image84.gif"/></Relationships>
</file>

<file path=ppt/slides/_rels/slide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76.gif"/><Relationship Id="rId13" Type="http://schemas.microsoft.com/office/2007/relationships/hdphoto" Target="../media/hdphoto1.wdp"/><Relationship Id="rId3" Type="http://schemas.openxmlformats.org/officeDocument/2006/relationships/audio" Target="../media/audio2.wav"/><Relationship Id="rId7" Type="http://schemas.openxmlformats.org/officeDocument/2006/relationships/image" Target="../media/image77.gif"/><Relationship Id="rId12" Type="http://schemas.openxmlformats.org/officeDocument/2006/relationships/image" Target="../media/image92.png"/><Relationship Id="rId17" Type="http://schemas.openxmlformats.org/officeDocument/2006/relationships/image" Target="../media/image94.png"/><Relationship Id="rId2" Type="http://schemas.openxmlformats.org/officeDocument/2006/relationships/audio" Target="../media/audio1.wav"/><Relationship Id="rId16" Type="http://schemas.openxmlformats.org/officeDocument/2006/relationships/image" Target="../media/image83.gif"/><Relationship Id="rId1" Type="http://schemas.openxmlformats.org/officeDocument/2006/relationships/slideLayout" Target="../slideLayouts/slideLayout10.xml"/><Relationship Id="rId6" Type="http://schemas.openxmlformats.org/officeDocument/2006/relationships/image" Target="../media/image89.gif"/><Relationship Id="rId11" Type="http://schemas.openxmlformats.org/officeDocument/2006/relationships/image" Target="../media/image91.gif"/><Relationship Id="rId5" Type="http://schemas.openxmlformats.org/officeDocument/2006/relationships/audio" Target="../media/audio4.wav"/><Relationship Id="rId15" Type="http://schemas.openxmlformats.org/officeDocument/2006/relationships/image" Target="../media/image93.gif"/><Relationship Id="rId10" Type="http://schemas.openxmlformats.org/officeDocument/2006/relationships/image" Target="../media/image87.gif"/><Relationship Id="rId4" Type="http://schemas.openxmlformats.org/officeDocument/2006/relationships/audio" Target="../media/audio3.wav"/><Relationship Id="rId9" Type="http://schemas.openxmlformats.org/officeDocument/2006/relationships/image" Target="../media/image90.gif"/><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motogo.vn/5-dia-diem-du-lich-phuot-bien-gan-ha-noi/" TargetMode="External"/><Relationship Id="rId2" Type="http://schemas.openxmlformats.org/officeDocument/2006/relationships/image" Target="../media/image4.jpg"/><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90.gif"/><Relationship Id="rId13"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6.gif"/><Relationship Id="rId12" Type="http://schemas.microsoft.com/office/2007/relationships/hdphoto" Target="../media/hdphoto1.wdp"/><Relationship Id="rId17" Type="http://schemas.openxmlformats.org/officeDocument/2006/relationships/image" Target="../media/image94.png"/><Relationship Id="rId2" Type="http://schemas.openxmlformats.org/officeDocument/2006/relationships/audio" Target="../media/audio1.wav"/><Relationship Id="rId16" Type="http://schemas.openxmlformats.org/officeDocument/2006/relationships/image" Target="../media/image82.gif"/><Relationship Id="rId1" Type="http://schemas.openxmlformats.org/officeDocument/2006/relationships/slideLayout" Target="../slideLayouts/slideLayout10.xml"/><Relationship Id="rId6" Type="http://schemas.openxmlformats.org/officeDocument/2006/relationships/image" Target="../media/image77.gif"/><Relationship Id="rId11" Type="http://schemas.openxmlformats.org/officeDocument/2006/relationships/image" Target="../media/image92.png"/><Relationship Id="rId5" Type="http://schemas.openxmlformats.org/officeDocument/2006/relationships/image" Target="../media/image89.gif"/><Relationship Id="rId15" Type="http://schemas.openxmlformats.org/officeDocument/2006/relationships/image" Target="../media/image83.gif"/><Relationship Id="rId10" Type="http://schemas.openxmlformats.org/officeDocument/2006/relationships/image" Target="../media/image91.gif"/><Relationship Id="rId4" Type="http://schemas.openxmlformats.org/officeDocument/2006/relationships/audio" Target="../media/audio4.wav"/><Relationship Id="rId9" Type="http://schemas.openxmlformats.org/officeDocument/2006/relationships/image" Target="../media/image87.gif"/><Relationship Id="rId14" Type="http://schemas.openxmlformats.org/officeDocument/2006/relationships/image" Target="../media/image95.gif"/></Relationships>
</file>

<file path=ppt/slides/_rels/slide21.xml.rels><?xml version="1.0" encoding="UTF-8" standalone="yes"?>
<Relationships xmlns="http://schemas.openxmlformats.org/package/2006/relationships"><Relationship Id="rId8" Type="http://schemas.openxmlformats.org/officeDocument/2006/relationships/image" Target="../media/image76.gif"/><Relationship Id="rId13" Type="http://schemas.openxmlformats.org/officeDocument/2006/relationships/image" Target="../media/image80.png"/><Relationship Id="rId3" Type="http://schemas.openxmlformats.org/officeDocument/2006/relationships/audio" Target="../media/audio3.wav"/><Relationship Id="rId7" Type="http://schemas.openxmlformats.org/officeDocument/2006/relationships/image" Target="../media/image77.gif"/><Relationship Id="rId12" Type="http://schemas.microsoft.com/office/2007/relationships/hdphoto" Target="../media/hdphoto1.wdp"/><Relationship Id="rId17" Type="http://schemas.openxmlformats.org/officeDocument/2006/relationships/image" Target="../media/image94.png"/><Relationship Id="rId2" Type="http://schemas.openxmlformats.org/officeDocument/2006/relationships/audio" Target="../media/audio1.wav"/><Relationship Id="rId16" Type="http://schemas.openxmlformats.org/officeDocument/2006/relationships/image" Target="../media/image82.gif"/><Relationship Id="rId1" Type="http://schemas.openxmlformats.org/officeDocument/2006/relationships/slideLayout" Target="../slideLayouts/slideLayout10.xml"/><Relationship Id="rId6" Type="http://schemas.openxmlformats.org/officeDocument/2006/relationships/image" Target="../media/image91.gif"/><Relationship Id="rId11" Type="http://schemas.openxmlformats.org/officeDocument/2006/relationships/image" Target="../media/image92.png"/><Relationship Id="rId5" Type="http://schemas.openxmlformats.org/officeDocument/2006/relationships/image" Target="../media/image89.gif"/><Relationship Id="rId15" Type="http://schemas.openxmlformats.org/officeDocument/2006/relationships/image" Target="../media/image83.gif"/><Relationship Id="rId10" Type="http://schemas.openxmlformats.org/officeDocument/2006/relationships/image" Target="../media/image87.gif"/><Relationship Id="rId4" Type="http://schemas.openxmlformats.org/officeDocument/2006/relationships/audio" Target="../media/audio4.wav"/><Relationship Id="rId9" Type="http://schemas.openxmlformats.org/officeDocument/2006/relationships/image" Target="../media/image90.gif"/><Relationship Id="rId14" Type="http://schemas.openxmlformats.org/officeDocument/2006/relationships/image" Target="../media/image96.gif"/></Relationships>
</file>

<file path=ppt/slides/_rels/slide22.xml.rels><?xml version="1.0" encoding="UTF-8" standalone="yes"?>
<Relationships xmlns="http://schemas.openxmlformats.org/package/2006/relationships"><Relationship Id="rId8" Type="http://schemas.openxmlformats.org/officeDocument/2006/relationships/image" Target="../media/image91.gif"/><Relationship Id="rId13" Type="http://schemas.openxmlformats.org/officeDocument/2006/relationships/image" Target="../media/image96.gif"/><Relationship Id="rId18" Type="http://schemas.openxmlformats.org/officeDocument/2006/relationships/image" Target="../media/image82.gif"/><Relationship Id="rId26" Type="http://schemas.openxmlformats.org/officeDocument/2006/relationships/image" Target="../media/image100.wmf"/><Relationship Id="rId39" Type="http://schemas.openxmlformats.org/officeDocument/2006/relationships/oleObject" Target="../embeddings/oleObject78.bin"/><Relationship Id="rId3" Type="http://schemas.openxmlformats.org/officeDocument/2006/relationships/audio" Target="../media/audio3.wav"/><Relationship Id="rId21" Type="http://schemas.openxmlformats.org/officeDocument/2006/relationships/oleObject" Target="../embeddings/oleObject69.bin"/><Relationship Id="rId34" Type="http://schemas.openxmlformats.org/officeDocument/2006/relationships/image" Target="../media/image104.wmf"/><Relationship Id="rId7" Type="http://schemas.openxmlformats.org/officeDocument/2006/relationships/image" Target="../media/image108.gif"/><Relationship Id="rId12" Type="http://schemas.openxmlformats.org/officeDocument/2006/relationships/image" Target="../media/image87.gif"/><Relationship Id="rId17" Type="http://schemas.openxmlformats.org/officeDocument/2006/relationships/image" Target="../media/image83.gif"/><Relationship Id="rId25" Type="http://schemas.openxmlformats.org/officeDocument/2006/relationships/oleObject" Target="../embeddings/oleObject71.bin"/><Relationship Id="rId33" Type="http://schemas.openxmlformats.org/officeDocument/2006/relationships/oleObject" Target="../embeddings/oleObject75.bin"/><Relationship Id="rId38" Type="http://schemas.openxmlformats.org/officeDocument/2006/relationships/image" Target="../media/image106.wmf"/><Relationship Id="rId2" Type="http://schemas.openxmlformats.org/officeDocument/2006/relationships/slideLayout" Target="../slideLayouts/slideLayout10.xml"/><Relationship Id="rId16" Type="http://schemas.microsoft.com/office/2007/relationships/hdphoto" Target="../media/hdphoto1.wdp"/><Relationship Id="rId20" Type="http://schemas.openxmlformats.org/officeDocument/2006/relationships/image" Target="../media/image97.wmf"/><Relationship Id="rId29" Type="http://schemas.openxmlformats.org/officeDocument/2006/relationships/oleObject" Target="../embeddings/oleObject73.bin"/><Relationship Id="rId41" Type="http://schemas.openxmlformats.org/officeDocument/2006/relationships/image" Target="../media/image94.png"/><Relationship Id="rId1" Type="http://schemas.openxmlformats.org/officeDocument/2006/relationships/vmlDrawing" Target="../drawings/vmlDrawing8.vml"/><Relationship Id="rId6" Type="http://schemas.openxmlformats.org/officeDocument/2006/relationships/image" Target="../media/image89.gif"/><Relationship Id="rId11" Type="http://schemas.openxmlformats.org/officeDocument/2006/relationships/image" Target="../media/image90.gif"/><Relationship Id="rId24" Type="http://schemas.openxmlformats.org/officeDocument/2006/relationships/image" Target="../media/image99.wmf"/><Relationship Id="rId32" Type="http://schemas.openxmlformats.org/officeDocument/2006/relationships/image" Target="../media/image103.wmf"/><Relationship Id="rId37" Type="http://schemas.openxmlformats.org/officeDocument/2006/relationships/oleObject" Target="../embeddings/oleObject77.bin"/><Relationship Id="rId40" Type="http://schemas.openxmlformats.org/officeDocument/2006/relationships/image" Target="../media/image107.wmf"/><Relationship Id="rId5" Type="http://schemas.openxmlformats.org/officeDocument/2006/relationships/audio" Target="../media/audio4.wav"/><Relationship Id="rId15" Type="http://schemas.openxmlformats.org/officeDocument/2006/relationships/image" Target="../media/image92.png"/><Relationship Id="rId23" Type="http://schemas.openxmlformats.org/officeDocument/2006/relationships/oleObject" Target="../embeddings/oleObject70.bin"/><Relationship Id="rId28" Type="http://schemas.openxmlformats.org/officeDocument/2006/relationships/image" Target="../media/image101.wmf"/><Relationship Id="rId36" Type="http://schemas.openxmlformats.org/officeDocument/2006/relationships/image" Target="../media/image105.wmf"/><Relationship Id="rId10" Type="http://schemas.openxmlformats.org/officeDocument/2006/relationships/image" Target="../media/image76.gif"/><Relationship Id="rId19" Type="http://schemas.openxmlformats.org/officeDocument/2006/relationships/oleObject" Target="../embeddings/oleObject68.bin"/><Relationship Id="rId31" Type="http://schemas.openxmlformats.org/officeDocument/2006/relationships/oleObject" Target="../embeddings/oleObject74.bin"/><Relationship Id="rId4" Type="http://schemas.openxmlformats.org/officeDocument/2006/relationships/audio" Target="../media/audio1.wav"/><Relationship Id="rId9" Type="http://schemas.openxmlformats.org/officeDocument/2006/relationships/image" Target="../media/image77.gif"/><Relationship Id="rId14" Type="http://schemas.openxmlformats.org/officeDocument/2006/relationships/image" Target="../media/image80.png"/><Relationship Id="rId22" Type="http://schemas.openxmlformats.org/officeDocument/2006/relationships/image" Target="../media/image98.wmf"/><Relationship Id="rId27" Type="http://schemas.openxmlformats.org/officeDocument/2006/relationships/oleObject" Target="../embeddings/oleObject72.bin"/><Relationship Id="rId30" Type="http://schemas.openxmlformats.org/officeDocument/2006/relationships/image" Target="../media/image102.wmf"/><Relationship Id="rId35" Type="http://schemas.openxmlformats.org/officeDocument/2006/relationships/oleObject" Target="../embeddings/oleObject76.bin"/></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9.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81.bin"/><Relationship Id="rId13" Type="http://schemas.openxmlformats.org/officeDocument/2006/relationships/image" Target="../media/image113.wmf"/><Relationship Id="rId18" Type="http://schemas.openxmlformats.org/officeDocument/2006/relationships/oleObject" Target="../embeddings/oleObject86.bin"/><Relationship Id="rId26" Type="http://schemas.openxmlformats.org/officeDocument/2006/relationships/oleObject" Target="../embeddings/oleObject90.bin"/><Relationship Id="rId3" Type="http://schemas.openxmlformats.org/officeDocument/2006/relationships/image" Target="../media/image59.png"/><Relationship Id="rId21" Type="http://schemas.openxmlformats.org/officeDocument/2006/relationships/image" Target="../media/image117.wmf"/><Relationship Id="rId7" Type="http://schemas.openxmlformats.org/officeDocument/2006/relationships/image" Target="../media/image110.wmf"/><Relationship Id="rId12" Type="http://schemas.openxmlformats.org/officeDocument/2006/relationships/oleObject" Target="../embeddings/oleObject83.bin"/><Relationship Id="rId17" Type="http://schemas.openxmlformats.org/officeDocument/2006/relationships/image" Target="../media/image115.wmf"/><Relationship Id="rId25" Type="http://schemas.openxmlformats.org/officeDocument/2006/relationships/image" Target="../media/image119.wmf"/><Relationship Id="rId2" Type="http://schemas.openxmlformats.org/officeDocument/2006/relationships/slideLayout" Target="../slideLayouts/slideLayout8.xml"/><Relationship Id="rId16" Type="http://schemas.openxmlformats.org/officeDocument/2006/relationships/oleObject" Target="../embeddings/oleObject85.bin"/><Relationship Id="rId20" Type="http://schemas.openxmlformats.org/officeDocument/2006/relationships/oleObject" Target="../embeddings/oleObject87.bin"/><Relationship Id="rId29" Type="http://schemas.openxmlformats.org/officeDocument/2006/relationships/oleObject" Target="../embeddings/oleObject91.bin"/><Relationship Id="rId1" Type="http://schemas.openxmlformats.org/officeDocument/2006/relationships/vmlDrawing" Target="../drawings/vmlDrawing9.vml"/><Relationship Id="rId6" Type="http://schemas.openxmlformats.org/officeDocument/2006/relationships/oleObject" Target="../embeddings/oleObject80.bin"/><Relationship Id="rId11" Type="http://schemas.openxmlformats.org/officeDocument/2006/relationships/image" Target="../media/image112.wmf"/><Relationship Id="rId24" Type="http://schemas.openxmlformats.org/officeDocument/2006/relationships/oleObject" Target="../embeddings/oleObject89.bin"/><Relationship Id="rId5" Type="http://schemas.openxmlformats.org/officeDocument/2006/relationships/image" Target="../media/image109.wmf"/><Relationship Id="rId15" Type="http://schemas.openxmlformats.org/officeDocument/2006/relationships/image" Target="../media/image114.wmf"/><Relationship Id="rId23" Type="http://schemas.openxmlformats.org/officeDocument/2006/relationships/image" Target="../media/image118.wmf"/><Relationship Id="rId28" Type="http://schemas.openxmlformats.org/officeDocument/2006/relationships/image" Target="../media/image122.png"/><Relationship Id="rId10" Type="http://schemas.openxmlformats.org/officeDocument/2006/relationships/oleObject" Target="../embeddings/oleObject82.bin"/><Relationship Id="rId19" Type="http://schemas.openxmlformats.org/officeDocument/2006/relationships/image" Target="../media/image116.wmf"/><Relationship Id="rId4" Type="http://schemas.openxmlformats.org/officeDocument/2006/relationships/oleObject" Target="../embeddings/oleObject79.bin"/><Relationship Id="rId9" Type="http://schemas.openxmlformats.org/officeDocument/2006/relationships/image" Target="../media/image111.wmf"/><Relationship Id="rId14" Type="http://schemas.openxmlformats.org/officeDocument/2006/relationships/oleObject" Target="../embeddings/oleObject84.bin"/><Relationship Id="rId22" Type="http://schemas.openxmlformats.org/officeDocument/2006/relationships/oleObject" Target="../embeddings/oleObject88.bin"/><Relationship Id="rId27" Type="http://schemas.openxmlformats.org/officeDocument/2006/relationships/image" Target="../media/image120.wmf"/><Relationship Id="rId30" Type="http://schemas.openxmlformats.org/officeDocument/2006/relationships/image" Target="../media/image121.wmf"/></Relationships>
</file>

<file path=ppt/slides/_rels/slide26.xml.rels><?xml version="1.0" encoding="UTF-8" standalone="yes"?>
<Relationships xmlns="http://schemas.openxmlformats.org/package/2006/relationships"><Relationship Id="rId8" Type="http://schemas.openxmlformats.org/officeDocument/2006/relationships/image" Target="../media/image124.wmf"/><Relationship Id="rId13" Type="http://schemas.openxmlformats.org/officeDocument/2006/relationships/oleObject" Target="../embeddings/oleObject96.bin"/><Relationship Id="rId18" Type="http://schemas.openxmlformats.org/officeDocument/2006/relationships/image" Target="../media/image129.wmf"/><Relationship Id="rId3" Type="http://schemas.openxmlformats.org/officeDocument/2006/relationships/notesSlide" Target="../notesSlides/notesSlide14.xml"/><Relationship Id="rId7" Type="http://schemas.openxmlformats.org/officeDocument/2006/relationships/oleObject" Target="../embeddings/oleObject93.bin"/><Relationship Id="rId12" Type="http://schemas.openxmlformats.org/officeDocument/2006/relationships/image" Target="../media/image126.wmf"/><Relationship Id="rId17" Type="http://schemas.openxmlformats.org/officeDocument/2006/relationships/oleObject" Target="../embeddings/oleObject98.bin"/><Relationship Id="rId2" Type="http://schemas.openxmlformats.org/officeDocument/2006/relationships/slideLayout" Target="../slideLayouts/slideLayout12.xml"/><Relationship Id="rId16" Type="http://schemas.openxmlformats.org/officeDocument/2006/relationships/image" Target="../media/image128.wmf"/><Relationship Id="rId1" Type="http://schemas.openxmlformats.org/officeDocument/2006/relationships/vmlDrawing" Target="../drawings/vmlDrawing10.vml"/><Relationship Id="rId6" Type="http://schemas.openxmlformats.org/officeDocument/2006/relationships/image" Target="../media/image123.wmf"/><Relationship Id="rId11" Type="http://schemas.openxmlformats.org/officeDocument/2006/relationships/oleObject" Target="../embeddings/oleObject95.bin"/><Relationship Id="rId5" Type="http://schemas.openxmlformats.org/officeDocument/2006/relationships/oleObject" Target="../embeddings/oleObject92.bin"/><Relationship Id="rId15" Type="http://schemas.openxmlformats.org/officeDocument/2006/relationships/oleObject" Target="../embeddings/oleObject97.bin"/><Relationship Id="rId10" Type="http://schemas.openxmlformats.org/officeDocument/2006/relationships/image" Target="../media/image125.wmf"/><Relationship Id="rId19" Type="http://schemas.openxmlformats.org/officeDocument/2006/relationships/image" Target="../media/image122.png"/><Relationship Id="rId4" Type="http://schemas.openxmlformats.org/officeDocument/2006/relationships/image" Target="../media/image59.png"/><Relationship Id="rId9" Type="http://schemas.openxmlformats.org/officeDocument/2006/relationships/oleObject" Target="../embeddings/oleObject94.bin"/><Relationship Id="rId14" Type="http://schemas.openxmlformats.org/officeDocument/2006/relationships/image" Target="../media/image127.wmf"/></Relationships>
</file>

<file path=ppt/slides/_rels/slide27.xml.rels><?xml version="1.0" encoding="UTF-8" standalone="yes"?>
<Relationships xmlns="http://schemas.openxmlformats.org/package/2006/relationships"><Relationship Id="rId8" Type="http://schemas.openxmlformats.org/officeDocument/2006/relationships/image" Target="../media/image131.wmf"/><Relationship Id="rId13" Type="http://schemas.openxmlformats.org/officeDocument/2006/relationships/image" Target="../media/image133.wmf"/><Relationship Id="rId3" Type="http://schemas.openxmlformats.org/officeDocument/2006/relationships/notesSlide" Target="../notesSlides/notesSlide15.xml"/><Relationship Id="rId7" Type="http://schemas.openxmlformats.org/officeDocument/2006/relationships/oleObject" Target="../embeddings/oleObject100.bin"/><Relationship Id="rId12" Type="http://schemas.openxmlformats.org/officeDocument/2006/relationships/oleObject" Target="../embeddings/oleObject102.bin"/><Relationship Id="rId17" Type="http://schemas.openxmlformats.org/officeDocument/2006/relationships/image" Target="../media/image135.wmf"/><Relationship Id="rId2" Type="http://schemas.openxmlformats.org/officeDocument/2006/relationships/slideLayout" Target="../slideLayouts/slideLayout12.xml"/><Relationship Id="rId16" Type="http://schemas.openxmlformats.org/officeDocument/2006/relationships/oleObject" Target="../embeddings/oleObject104.bin"/><Relationship Id="rId1" Type="http://schemas.openxmlformats.org/officeDocument/2006/relationships/vmlDrawing" Target="../drawings/vmlDrawing11.vml"/><Relationship Id="rId6" Type="http://schemas.openxmlformats.org/officeDocument/2006/relationships/image" Target="../media/image130.wmf"/><Relationship Id="rId11" Type="http://schemas.openxmlformats.org/officeDocument/2006/relationships/image" Target="../media/image132.wmf"/><Relationship Id="rId5" Type="http://schemas.openxmlformats.org/officeDocument/2006/relationships/oleObject" Target="../embeddings/oleObject99.bin"/><Relationship Id="rId15" Type="http://schemas.openxmlformats.org/officeDocument/2006/relationships/image" Target="../media/image134.wmf"/><Relationship Id="rId10" Type="http://schemas.openxmlformats.org/officeDocument/2006/relationships/oleObject" Target="../embeddings/oleObject101.bin"/><Relationship Id="rId4" Type="http://schemas.openxmlformats.org/officeDocument/2006/relationships/image" Target="../media/image59.png"/><Relationship Id="rId9" Type="http://schemas.openxmlformats.org/officeDocument/2006/relationships/image" Target="../media/image136.png"/><Relationship Id="rId14" Type="http://schemas.openxmlformats.org/officeDocument/2006/relationships/oleObject" Target="../embeddings/oleObject103.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xml"/><Relationship Id="rId5" Type="http://schemas.openxmlformats.org/officeDocument/2006/relationships/image" Target="../media/image138.png"/><Relationship Id="rId4" Type="http://schemas.openxmlformats.org/officeDocument/2006/relationships/image" Target="../media/image13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hyperlink" Target="../V&#7869;%20trung%20tr&#7921;c%20tam%20gi&#225;c%20m&#7899;i%20(1)/V&#7869;%20trung%20tr&#7921;c%20&#273;o&#7841;n%20th&#7859;ng%20d&#249;ng%20eke.gsp" TargetMode="External"/><Relationship Id="rId3" Type="http://schemas.openxmlformats.org/officeDocument/2006/relationships/notesSlide" Target="../notesSlides/notesSlide5.xml"/><Relationship Id="rId7" Type="http://schemas.openxmlformats.org/officeDocument/2006/relationships/image" Target="../media/image14.emf"/><Relationship Id="rId12"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18.png"/><Relationship Id="rId5" Type="http://schemas.openxmlformats.org/officeDocument/2006/relationships/image" Target="../media/image17.jpg"/><Relationship Id="rId10" Type="http://schemas.openxmlformats.org/officeDocument/2006/relationships/hyperlink" Target="HH7%20-%20TIET%20%2017.gsp" TargetMode="External"/><Relationship Id="rId4" Type="http://schemas.openxmlformats.org/officeDocument/2006/relationships/image" Target="../media/image16.png"/><Relationship Id="rId9" Type="http://schemas.openxmlformats.org/officeDocument/2006/relationships/image" Target="../media/image15.emf"/><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23.emf"/><Relationship Id="rId13" Type="http://schemas.openxmlformats.org/officeDocument/2006/relationships/oleObject" Target="../embeddings/oleObject7.bin"/><Relationship Id="rId18" Type="http://schemas.openxmlformats.org/officeDocument/2006/relationships/image" Target="../media/image28.emf"/><Relationship Id="rId3" Type="http://schemas.openxmlformats.org/officeDocument/2006/relationships/notesSlide" Target="../notesSlides/notesSlide7.xml"/><Relationship Id="rId7" Type="http://schemas.openxmlformats.org/officeDocument/2006/relationships/oleObject" Target="../embeddings/oleObject4.bin"/><Relationship Id="rId12" Type="http://schemas.openxmlformats.org/officeDocument/2006/relationships/image" Target="../media/image25.wmf"/><Relationship Id="rId17" Type="http://schemas.openxmlformats.org/officeDocument/2006/relationships/oleObject" Target="../embeddings/oleObject9.bin"/><Relationship Id="rId2" Type="http://schemas.openxmlformats.org/officeDocument/2006/relationships/slideLayout" Target="../slideLayouts/slideLayout2.xml"/><Relationship Id="rId16" Type="http://schemas.openxmlformats.org/officeDocument/2006/relationships/image" Target="../media/image27.emf"/><Relationship Id="rId20" Type="http://schemas.openxmlformats.org/officeDocument/2006/relationships/oleObject" Target="../embeddings/oleObject10.bin"/><Relationship Id="rId1" Type="http://schemas.openxmlformats.org/officeDocument/2006/relationships/vmlDrawing" Target="../drawings/vmlDrawing2.vml"/><Relationship Id="rId6" Type="http://schemas.openxmlformats.org/officeDocument/2006/relationships/image" Target="../media/image22.emf"/><Relationship Id="rId11" Type="http://schemas.openxmlformats.org/officeDocument/2006/relationships/oleObject" Target="../embeddings/oleObject6.bin"/><Relationship Id="rId5" Type="http://schemas.openxmlformats.org/officeDocument/2006/relationships/oleObject" Target="../embeddings/oleObject3.bin"/><Relationship Id="rId15" Type="http://schemas.openxmlformats.org/officeDocument/2006/relationships/oleObject" Target="../embeddings/oleObject8.bin"/><Relationship Id="rId10" Type="http://schemas.openxmlformats.org/officeDocument/2006/relationships/image" Target="../media/image24.wmf"/><Relationship Id="rId19" Type="http://schemas.openxmlformats.org/officeDocument/2006/relationships/image" Target="../media/image17.jpg"/><Relationship Id="rId4" Type="http://schemas.openxmlformats.org/officeDocument/2006/relationships/image" Target="../media/image29.png"/><Relationship Id="rId9" Type="http://schemas.openxmlformats.org/officeDocument/2006/relationships/oleObject" Target="../embeddings/oleObject5.bin"/><Relationship Id="rId14" Type="http://schemas.openxmlformats.org/officeDocument/2006/relationships/image" Target="../media/image2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3">
            <a:extLst>
              <a:ext uri="{FF2B5EF4-FFF2-40B4-BE49-F238E27FC236}">
                <a16:creationId xmlns="" xmlns:a16="http://schemas.microsoft.com/office/drawing/2014/main" id="{54D84999-1C09-4EC6-9F84-E0A78D0BB8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143499"/>
          </a:xfrm>
          <a:prstGeom prst="rect">
            <a:avLst/>
          </a:prstGeom>
        </p:spPr>
      </p:pic>
      <p:sp>
        <p:nvSpPr>
          <p:cNvPr id="4" name="Rectangle 3"/>
          <p:cNvSpPr/>
          <p:nvPr/>
        </p:nvSpPr>
        <p:spPr>
          <a:xfrm>
            <a:off x="2286000" y="2225501"/>
            <a:ext cx="4572000" cy="284693"/>
          </a:xfrm>
          <a:prstGeom prst="rect">
            <a:avLst/>
          </a:prstGeom>
        </p:spPr>
        <p:txBody>
          <a:bodyPr lIns="68580" tIns="34290" rIns="68580" bIns="34290">
            <a:spAutoFit/>
          </a:bodyPr>
          <a:lstStyle/>
          <a:p>
            <a:endParaRPr lang="en-US"/>
          </a:p>
        </p:txBody>
      </p:sp>
      <p:sp>
        <p:nvSpPr>
          <p:cNvPr id="8" name="Rectangle 7"/>
          <p:cNvSpPr/>
          <p:nvPr/>
        </p:nvSpPr>
        <p:spPr>
          <a:xfrm>
            <a:off x="2286000" y="2329376"/>
            <a:ext cx="4572000" cy="284693"/>
          </a:xfrm>
          <a:prstGeom prst="rect">
            <a:avLst/>
          </a:prstGeom>
        </p:spPr>
        <p:txBody>
          <a:bodyPr lIns="68580" tIns="34290" rIns="68580" bIns="34290">
            <a:spAutoFit/>
          </a:bodyPr>
          <a:lstStyle/>
          <a:p>
            <a:endParaRPr lang="en-US"/>
          </a:p>
        </p:txBody>
      </p:sp>
      <p:pic>
        <p:nvPicPr>
          <p:cNvPr id="10" name="Picture 3">
            <a:extLst>
              <a:ext uri="{FF2B5EF4-FFF2-40B4-BE49-F238E27FC236}">
                <a16:creationId xmlns="" xmlns:a16="http://schemas.microsoft.com/office/drawing/2014/main" id="{4D48FD5B-295E-4E8C-9EEA-4ED5A9DC2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 y="-775705"/>
            <a:ext cx="8658225" cy="5667090"/>
          </a:xfrm>
          <a:prstGeom prst="rect">
            <a:avLst/>
          </a:prstGeom>
        </p:spPr>
      </p:pic>
      <p:sp>
        <p:nvSpPr>
          <p:cNvPr id="72" name="Google Shape;1040;p39"/>
          <p:cNvSpPr txBox="1"/>
          <p:nvPr/>
        </p:nvSpPr>
        <p:spPr>
          <a:xfrm>
            <a:off x="3198149" y="190579"/>
            <a:ext cx="6135700" cy="856486"/>
          </a:xfrm>
          <a:prstGeom prst="rect">
            <a:avLst/>
          </a:prstGeom>
        </p:spPr>
        <p:txBody>
          <a:bodyPr spcFirstLastPara="1" vert="horz" wrap="square" lIns="68569" tIns="68569" rIns="68569" bIns="68569" rtlCol="0" anchor="t" anchorCtr="0">
            <a:noAutofit/>
            <a:scene3d>
              <a:camera prst="perspectiveRelaxedModerately"/>
              <a:lightRig rig="threePt" dir="t"/>
            </a:scene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2700" b="1">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rPr>
              <a:t>THIẾT BỊ DẠY HỌC VÀ HỌC LIỆU</a:t>
            </a:r>
            <a:endParaRPr lang="en-US" sz="2700" b="1" dirty="0">
              <a:solidFill>
                <a:srgbClr val="002060"/>
              </a:solidFill>
              <a:effectLst>
                <a:glow rad="101600">
                  <a:schemeClr val="accent6">
                    <a:satMod val="175000"/>
                    <a:alpha val="40000"/>
                  </a:schemeClr>
                </a:glow>
                <a:reflection blurRad="6350" stA="60000" endA="900" endPos="58000" dir="5400000" sy="-100000" algn="bl" rotWithShape="0"/>
              </a:effectLst>
              <a:latin typeface="Arial" panose="020B0604020202020204" pitchFamily="34" charset="0"/>
              <a:ea typeface="思源黑体 Normal" panose="020B0400000000000000" pitchFamily="34" charset="-122"/>
              <a:cs typeface="Arial" panose="020B0604020202020204" pitchFamily="34" charset="0"/>
            </a:endParaRPr>
          </a:p>
        </p:txBody>
      </p:sp>
      <p:sp>
        <p:nvSpPr>
          <p:cNvPr id="14" name="Rectangle 14">
            <a:extLst>
              <a:ext uri="{FF2B5EF4-FFF2-40B4-BE49-F238E27FC236}">
                <a16:creationId xmlns="" xmlns:a16="http://schemas.microsoft.com/office/drawing/2014/main" id="{BE76A8EA-3A55-475D-B4E0-76ABD6B3E778}"/>
              </a:ext>
            </a:extLst>
          </p:cNvPr>
          <p:cNvSpPr>
            <a:spLocks noChangeArrowheads="1"/>
          </p:cNvSpPr>
          <p:nvPr/>
        </p:nvSpPr>
        <p:spPr bwMode="auto">
          <a:xfrm>
            <a:off x="1655826" y="1018895"/>
            <a:ext cx="6318123" cy="136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algn="just" eaLnBrk="0" hangingPunct="0">
              <a:spcAft>
                <a:spcPts val="450"/>
              </a:spcAft>
            </a:pP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rPr>
              <a:t>Máy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tính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máy</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phụ</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smtClean="0">
                <a:latin typeface="Times New Roman" panose="02020603050405020304" pitchFamily="18" charset="0"/>
                <a:ea typeface="Calibri" panose="020F0502020204030204" pitchFamily="34" charset="0"/>
              </a:rPr>
              <a:t>êke</a:t>
            </a:r>
            <a:r>
              <a:rPr lang="en-US" sz="2800" dirty="0" smtClean="0">
                <a:latin typeface="Times New Roman" panose="02020603050405020304" pitchFamily="18" charset="0"/>
                <a:ea typeface="Calibri" panose="020F0502020204030204" pitchFamily="34" charset="0"/>
              </a:rPr>
              <a:t>, </a:t>
            </a:r>
            <a:r>
              <a:rPr lang="nl-NL" sz="2800" dirty="0" smtClean="0">
                <a:latin typeface="Times New Roman" panose="02020603050405020304" pitchFamily="18" charset="0"/>
                <a:ea typeface="Calibri" panose="020F0502020204030204" pitchFamily="34" charset="0"/>
              </a:rPr>
              <a:t>compa, </a:t>
            </a:r>
            <a:r>
              <a:rPr lang="en-US" sz="2800" dirty="0">
                <a:latin typeface="Times New Roman" panose="02020603050405020304" pitchFamily="18" charset="0"/>
                <a:ea typeface="Calibri" panose="020F0502020204030204" pitchFamily="34" charset="0"/>
              </a:rPr>
              <a:t>SGK, SBT. </a:t>
            </a:r>
            <a:r>
              <a:rPr lang="en-US" sz="2800" dirty="0" err="1">
                <a:latin typeface="Times New Roman" panose="02020603050405020304" pitchFamily="18" charset="0"/>
                <a:ea typeface="Calibri" panose="020F0502020204030204" pitchFamily="34" charset="0"/>
              </a:rPr>
              <a:t>Phiếu</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học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tập</a:t>
            </a:r>
            <a:r>
              <a:rPr lang="en-US" sz="2800" dirty="0">
                <a:latin typeface="Times New Roman" panose="02020603050405020304" pitchFamily="18" charset="0"/>
                <a:ea typeface="Calibri" panose="020F0502020204030204" pitchFamily="34" charset="0"/>
              </a:rPr>
              <a:t>. </a:t>
            </a:r>
            <a:endParaRPr lang="en-US" sz="2800" dirty="0"/>
          </a:p>
        </p:txBody>
      </p:sp>
      <p:sp>
        <p:nvSpPr>
          <p:cNvPr id="15" name="Rectangle 14">
            <a:extLst>
              <a:ext uri="{FF2B5EF4-FFF2-40B4-BE49-F238E27FC236}">
                <a16:creationId xmlns="" xmlns:a16="http://schemas.microsoft.com/office/drawing/2014/main" id="{2CD458B6-D56F-44A8-8B13-744797EA0168}"/>
              </a:ext>
            </a:extLst>
          </p:cNvPr>
          <p:cNvSpPr/>
          <p:nvPr/>
        </p:nvSpPr>
        <p:spPr>
          <a:xfrm>
            <a:off x="1655826" y="2393539"/>
            <a:ext cx="6318123" cy="1060290"/>
          </a:xfrm>
          <a:prstGeom prst="rect">
            <a:avLst/>
          </a:prstGeom>
        </p:spPr>
        <p:txBody>
          <a:bodyPr wrap="square" lIns="68580" tIns="34290" rIns="68580" bIns="34290">
            <a:spAutoFit/>
          </a:bodyPr>
          <a:lstStyle/>
          <a:p>
            <a:pPr algn="just">
              <a:lnSpc>
                <a:spcPct val="115000"/>
              </a:lnSpc>
              <a:spcAft>
                <a:spcPts val="450"/>
              </a:spcAft>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SGK, </a:t>
            </a:r>
            <a:r>
              <a:rPr lang="en-US" sz="2800" dirty="0" err="1">
                <a:latin typeface="Times New Roman" panose="02020603050405020304" pitchFamily="18" charset="0"/>
                <a:ea typeface="Calibri" panose="020F0502020204030204" pitchFamily="34" charset="0"/>
              </a:rPr>
              <a:t>thước</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thẳng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êke</a:t>
            </a:r>
            <a:r>
              <a:rPr lang="en-US" sz="2800" dirty="0">
                <a:latin typeface="Times New Roman" panose="02020603050405020304" pitchFamily="18" charset="0"/>
                <a:ea typeface="Calibri" panose="020F0502020204030204" pitchFamily="34" charset="0"/>
              </a:rPr>
              <a:t>, </a:t>
            </a:r>
            <a:r>
              <a:rPr lang="nl-NL" sz="2800" dirty="0" smtClean="0">
                <a:latin typeface="Times New Roman" panose="02020603050405020304" pitchFamily="18" charset="0"/>
                <a:ea typeface="Calibri" panose="020F0502020204030204" pitchFamily="34" charset="0"/>
              </a:rPr>
              <a:t>compa</a:t>
            </a:r>
            <a:r>
              <a:rPr lang="en-US" sz="2800" dirty="0">
                <a:latin typeface="Times New Roman" panose="02020603050405020304" pitchFamily="18" charset="0"/>
                <a:ea typeface="Calibri" panose="020F0502020204030204" pitchFamily="34" charset="0"/>
              </a:rPr>
              <a:t>.</a:t>
            </a:r>
          </a:p>
        </p:txBody>
      </p:sp>
      <p:pic>
        <p:nvPicPr>
          <p:cNvPr id="11" name="Picture 11">
            <a:extLst>
              <a:ext uri="{FF2B5EF4-FFF2-40B4-BE49-F238E27FC236}">
                <a16:creationId xmlns="" xmlns:a16="http://schemas.microsoft.com/office/drawing/2014/main" id="{4E3061FB-240E-4D1D-96C4-F10482EA5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9040" y="2855028"/>
            <a:ext cx="1911506" cy="2226936"/>
          </a:xfrm>
          <a:prstGeom prst="rect">
            <a:avLst/>
          </a:prstGeom>
        </p:spPr>
      </p:pic>
    </p:spTree>
    <p:extLst>
      <p:ext uri="{BB962C8B-B14F-4D97-AF65-F5344CB8AC3E}">
        <p14:creationId xmlns:p14="http://schemas.microsoft.com/office/powerpoint/2010/main" val="3765815555"/>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37"/>
          <p:cNvGrpSpPr/>
          <p:nvPr/>
        </p:nvGrpSpPr>
        <p:grpSpPr>
          <a:xfrm>
            <a:off x="433614" y="299924"/>
            <a:ext cx="1362381" cy="599357"/>
            <a:chOff x="5395463" y="832475"/>
            <a:chExt cx="751675" cy="744325"/>
          </a:xfrm>
        </p:grpSpPr>
        <p:sp>
          <p:nvSpPr>
            <p:cNvPr id="940" name="Google Shape;940;p37"/>
            <p:cNvSpPr/>
            <p:nvPr/>
          </p:nvSpPr>
          <p:spPr>
            <a:xfrm>
              <a:off x="5439438" y="869100"/>
              <a:ext cx="707700" cy="707700"/>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5395463" y="832475"/>
              <a:ext cx="707700" cy="7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4885360" y="584856"/>
            <a:ext cx="3662737" cy="3108543"/>
          </a:xfrm>
          <a:prstGeom prst="rect">
            <a:avLst/>
          </a:prstGeom>
        </p:spPr>
        <p:txBody>
          <a:bodyPr wrap="square">
            <a:spAutoFit/>
          </a:bodyPr>
          <a:lstStyle/>
          <a:p>
            <a:pPr algn="just"/>
            <a:r>
              <a:rPr lang="en-US" sz="2800" dirty="0" smtClean="0">
                <a:latin typeface="Times New Roman" pitchFamily="18" charset="0"/>
                <a:cs typeface="Times New Roman" pitchFamily="18" charset="0"/>
              </a:rPr>
              <a:t>c</a:t>
            </a:r>
            <a:r>
              <a:rPr lang="vi-VN"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thẳng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a:t>
            </a:r>
            <a:r>
              <a:rPr lang="en-US" sz="2800" dirty="0" smtClean="0">
                <a:latin typeface="Times New Roman" pitchFamily="18" charset="0"/>
                <a:cs typeface="Times New Roman" pitchFamily="18" charset="0"/>
              </a:rPr>
              <a:t> qua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cạnh</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p>
          <a:p>
            <a:pPr algn="just"/>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 </a:t>
            </a:r>
            <a:endParaRPr lang="en-US" sz="2800" dirty="0">
              <a:latin typeface="Times New Roman" pitchFamily="18" charset="0"/>
              <a:cs typeface="Times New Roman" pitchFamily="18" charset="0"/>
            </a:endParaRPr>
          </a:p>
        </p:txBody>
      </p:sp>
      <p:sp>
        <p:nvSpPr>
          <p:cNvPr id="9" name="TextBox 8"/>
          <p:cNvSpPr txBox="1"/>
          <p:nvPr/>
        </p:nvSpPr>
        <p:spPr>
          <a:xfrm>
            <a:off x="433615" y="252663"/>
            <a:ext cx="1362380"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
                <a:rot lat="19800000" lon="0" rev="0"/>
              </a:camera>
              <a:lightRig rig="threePt" dir="t"/>
            </a:scene3d>
            <a:sp3d extrusionH="69850" contourW="6350">
              <a:bevelT w="292100" h="165100" prst="angle"/>
              <a:bevelB w="63500" h="69850"/>
              <a:extrusionClr>
                <a:schemeClr val="accent1">
                  <a:lumMod val="60000"/>
                  <a:lumOff val="40000"/>
                </a:schemeClr>
              </a:extrusionClr>
            </a:sp3d>
          </a:bodyPr>
          <a:lstStyle/>
          <a:p>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Ví</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dụ</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smtClean="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1</a:t>
            </a:r>
            <a:endPar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endParaRPr>
          </a:p>
        </p:txBody>
      </p:sp>
      <p:pic>
        <p:nvPicPr>
          <p:cNvPr id="11" name="Picture 10"/>
          <p:cNvPicPr/>
          <p:nvPr/>
        </p:nvPicPr>
        <p:blipFill>
          <a:blip r:embed="rId4"/>
          <a:stretch>
            <a:fillRect/>
          </a:stretch>
        </p:blipFill>
        <p:spPr>
          <a:xfrm>
            <a:off x="1968724" y="318973"/>
            <a:ext cx="2190750" cy="196215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2405003216"/>
              </p:ext>
            </p:extLst>
          </p:nvPr>
        </p:nvGraphicFramePr>
        <p:xfrm>
          <a:off x="7239576" y="745486"/>
          <a:ext cx="313278" cy="390718"/>
        </p:xfrm>
        <a:graphic>
          <a:graphicData uri="http://schemas.openxmlformats.org/presentationml/2006/ole">
            <mc:AlternateContent xmlns:mc="http://schemas.openxmlformats.org/markup-compatibility/2006">
              <mc:Choice xmlns:v="urn:schemas-microsoft-com:vml" Requires="v">
                <p:oleObj spid="_x0000_s4071" name="Equation" r:id="rId5" imgW="152280" imgH="190440" progId="Equation.DSMT4">
                  <p:embed/>
                </p:oleObj>
              </mc:Choice>
              <mc:Fallback>
                <p:oleObj name="Equation" r:id="rId5" imgW="152280" imgH="190440" progId="Equation.DSMT4">
                  <p:embed/>
                  <p:pic>
                    <p:nvPicPr>
                      <p:cNvPr id="0" name=""/>
                      <p:cNvPicPr/>
                      <p:nvPr/>
                    </p:nvPicPr>
                    <p:blipFill>
                      <a:blip r:embed="rId6"/>
                      <a:stretch>
                        <a:fillRect/>
                      </a:stretch>
                    </p:blipFill>
                    <p:spPr>
                      <a:xfrm>
                        <a:off x="7239576" y="745486"/>
                        <a:ext cx="313278" cy="39071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186105068"/>
              </p:ext>
            </p:extLst>
          </p:nvPr>
        </p:nvGraphicFramePr>
        <p:xfrm>
          <a:off x="6298173" y="1542231"/>
          <a:ext cx="760675" cy="371061"/>
        </p:xfrm>
        <a:graphic>
          <a:graphicData uri="http://schemas.openxmlformats.org/presentationml/2006/ole">
            <mc:AlternateContent xmlns:mc="http://schemas.openxmlformats.org/markup-compatibility/2006">
              <mc:Choice xmlns:v="urn:schemas-microsoft-com:vml" Requires="v">
                <p:oleObj spid="_x0000_s4072" name="Equation" r:id="rId7" imgW="390235" imgH="190341" progId="Equation.DSMT4">
                  <p:embed/>
                </p:oleObj>
              </mc:Choice>
              <mc:Fallback>
                <p:oleObj name="Equation" r:id="rId7" imgW="390235" imgH="190341" progId="Equation.DSMT4">
                  <p:embed/>
                  <p:pic>
                    <p:nvPicPr>
                      <p:cNvPr id="0" name=""/>
                      <p:cNvPicPr/>
                      <p:nvPr/>
                    </p:nvPicPr>
                    <p:blipFill>
                      <a:blip r:embed="rId8"/>
                      <a:stretch>
                        <a:fillRect/>
                      </a:stretch>
                    </p:blipFill>
                    <p:spPr>
                      <a:xfrm>
                        <a:off x="6298173" y="1542231"/>
                        <a:ext cx="760675" cy="37106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3611623674"/>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4073" name="Equation" r:id="rId9" imgW="299880" imgH="352440" progId="Equation.DSMT4">
                  <p:embed/>
                </p:oleObj>
              </mc:Choice>
              <mc:Fallback>
                <p:oleObj name="Equation" r:id="rId9" imgW="299880" imgH="352440" progId="Equation.DSMT4">
                  <p:embed/>
                  <p:pic>
                    <p:nvPicPr>
                      <p:cNvPr id="0" name=""/>
                      <p:cNvPicPr/>
                      <p:nvPr/>
                    </p:nvPicPr>
                    <p:blipFill>
                      <a:blip r:embed="rId10"/>
                      <a:stretch>
                        <a:fillRect/>
                      </a:stretch>
                    </p:blipFill>
                    <p:spPr>
                      <a:xfrm>
                        <a:off x="4421188" y="2395538"/>
                        <a:ext cx="300037" cy="352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72386696"/>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4074" name="Equation" r:id="rId11" imgW="299880" imgH="352440" progId="Equation.DSMT4">
                  <p:embed/>
                </p:oleObj>
              </mc:Choice>
              <mc:Fallback>
                <p:oleObj name="Equation" r:id="rId11" imgW="299880" imgH="352440" progId="Equation.DSMT4">
                  <p:embed/>
                  <p:pic>
                    <p:nvPicPr>
                      <p:cNvPr id="0" name=""/>
                      <p:cNvPicPr/>
                      <p:nvPr/>
                    </p:nvPicPr>
                    <p:blipFill>
                      <a:blip r:embed="rId12"/>
                      <a:stretch>
                        <a:fillRect/>
                      </a:stretch>
                    </p:blipFill>
                    <p:spPr>
                      <a:xfrm>
                        <a:off x="4421188" y="2395538"/>
                        <a:ext cx="300037" cy="352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325486034"/>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4075" name="Equation" r:id="rId13" imgW="299880" imgH="352440" progId="Equation.DSMT4">
                  <p:embed/>
                </p:oleObj>
              </mc:Choice>
              <mc:Fallback>
                <p:oleObj name="Equation" r:id="rId13" imgW="299880" imgH="352440" progId="Equation.DSMT4">
                  <p:embed/>
                  <p:pic>
                    <p:nvPicPr>
                      <p:cNvPr id="0" name=""/>
                      <p:cNvPicPr/>
                      <p:nvPr/>
                    </p:nvPicPr>
                    <p:blipFill>
                      <a:blip r:embed="rId14"/>
                      <a:stretch>
                        <a:fillRect/>
                      </a:stretch>
                    </p:blipFill>
                    <p:spPr>
                      <a:xfrm>
                        <a:off x="4421188" y="2395538"/>
                        <a:ext cx="300037" cy="3524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84388257"/>
              </p:ext>
            </p:extLst>
          </p:nvPr>
        </p:nvGraphicFramePr>
        <p:xfrm>
          <a:off x="5881831" y="2051947"/>
          <a:ext cx="300038" cy="374650"/>
        </p:xfrm>
        <a:graphic>
          <a:graphicData uri="http://schemas.openxmlformats.org/presentationml/2006/ole">
            <mc:AlternateContent xmlns:mc="http://schemas.openxmlformats.org/markup-compatibility/2006">
              <mc:Choice xmlns:v="urn:schemas-microsoft-com:vml" Requires="v">
                <p:oleObj spid="_x0000_s4076" name="Equation" r:id="rId15" imgW="152280" imgH="190440" progId="Equation.DSMT4">
                  <p:embed/>
                </p:oleObj>
              </mc:Choice>
              <mc:Fallback>
                <p:oleObj name="Equation" r:id="rId15" imgW="152280" imgH="190440" progId="Equation.DSMT4">
                  <p:embed/>
                  <p:pic>
                    <p:nvPicPr>
                      <p:cNvPr id="0" name=""/>
                      <p:cNvPicPr/>
                      <p:nvPr/>
                    </p:nvPicPr>
                    <p:blipFill>
                      <a:blip r:embed="rId16"/>
                      <a:stretch>
                        <a:fillRect/>
                      </a:stretch>
                    </p:blipFill>
                    <p:spPr>
                      <a:xfrm>
                        <a:off x="5881831" y="2051947"/>
                        <a:ext cx="300038" cy="374650"/>
                      </a:xfrm>
                      <a:prstGeom prst="rect">
                        <a:avLst/>
                      </a:prstGeom>
                    </p:spPr>
                  </p:pic>
                </p:oleObj>
              </mc:Fallback>
            </mc:AlternateContent>
          </a:graphicData>
        </a:graphic>
      </p:graphicFrame>
      <p:sp>
        <p:nvSpPr>
          <p:cNvPr id="18" name="Rectangle 17"/>
          <p:cNvSpPr/>
          <p:nvPr/>
        </p:nvSpPr>
        <p:spPr>
          <a:xfrm>
            <a:off x="496737" y="2229168"/>
            <a:ext cx="3877836" cy="2677656"/>
          </a:xfrm>
          <a:prstGeom prst="rect">
            <a:avLst/>
          </a:prstGeom>
        </p:spPr>
        <p:txBody>
          <a:bodyPr wrap="square">
            <a:spAutoFit/>
          </a:bodyPr>
          <a:lstStyle/>
          <a:p>
            <a:pPr algn="just"/>
            <a:r>
              <a:rPr lang="en-US" sz="2800" dirty="0" smtClean="0">
                <a:latin typeface="Times New Roman" pitchFamily="18" charset="0"/>
                <a:cs typeface="Times New Roman" pitchFamily="18" charset="0"/>
              </a:rPr>
              <a:t>b</a:t>
            </a:r>
            <a:r>
              <a:rPr lang="vi-VN" sz="2800" dirty="0" smtClean="0">
                <a:latin typeface="Times New Roman" pitchFamily="18" charset="0"/>
                <a:cs typeface="Times New Roman" pitchFamily="18" charset="0"/>
              </a:rPr>
              <a:t>)</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vuông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kì</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graphicFrame>
        <p:nvGraphicFramePr>
          <p:cNvPr id="19" name="Object 18"/>
          <p:cNvGraphicFramePr>
            <a:graphicFrameLocks noChangeAspect="1"/>
          </p:cNvGraphicFramePr>
          <p:nvPr>
            <p:extLst>
              <p:ext uri="{D42A27DB-BD31-4B8C-83A1-F6EECF244321}">
                <p14:modId xmlns:p14="http://schemas.microsoft.com/office/powerpoint/2010/main" val="2573455131"/>
              </p:ext>
            </p:extLst>
          </p:nvPr>
        </p:nvGraphicFramePr>
        <p:xfrm>
          <a:off x="2939409" y="2393588"/>
          <a:ext cx="218209" cy="260475"/>
        </p:xfrm>
        <a:graphic>
          <a:graphicData uri="http://schemas.openxmlformats.org/presentationml/2006/ole">
            <mc:AlternateContent xmlns:mc="http://schemas.openxmlformats.org/markup-compatibility/2006">
              <mc:Choice xmlns:v="urn:schemas-microsoft-com:vml" Requires="v">
                <p:oleObj spid="_x0000_s4077" name="Equation" r:id="rId17" imgW="190440" imgH="228600" progId="Equation.DSMT4">
                  <p:embed/>
                </p:oleObj>
              </mc:Choice>
              <mc:Fallback>
                <p:oleObj name="Equation" r:id="rId17" imgW="190440" imgH="228600" progId="Equation.DSMT4">
                  <p:embed/>
                  <p:pic>
                    <p:nvPicPr>
                      <p:cNvPr id="0" name=""/>
                      <p:cNvPicPr/>
                      <p:nvPr/>
                    </p:nvPicPr>
                    <p:blipFill>
                      <a:blip r:embed="rId18"/>
                      <a:stretch>
                        <a:fillRect/>
                      </a:stretch>
                    </p:blipFill>
                    <p:spPr>
                      <a:xfrm>
                        <a:off x="2939409" y="2393588"/>
                        <a:ext cx="218209" cy="260475"/>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937716559"/>
              </p:ext>
            </p:extLst>
          </p:nvPr>
        </p:nvGraphicFramePr>
        <p:xfrm>
          <a:off x="2055317" y="3179384"/>
          <a:ext cx="760675" cy="371061"/>
        </p:xfrm>
        <a:graphic>
          <a:graphicData uri="http://schemas.openxmlformats.org/presentationml/2006/ole">
            <mc:AlternateContent xmlns:mc="http://schemas.openxmlformats.org/markup-compatibility/2006">
              <mc:Choice xmlns:v="urn:schemas-microsoft-com:vml" Requires="v">
                <p:oleObj spid="_x0000_s4078" name="Equation" r:id="rId19" imgW="390235" imgH="190341" progId="Equation.DSMT4">
                  <p:embed/>
                </p:oleObj>
              </mc:Choice>
              <mc:Fallback>
                <p:oleObj name="Equation" r:id="rId19" imgW="390235" imgH="190341" progId="Equation.DSMT4">
                  <p:embed/>
                  <p:pic>
                    <p:nvPicPr>
                      <p:cNvPr id="0" name=""/>
                      <p:cNvPicPr/>
                      <p:nvPr/>
                    </p:nvPicPr>
                    <p:blipFill>
                      <a:blip r:embed="rId8"/>
                      <a:stretch>
                        <a:fillRect/>
                      </a:stretch>
                    </p:blipFill>
                    <p:spPr>
                      <a:xfrm>
                        <a:off x="2055317" y="3179384"/>
                        <a:ext cx="760675" cy="37106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425123113"/>
              </p:ext>
            </p:extLst>
          </p:nvPr>
        </p:nvGraphicFramePr>
        <p:xfrm>
          <a:off x="1411780" y="3632482"/>
          <a:ext cx="304512" cy="364259"/>
        </p:xfrm>
        <a:graphic>
          <a:graphicData uri="http://schemas.openxmlformats.org/presentationml/2006/ole">
            <mc:AlternateContent xmlns:mc="http://schemas.openxmlformats.org/markup-compatibility/2006">
              <mc:Choice xmlns:v="urn:schemas-microsoft-com:vml" Requires="v">
                <p:oleObj spid="_x0000_s4079" name="Equation" r:id="rId20" imgW="126720" imgH="152280" progId="Equation.DSMT4">
                  <p:embed/>
                </p:oleObj>
              </mc:Choice>
              <mc:Fallback>
                <p:oleObj name="Equation" r:id="rId20" imgW="126720" imgH="152280" progId="Equation.DSMT4">
                  <p:embed/>
                  <p:pic>
                    <p:nvPicPr>
                      <p:cNvPr id="0" name=""/>
                      <p:cNvPicPr/>
                      <p:nvPr/>
                    </p:nvPicPr>
                    <p:blipFill>
                      <a:blip r:embed="rId21"/>
                      <a:stretch>
                        <a:fillRect/>
                      </a:stretch>
                    </p:blipFill>
                    <p:spPr>
                      <a:xfrm>
                        <a:off x="1411780" y="3632482"/>
                        <a:ext cx="304512" cy="364259"/>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54951111"/>
              </p:ext>
            </p:extLst>
          </p:nvPr>
        </p:nvGraphicFramePr>
        <p:xfrm>
          <a:off x="4974504" y="3220948"/>
          <a:ext cx="762000" cy="371475"/>
        </p:xfrm>
        <a:graphic>
          <a:graphicData uri="http://schemas.openxmlformats.org/presentationml/2006/ole">
            <mc:AlternateContent xmlns:mc="http://schemas.openxmlformats.org/markup-compatibility/2006">
              <mc:Choice xmlns:v="urn:schemas-microsoft-com:vml" Requires="v">
                <p:oleObj spid="_x0000_s4080" name="Equation" r:id="rId22" imgW="390235" imgH="190341" progId="Equation.DSMT4">
                  <p:embed/>
                </p:oleObj>
              </mc:Choice>
              <mc:Fallback>
                <p:oleObj name="Equation" r:id="rId22" imgW="390235" imgH="190341"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4504" y="3220948"/>
                        <a:ext cx="762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Cloud 21"/>
          <p:cNvSpPr/>
          <p:nvPr/>
        </p:nvSpPr>
        <p:spPr>
          <a:xfrm>
            <a:off x="513317" y="1481581"/>
            <a:ext cx="1554552" cy="657546"/>
          </a:xfrm>
          <a:prstGeom prst="clou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5">
                    <a:lumMod val="50000"/>
                  </a:schemeClr>
                </a:solidFill>
                <a:latin typeface="Times New Roman" pitchFamily="18" charset="0"/>
                <a:cs typeface="Times New Roman" pitchFamily="18" charset="0"/>
              </a:rPr>
              <a:t>Giải</a:t>
            </a:r>
            <a:endParaRPr lang="en-US" sz="2800" b="1" dirty="0">
              <a:solidFill>
                <a:schemeClr val="accent5">
                  <a:lumMod val="50000"/>
                </a:schemeClr>
              </a:solidFill>
              <a:latin typeface="Times New Roman" pitchFamily="18" charset="0"/>
              <a:cs typeface="Times New Roman" pitchFamily="18" charset="0"/>
            </a:endParaRPr>
          </a:p>
        </p:txBody>
      </p:sp>
      <p:pic>
        <p:nvPicPr>
          <p:cNvPr id="23" name="Picture 22"/>
          <p:cNvPicPr>
            <a:picLocks noChangeAspect="1"/>
          </p:cNvPicPr>
          <p:nvPr/>
        </p:nvPicPr>
        <p:blipFill rotWithShape="1">
          <a:blip r:embed="rId23">
            <a:extLst>
              <a:ext uri="{28A0092B-C50C-407E-A947-70E740481C1C}">
                <a14:useLocalDpi xmlns:a14="http://schemas.microsoft.com/office/drawing/2010/main" val="0"/>
              </a:ext>
            </a:extLst>
          </a:blip>
          <a:srcRect l="9097" t="5383" r="7545" b="8006"/>
          <a:stretch/>
        </p:blipFill>
        <p:spPr>
          <a:xfrm>
            <a:off x="6667926" y="3345319"/>
            <a:ext cx="1880171" cy="1425097"/>
          </a:xfrm>
          <a:prstGeom prst="rect">
            <a:avLst/>
          </a:prstGeom>
        </p:spPr>
      </p:pic>
    </p:spTree>
    <p:extLst>
      <p:ext uri="{BB962C8B-B14F-4D97-AF65-F5344CB8AC3E}">
        <p14:creationId xmlns:p14="http://schemas.microsoft.com/office/powerpoint/2010/main" val="2242985144"/>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9"/>
                                        </p:tgtEl>
                                        <p:attrNameLst>
                                          <p:attrName>style.visibility</p:attrName>
                                        </p:attrNameLst>
                                      </p:cBhvr>
                                      <p:to>
                                        <p:strVal val="visible"/>
                                      </p:to>
                                    </p:set>
                                    <p:animEffect transition="in" filter="dissolve">
                                      <p:cBhvr>
                                        <p:cTn id="7" dur="500"/>
                                        <p:tgtEl>
                                          <p:spTgt spid="939"/>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6" presetClass="entr" presetSubtype="21" fill="hold"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barn(inVertical)">
                                      <p:cBhvr>
                                        <p:cTn id="17" dur="500"/>
                                        <p:tgtEl>
                                          <p:spTgt spid="18">
                                            <p:txEl>
                                              <p:pRg st="0" end="0"/>
                                            </p:txEl>
                                          </p:spTgt>
                                        </p:tgtEl>
                                      </p:cBhvr>
                                    </p:animEffect>
                                  </p:childTnLst>
                                </p:cTn>
                              </p:par>
                              <p:par>
                                <p:cTn id="18" presetID="1"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barn(inVertical)">
                                      <p:cBhvr>
                                        <p:cTn id="28" dur="500"/>
                                        <p:tgtEl>
                                          <p:spTgt spid="5">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Effect transition="in" filter="barn(inVertical)">
                                      <p:cBhvr>
                                        <p:cTn id="31" dur="500"/>
                                        <p:tgtEl>
                                          <p:spTgt spid="5">
                                            <p:txEl>
                                              <p:pRg st="1" end="1"/>
                                            </p:txEl>
                                          </p:spTgt>
                                        </p:tgtEl>
                                      </p:cBhvr>
                                    </p:animEffec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
                                        </p:tgtEl>
                                        <p:attrNameLst>
                                          <p:attrName>style.visibility</p:attrName>
                                        </p:attrNameLst>
                                      </p:cBhvr>
                                      <p:to>
                                        <p:strVal val="visible"/>
                                      </p:to>
                                    </p:set>
                                  </p:childTnLst>
                                </p:cTn>
                              </p:par>
                              <p:par>
                                <p:cTn id="40" presetID="10" presetClass="entr" presetSubtype="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37"/>
          <p:cNvGrpSpPr/>
          <p:nvPr/>
        </p:nvGrpSpPr>
        <p:grpSpPr>
          <a:xfrm>
            <a:off x="433614" y="299924"/>
            <a:ext cx="1362381" cy="599357"/>
            <a:chOff x="5395463" y="832475"/>
            <a:chExt cx="751675" cy="744325"/>
          </a:xfrm>
        </p:grpSpPr>
        <p:sp>
          <p:nvSpPr>
            <p:cNvPr id="940" name="Google Shape;940;p37"/>
            <p:cNvSpPr/>
            <p:nvPr/>
          </p:nvSpPr>
          <p:spPr>
            <a:xfrm>
              <a:off x="5439438" y="869100"/>
              <a:ext cx="707700" cy="707700"/>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5395463" y="832475"/>
              <a:ext cx="707700" cy="7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TextBox 8"/>
          <p:cNvSpPr txBox="1"/>
          <p:nvPr/>
        </p:nvSpPr>
        <p:spPr>
          <a:xfrm>
            <a:off x="433615" y="252663"/>
            <a:ext cx="1362380"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
                <a:rot lat="19800000" lon="0" rev="0"/>
              </a:camera>
              <a:lightRig rig="threePt" dir="t"/>
            </a:scene3d>
            <a:sp3d extrusionH="69850" contourW="6350">
              <a:bevelT w="292100" h="165100" prst="angle"/>
              <a:bevelB w="63500" h="69850"/>
              <a:extrusionClr>
                <a:schemeClr val="accent1">
                  <a:lumMod val="60000"/>
                  <a:lumOff val="40000"/>
                </a:schemeClr>
              </a:extrusionClr>
            </a:sp3d>
          </a:bodyPr>
          <a:lstStyle/>
          <a:p>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Ví</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dụ</a:t>
            </a:r>
            <a:r>
              <a:rPr lang="en-US" sz="2800" b="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2</a:t>
            </a:r>
          </a:p>
        </p:txBody>
      </p:sp>
      <p:graphicFrame>
        <p:nvGraphicFramePr>
          <p:cNvPr id="8" name="Object 7"/>
          <p:cNvGraphicFramePr>
            <a:graphicFrameLocks noChangeAspect="1"/>
          </p:cNvGraphicFramePr>
          <p:nvPr>
            <p:extLst>
              <p:ext uri="{D42A27DB-BD31-4B8C-83A1-F6EECF244321}">
                <p14:modId xmlns:p14="http://schemas.microsoft.com/office/powerpoint/2010/main" val="3558349101"/>
              </p:ext>
            </p:extLst>
          </p:nvPr>
        </p:nvGraphicFramePr>
        <p:xfrm>
          <a:off x="1848119" y="2282765"/>
          <a:ext cx="760675" cy="371061"/>
        </p:xfrm>
        <a:graphic>
          <a:graphicData uri="http://schemas.openxmlformats.org/presentationml/2006/ole">
            <mc:AlternateContent xmlns:mc="http://schemas.openxmlformats.org/markup-compatibility/2006">
              <mc:Choice xmlns:v="urn:schemas-microsoft-com:vml" Requires="v">
                <p:oleObj spid="_x0000_s20086" name="Equation" r:id="rId4" imgW="390235" imgH="190341" progId="Equation.DSMT4">
                  <p:embed/>
                </p:oleObj>
              </mc:Choice>
              <mc:Fallback>
                <p:oleObj name="Equation" r:id="rId4" imgW="390235" imgH="190341" progId="Equation.DSMT4">
                  <p:embed/>
                  <p:pic>
                    <p:nvPicPr>
                      <p:cNvPr id="0" name=""/>
                      <p:cNvPicPr/>
                      <p:nvPr/>
                    </p:nvPicPr>
                    <p:blipFill>
                      <a:blip r:embed="rId5"/>
                      <a:stretch>
                        <a:fillRect/>
                      </a:stretch>
                    </p:blipFill>
                    <p:spPr>
                      <a:xfrm>
                        <a:off x="1848119" y="2282765"/>
                        <a:ext cx="760675" cy="37106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23801482"/>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20087" name="Equation" r:id="rId6" imgW="299880" imgH="352440" progId="Equation.DSMT4">
                  <p:embed/>
                </p:oleObj>
              </mc:Choice>
              <mc:Fallback>
                <p:oleObj name="Equation" r:id="rId6" imgW="299880" imgH="352440" progId="Equation.DSMT4">
                  <p:embed/>
                  <p:pic>
                    <p:nvPicPr>
                      <p:cNvPr id="0" name=""/>
                      <p:cNvPicPr/>
                      <p:nvPr/>
                    </p:nvPicPr>
                    <p:blipFill>
                      <a:blip r:embed="rId7"/>
                      <a:stretch>
                        <a:fillRect/>
                      </a:stretch>
                    </p:blipFill>
                    <p:spPr>
                      <a:xfrm>
                        <a:off x="4421188" y="2395538"/>
                        <a:ext cx="300037" cy="352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805376592"/>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20088" name="Equation" r:id="rId8" imgW="299880" imgH="352440" progId="Equation.DSMT4">
                  <p:embed/>
                </p:oleObj>
              </mc:Choice>
              <mc:Fallback>
                <p:oleObj name="Equation" r:id="rId8" imgW="299880" imgH="352440" progId="Equation.DSMT4">
                  <p:embed/>
                  <p:pic>
                    <p:nvPicPr>
                      <p:cNvPr id="0" name=""/>
                      <p:cNvPicPr/>
                      <p:nvPr/>
                    </p:nvPicPr>
                    <p:blipFill>
                      <a:blip r:embed="rId9"/>
                      <a:stretch>
                        <a:fillRect/>
                      </a:stretch>
                    </p:blipFill>
                    <p:spPr>
                      <a:xfrm>
                        <a:off x="4421188" y="2395538"/>
                        <a:ext cx="300037" cy="352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950223701"/>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20089" name="Equation" r:id="rId10" imgW="299880" imgH="352440" progId="Equation.DSMT4">
                  <p:embed/>
                </p:oleObj>
              </mc:Choice>
              <mc:Fallback>
                <p:oleObj name="Equation" r:id="rId10" imgW="299880" imgH="352440" progId="Equation.DSMT4">
                  <p:embed/>
                  <p:pic>
                    <p:nvPicPr>
                      <p:cNvPr id="0" name=""/>
                      <p:cNvPicPr/>
                      <p:nvPr/>
                    </p:nvPicPr>
                    <p:blipFill>
                      <a:blip r:embed="rId11"/>
                      <a:stretch>
                        <a:fillRect/>
                      </a:stretch>
                    </p:blipFill>
                    <p:spPr>
                      <a:xfrm>
                        <a:off x="4421188" y="2395538"/>
                        <a:ext cx="300037" cy="3524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1261570157"/>
              </p:ext>
            </p:extLst>
          </p:nvPr>
        </p:nvGraphicFramePr>
        <p:xfrm>
          <a:off x="3844210" y="1438075"/>
          <a:ext cx="676275" cy="350837"/>
        </p:xfrm>
        <a:graphic>
          <a:graphicData uri="http://schemas.openxmlformats.org/presentationml/2006/ole">
            <mc:AlternateContent xmlns:mc="http://schemas.openxmlformats.org/markup-compatibility/2006">
              <mc:Choice xmlns:v="urn:schemas-microsoft-com:vml" Requires="v">
                <p:oleObj spid="_x0000_s20090" name="Equation" r:id="rId12" imgW="342720" imgH="177480" progId="Equation.DSMT4">
                  <p:embed/>
                </p:oleObj>
              </mc:Choice>
              <mc:Fallback>
                <p:oleObj name="Equation" r:id="rId12" imgW="342720" imgH="177480" progId="Equation.DSMT4">
                  <p:embed/>
                  <p:pic>
                    <p:nvPicPr>
                      <p:cNvPr id="0" name=""/>
                      <p:cNvPicPr/>
                      <p:nvPr/>
                    </p:nvPicPr>
                    <p:blipFill>
                      <a:blip r:embed="rId13"/>
                      <a:stretch>
                        <a:fillRect/>
                      </a:stretch>
                    </p:blipFill>
                    <p:spPr>
                      <a:xfrm>
                        <a:off x="3844210" y="1438075"/>
                        <a:ext cx="676275" cy="350837"/>
                      </a:xfrm>
                      <a:prstGeom prst="rect">
                        <a:avLst/>
                      </a:prstGeom>
                    </p:spPr>
                  </p:pic>
                </p:oleObj>
              </mc:Fallback>
            </mc:AlternateContent>
          </a:graphicData>
        </a:graphic>
      </p:graphicFrame>
      <p:sp>
        <p:nvSpPr>
          <p:cNvPr id="18" name="Rectangle 17"/>
          <p:cNvSpPr/>
          <p:nvPr/>
        </p:nvSpPr>
        <p:spPr>
          <a:xfrm>
            <a:off x="513317" y="896713"/>
            <a:ext cx="4007168" cy="1815882"/>
          </a:xfrm>
          <a:prstGeom prst="rect">
            <a:avLst/>
          </a:prstGeom>
        </p:spPr>
        <p:txBody>
          <a:bodyPr wrap="square">
            <a:spAutoFit/>
          </a:bodyPr>
          <a:lstStyle/>
          <a:p>
            <a:pPr algn="just"/>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tuyến</a:t>
            </a:r>
            <a:r>
              <a:rPr lang="en-US" sz="2800" dirty="0" smtClean="0">
                <a:latin typeface="Times New Roman" pitchFamily="18" charset="0"/>
                <a:cs typeface="Times New Roman" pitchFamily="18" charset="0"/>
              </a:rPr>
              <a:t>      . </a:t>
            </a:r>
            <a:r>
              <a:rPr lang="en-US" sz="2800" dirty="0" err="1" smtClean="0">
                <a:latin typeface="Times New Roman" pitchFamily="18" charset="0"/>
                <a:cs typeface="Times New Roman" pitchFamily="18" charset="0"/>
              </a:rPr>
              <a:t>Chứng</a:t>
            </a:r>
            <a:r>
              <a:rPr lang="en-US" sz="2800" dirty="0" smtClean="0">
                <a:latin typeface="Times New Roman" pitchFamily="18" charset="0"/>
                <a:cs typeface="Times New Roman" pitchFamily="18" charset="0"/>
              </a:rPr>
              <a:t> minh</a:t>
            </a:r>
          </a:p>
          <a:p>
            <a:pPr algn="just"/>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đường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9048524"/>
              </p:ext>
            </p:extLst>
          </p:nvPr>
        </p:nvGraphicFramePr>
        <p:xfrm>
          <a:off x="3802697" y="564978"/>
          <a:ext cx="684658" cy="333980"/>
        </p:xfrm>
        <a:graphic>
          <a:graphicData uri="http://schemas.openxmlformats.org/presentationml/2006/ole">
            <mc:AlternateContent xmlns:mc="http://schemas.openxmlformats.org/markup-compatibility/2006">
              <mc:Choice xmlns:v="urn:schemas-microsoft-com:vml" Requires="v">
                <p:oleObj spid="_x0000_s20091" name="Equation" r:id="rId14" imgW="390235" imgH="190341" progId="Equation.DSMT4">
                  <p:embed/>
                </p:oleObj>
              </mc:Choice>
              <mc:Fallback>
                <p:oleObj name="Equation" r:id="rId14" imgW="390235" imgH="190341" progId="Equation.DSMT4">
                  <p:embed/>
                  <p:pic>
                    <p:nvPicPr>
                      <p:cNvPr id="0" name=""/>
                      <p:cNvPicPr/>
                      <p:nvPr/>
                    </p:nvPicPr>
                    <p:blipFill>
                      <a:blip r:embed="rId15"/>
                      <a:stretch>
                        <a:fillRect/>
                      </a:stretch>
                    </p:blipFill>
                    <p:spPr>
                      <a:xfrm>
                        <a:off x="3802697" y="564978"/>
                        <a:ext cx="684658" cy="33398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95447398"/>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spid="_x0000_s20092" name="Equation" r:id="rId16" imgW="685800" imgH="333360" progId="Equation.DSMT4">
                  <p:embed/>
                </p:oleObj>
              </mc:Choice>
              <mc:Fallback>
                <p:oleObj name="Equation" r:id="rId16" imgW="685800" imgH="333360" progId="Equation.DSMT4">
                  <p:embed/>
                  <p:pic>
                    <p:nvPicPr>
                      <p:cNvPr id="0" name=""/>
                      <p:cNvPicPr/>
                      <p:nvPr/>
                    </p:nvPicPr>
                    <p:blipFill>
                      <a:blip r:embed="rId17"/>
                      <a:stretch>
                        <a:fillRect/>
                      </a:stretch>
                    </p:blipFill>
                    <p:spPr>
                      <a:xfrm>
                        <a:off x="4229100" y="2405063"/>
                        <a:ext cx="685800" cy="333375"/>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550017105"/>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spid="_x0000_s20093" name="Equation" r:id="rId18" imgW="685800" imgH="333360" progId="Equation.DSMT4">
                  <p:embed/>
                </p:oleObj>
              </mc:Choice>
              <mc:Fallback>
                <p:oleObj name="Equation" r:id="rId18" imgW="685800" imgH="333360" progId="Equation.DSMT4">
                  <p:embed/>
                  <p:pic>
                    <p:nvPicPr>
                      <p:cNvPr id="0" name=""/>
                      <p:cNvPicPr/>
                      <p:nvPr/>
                    </p:nvPicPr>
                    <p:blipFill>
                      <a:blip r:embed="rId17"/>
                      <a:stretch>
                        <a:fillRect/>
                      </a:stretch>
                    </p:blipFill>
                    <p:spPr>
                      <a:xfrm>
                        <a:off x="4229100" y="2405063"/>
                        <a:ext cx="685800" cy="333375"/>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1260886827"/>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spid="_x0000_s20094" name="Equation" r:id="rId19" imgW="685800" imgH="333360" progId="Equation.DSMT4">
                  <p:embed/>
                </p:oleObj>
              </mc:Choice>
              <mc:Fallback>
                <p:oleObj name="Equation" r:id="rId19" imgW="685800" imgH="333360" progId="Equation.DSMT4">
                  <p:embed/>
                  <p:pic>
                    <p:nvPicPr>
                      <p:cNvPr id="0" name=""/>
                      <p:cNvPicPr/>
                      <p:nvPr/>
                    </p:nvPicPr>
                    <p:blipFill>
                      <a:blip r:embed="rId17"/>
                      <a:stretch>
                        <a:fillRect/>
                      </a:stretch>
                    </p:blipFill>
                    <p:spPr>
                      <a:xfrm>
                        <a:off x="4229100" y="2405063"/>
                        <a:ext cx="685800" cy="333375"/>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932695189"/>
              </p:ext>
            </p:extLst>
          </p:nvPr>
        </p:nvGraphicFramePr>
        <p:xfrm>
          <a:off x="1546919" y="941786"/>
          <a:ext cx="377379" cy="408828"/>
        </p:xfrm>
        <a:graphic>
          <a:graphicData uri="http://schemas.openxmlformats.org/presentationml/2006/ole">
            <mc:AlternateContent xmlns:mc="http://schemas.openxmlformats.org/markup-compatibility/2006">
              <mc:Choice xmlns:v="urn:schemas-microsoft-com:vml" Requires="v">
                <p:oleObj spid="_x0000_s20095" name="Equation" r:id="rId20" imgW="152280" imgH="164880" progId="Equation.DSMT4">
                  <p:embed/>
                </p:oleObj>
              </mc:Choice>
              <mc:Fallback>
                <p:oleObj name="Equation" r:id="rId20" imgW="152280" imgH="164880" progId="Equation.DSMT4">
                  <p:embed/>
                  <p:pic>
                    <p:nvPicPr>
                      <p:cNvPr id="0" name=""/>
                      <p:cNvPicPr/>
                      <p:nvPr/>
                    </p:nvPicPr>
                    <p:blipFill>
                      <a:blip r:embed="rId21"/>
                      <a:stretch>
                        <a:fillRect/>
                      </a:stretch>
                    </p:blipFill>
                    <p:spPr>
                      <a:xfrm>
                        <a:off x="1546919" y="941786"/>
                        <a:ext cx="377379" cy="408828"/>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2082270845"/>
              </p:ext>
            </p:extLst>
          </p:nvPr>
        </p:nvGraphicFramePr>
        <p:xfrm>
          <a:off x="4229100" y="2405063"/>
          <a:ext cx="685800" cy="333375"/>
        </p:xfrm>
        <a:graphic>
          <a:graphicData uri="http://schemas.openxmlformats.org/presentationml/2006/ole">
            <mc:AlternateContent xmlns:mc="http://schemas.openxmlformats.org/markup-compatibility/2006">
              <mc:Choice xmlns:v="urn:schemas-microsoft-com:vml" Requires="v">
                <p:oleObj spid="_x0000_s20096" name="Equation" r:id="rId22" imgW="685800" imgH="333360" progId="Equation.DSMT4">
                  <p:embed/>
                </p:oleObj>
              </mc:Choice>
              <mc:Fallback>
                <p:oleObj name="Equation" r:id="rId22" imgW="685800" imgH="333360" progId="Equation.DSMT4">
                  <p:embed/>
                  <p:pic>
                    <p:nvPicPr>
                      <p:cNvPr id="0" name=""/>
                      <p:cNvPicPr/>
                      <p:nvPr/>
                    </p:nvPicPr>
                    <p:blipFill>
                      <a:blip r:embed="rId23"/>
                      <a:stretch>
                        <a:fillRect/>
                      </a:stretch>
                    </p:blipFill>
                    <p:spPr>
                      <a:xfrm>
                        <a:off x="4229100" y="2405063"/>
                        <a:ext cx="685800" cy="333375"/>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2237211130"/>
              </p:ext>
            </p:extLst>
          </p:nvPr>
        </p:nvGraphicFramePr>
        <p:xfrm>
          <a:off x="1395978" y="1430940"/>
          <a:ext cx="640628" cy="347007"/>
        </p:xfrm>
        <a:graphic>
          <a:graphicData uri="http://schemas.openxmlformats.org/presentationml/2006/ole">
            <mc:AlternateContent xmlns:mc="http://schemas.openxmlformats.org/markup-compatibility/2006">
              <mc:Choice xmlns:v="urn:schemas-microsoft-com:vml" Requires="v">
                <p:oleObj spid="_x0000_s20097" name="Equation" r:id="rId24" imgW="304560" imgH="164880" progId="Equation.DSMT4">
                  <p:embed/>
                </p:oleObj>
              </mc:Choice>
              <mc:Fallback>
                <p:oleObj name="Equation" r:id="rId24" imgW="304560" imgH="164880" progId="Equation.DSMT4">
                  <p:embed/>
                  <p:pic>
                    <p:nvPicPr>
                      <p:cNvPr id="0" name=""/>
                      <p:cNvPicPr/>
                      <p:nvPr/>
                    </p:nvPicPr>
                    <p:blipFill>
                      <a:blip r:embed="rId25"/>
                      <a:stretch>
                        <a:fillRect/>
                      </a:stretch>
                    </p:blipFill>
                    <p:spPr>
                      <a:xfrm>
                        <a:off x="1395978" y="1430940"/>
                        <a:ext cx="640628" cy="347007"/>
                      </a:xfrm>
                      <a:prstGeom prst="rect">
                        <a:avLst/>
                      </a:prstGeom>
                    </p:spPr>
                  </p:pic>
                </p:oleObj>
              </mc:Fallback>
            </mc:AlternateContent>
          </a:graphicData>
        </a:graphic>
      </p:graphicFrame>
      <p:sp>
        <p:nvSpPr>
          <p:cNvPr id="944" name="TextBox 943"/>
          <p:cNvSpPr txBox="1"/>
          <p:nvPr/>
        </p:nvSpPr>
        <p:spPr>
          <a:xfrm>
            <a:off x="4642835" y="329415"/>
            <a:ext cx="3792828" cy="1384995"/>
          </a:xfrm>
          <a:prstGeom prst="rect">
            <a:avLst/>
          </a:prstGeom>
          <a:noFill/>
        </p:spPr>
        <p:txBody>
          <a:bodyPr wrap="square" rtlCol="0">
            <a:spAutoFit/>
          </a:bodyPr>
          <a:lstStyle/>
          <a:p>
            <a:r>
              <a:rPr lang="en-US" sz="2800" smtClean="0">
                <a:latin typeface="Times New Roman" pitchFamily="18" charset="0"/>
                <a:cs typeface="Times New Roman" pitchFamily="18" charset="0"/>
              </a:rPr>
              <a:t>- Vì </a:t>
            </a:r>
            <a:r>
              <a:rPr lang="en-US" sz="2800">
                <a:latin typeface="Times New Roman" pitchFamily="18" charset="0"/>
                <a:cs typeface="Times New Roman" pitchFamily="18" charset="0"/>
              </a:rPr>
              <a:t>tam </a:t>
            </a:r>
            <a:r>
              <a:rPr lang="en-US" sz="2800" smtClean="0">
                <a:latin typeface="Times New Roman" pitchFamily="18" charset="0"/>
                <a:cs typeface="Times New Roman" pitchFamily="18" charset="0"/>
              </a:rPr>
              <a:t>giác        cân </a:t>
            </a:r>
            <a:r>
              <a:rPr lang="en-US" sz="2800">
                <a:latin typeface="Times New Roman" pitchFamily="18" charset="0"/>
                <a:cs typeface="Times New Roman" pitchFamily="18" charset="0"/>
              </a:rPr>
              <a:t>tại  </a:t>
            </a:r>
            <a:r>
              <a:rPr lang="en-US" sz="2800" smtClean="0">
                <a:latin typeface="Times New Roman" pitchFamily="18" charset="0"/>
                <a:cs typeface="Times New Roman" pitchFamily="18" charset="0"/>
              </a:rPr>
              <a:t>nên              .</a:t>
            </a:r>
            <a:endParaRPr lang="en-US" sz="2800">
              <a:latin typeface="Times New Roman" pitchFamily="18" charset="0"/>
              <a:cs typeface="Times New Roman" pitchFamily="18" charset="0"/>
            </a:endParaRPr>
          </a:p>
          <a:p>
            <a:endParaRPr lang="en-US" sz="2800">
              <a:latin typeface="Times New Roman" pitchFamily="18" charset="0"/>
              <a:cs typeface="Times New Roman" pitchFamily="18" charset="0"/>
            </a:endParaRPr>
          </a:p>
        </p:txBody>
      </p:sp>
      <p:graphicFrame>
        <p:nvGraphicFramePr>
          <p:cNvPr id="946" name="Object 945"/>
          <p:cNvGraphicFramePr>
            <a:graphicFrameLocks noChangeAspect="1"/>
          </p:cNvGraphicFramePr>
          <p:nvPr>
            <p:extLst>
              <p:ext uri="{D42A27DB-BD31-4B8C-83A1-F6EECF244321}">
                <p14:modId xmlns:p14="http://schemas.microsoft.com/office/powerpoint/2010/main" val="663307183"/>
              </p:ext>
            </p:extLst>
          </p:nvPr>
        </p:nvGraphicFramePr>
        <p:xfrm>
          <a:off x="4229100" y="2405063"/>
          <a:ext cx="684213" cy="333375"/>
        </p:xfrm>
        <a:graphic>
          <a:graphicData uri="http://schemas.openxmlformats.org/presentationml/2006/ole">
            <mc:AlternateContent xmlns:mc="http://schemas.openxmlformats.org/markup-compatibility/2006">
              <mc:Choice xmlns:v="urn:schemas-microsoft-com:vml" Requires="v">
                <p:oleObj spid="_x0000_s20098" name="Equation" r:id="rId26" imgW="684360" imgH="333360" progId="Equation.DSMT4">
                  <p:embed/>
                </p:oleObj>
              </mc:Choice>
              <mc:Fallback>
                <p:oleObj name="Equation" r:id="rId26" imgW="684360" imgH="333360" progId="Equation.DSMT4">
                  <p:embed/>
                  <p:pic>
                    <p:nvPicPr>
                      <p:cNvPr id="0" name=""/>
                      <p:cNvPicPr/>
                      <p:nvPr/>
                    </p:nvPicPr>
                    <p:blipFill>
                      <a:blip r:embed="rId27"/>
                      <a:stretch>
                        <a:fillRect/>
                      </a:stretch>
                    </p:blipFill>
                    <p:spPr>
                      <a:xfrm>
                        <a:off x="4229100" y="2405063"/>
                        <a:ext cx="684213" cy="333375"/>
                      </a:xfrm>
                      <a:prstGeom prst="rect">
                        <a:avLst/>
                      </a:prstGeom>
                    </p:spPr>
                  </p:pic>
                </p:oleObj>
              </mc:Fallback>
            </mc:AlternateContent>
          </a:graphicData>
        </a:graphic>
      </p:graphicFrame>
      <p:graphicFrame>
        <p:nvGraphicFramePr>
          <p:cNvPr id="947" name="Object 946"/>
          <p:cNvGraphicFramePr>
            <a:graphicFrameLocks noChangeAspect="1"/>
          </p:cNvGraphicFramePr>
          <p:nvPr>
            <p:extLst>
              <p:ext uri="{D42A27DB-BD31-4B8C-83A1-F6EECF244321}">
                <p14:modId xmlns:p14="http://schemas.microsoft.com/office/powerpoint/2010/main" val="470957991"/>
              </p:ext>
            </p:extLst>
          </p:nvPr>
        </p:nvGraphicFramePr>
        <p:xfrm>
          <a:off x="6645507" y="454795"/>
          <a:ext cx="592418" cy="348299"/>
        </p:xfrm>
        <a:graphic>
          <a:graphicData uri="http://schemas.openxmlformats.org/presentationml/2006/ole">
            <mc:AlternateContent xmlns:mc="http://schemas.openxmlformats.org/markup-compatibility/2006">
              <mc:Choice xmlns:v="urn:schemas-microsoft-com:vml" Requires="v">
                <p:oleObj spid="_x0000_s20099" name="Equation" r:id="rId28" imgW="390235" imgH="190341" progId="Equation.DSMT4">
                  <p:embed/>
                </p:oleObj>
              </mc:Choice>
              <mc:Fallback>
                <p:oleObj name="Equation" r:id="rId28" imgW="390235" imgH="190341"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645507" y="454795"/>
                        <a:ext cx="592418" cy="348299"/>
                      </a:xfrm>
                      <a:prstGeom prst="rect">
                        <a:avLst/>
                      </a:prstGeom>
                      <a:noFill/>
                      <a:ln>
                        <a:noFill/>
                      </a:ln>
                    </p:spPr>
                  </p:pic>
                </p:oleObj>
              </mc:Fallback>
            </mc:AlternateContent>
          </a:graphicData>
        </a:graphic>
      </p:graphicFrame>
      <p:graphicFrame>
        <p:nvGraphicFramePr>
          <p:cNvPr id="948" name="Object 947"/>
          <p:cNvGraphicFramePr>
            <a:graphicFrameLocks noChangeAspect="1"/>
          </p:cNvGraphicFramePr>
          <p:nvPr>
            <p:extLst>
              <p:ext uri="{D42A27DB-BD31-4B8C-83A1-F6EECF244321}">
                <p14:modId xmlns:p14="http://schemas.microsoft.com/office/powerpoint/2010/main" val="3794480987"/>
              </p:ext>
            </p:extLst>
          </p:nvPr>
        </p:nvGraphicFramePr>
        <p:xfrm>
          <a:off x="8239729" y="374265"/>
          <a:ext cx="382675" cy="416583"/>
        </p:xfrm>
        <a:graphic>
          <a:graphicData uri="http://schemas.openxmlformats.org/presentationml/2006/ole">
            <mc:AlternateContent xmlns:mc="http://schemas.openxmlformats.org/markup-compatibility/2006">
              <mc:Choice xmlns:v="urn:schemas-microsoft-com:vml" Requires="v">
                <p:oleObj spid="_x0000_s20100" name="Equation" r:id="rId29" imgW="376200" imgH="409680" progId="Equation.DSMT4">
                  <p:embed/>
                </p:oleObj>
              </mc:Choice>
              <mc:Fallback>
                <p:oleObj name="Equation" r:id="rId29" imgW="376200" imgH="409680" progId="Equation.DSMT4">
                  <p:embed/>
                  <p:pic>
                    <p:nvPicPr>
                      <p:cNvPr id="0" name=""/>
                      <p:cNvPicPr/>
                      <p:nvPr/>
                    </p:nvPicPr>
                    <p:blipFill>
                      <a:blip r:embed="rId30"/>
                      <a:stretch>
                        <a:fillRect/>
                      </a:stretch>
                    </p:blipFill>
                    <p:spPr>
                      <a:xfrm>
                        <a:off x="8239729" y="374265"/>
                        <a:ext cx="382675" cy="416583"/>
                      </a:xfrm>
                      <a:prstGeom prst="rect">
                        <a:avLst/>
                      </a:prstGeom>
                    </p:spPr>
                  </p:pic>
                </p:oleObj>
              </mc:Fallback>
            </mc:AlternateContent>
          </a:graphicData>
        </a:graphic>
      </p:graphicFrame>
      <p:graphicFrame>
        <p:nvGraphicFramePr>
          <p:cNvPr id="949" name="Object 948"/>
          <p:cNvGraphicFramePr>
            <a:graphicFrameLocks noChangeAspect="1"/>
          </p:cNvGraphicFramePr>
          <p:nvPr>
            <p:extLst>
              <p:ext uri="{D42A27DB-BD31-4B8C-83A1-F6EECF244321}">
                <p14:modId xmlns:p14="http://schemas.microsoft.com/office/powerpoint/2010/main" val="4066766373"/>
              </p:ext>
            </p:extLst>
          </p:nvPr>
        </p:nvGraphicFramePr>
        <p:xfrm>
          <a:off x="5302886" y="848047"/>
          <a:ext cx="1307205" cy="373487"/>
        </p:xfrm>
        <a:graphic>
          <a:graphicData uri="http://schemas.openxmlformats.org/presentationml/2006/ole">
            <mc:AlternateContent xmlns:mc="http://schemas.openxmlformats.org/markup-compatibility/2006">
              <mc:Choice xmlns:v="urn:schemas-microsoft-com:vml" Requires="v">
                <p:oleObj spid="_x0000_s20101" name="Equation" r:id="rId31" imgW="622080" imgH="177480" progId="Equation.DSMT4">
                  <p:embed/>
                </p:oleObj>
              </mc:Choice>
              <mc:Fallback>
                <p:oleObj name="Equation" r:id="rId31" imgW="622080" imgH="177480" progId="Equation.DSMT4">
                  <p:embed/>
                  <p:pic>
                    <p:nvPicPr>
                      <p:cNvPr id="0" name=""/>
                      <p:cNvPicPr/>
                      <p:nvPr/>
                    </p:nvPicPr>
                    <p:blipFill>
                      <a:blip r:embed="rId32"/>
                      <a:stretch>
                        <a:fillRect/>
                      </a:stretch>
                    </p:blipFill>
                    <p:spPr>
                      <a:xfrm>
                        <a:off x="5302886" y="848047"/>
                        <a:ext cx="1307205" cy="373487"/>
                      </a:xfrm>
                      <a:prstGeom prst="rect">
                        <a:avLst/>
                      </a:prstGeom>
                    </p:spPr>
                  </p:pic>
                </p:oleObj>
              </mc:Fallback>
            </mc:AlternateContent>
          </a:graphicData>
        </a:graphic>
      </p:graphicFrame>
      <p:sp>
        <p:nvSpPr>
          <p:cNvPr id="950" name="TextBox 949"/>
          <p:cNvSpPr txBox="1"/>
          <p:nvPr/>
        </p:nvSpPr>
        <p:spPr>
          <a:xfrm>
            <a:off x="1721851" y="424257"/>
            <a:ext cx="2745626" cy="523220"/>
          </a:xfrm>
          <a:prstGeom prst="rect">
            <a:avLst/>
          </a:prstGeom>
          <a:noFill/>
        </p:spPr>
        <p:txBody>
          <a:bodyPr wrap="square" rtlCol="0">
            <a:spAutoFit/>
          </a:bodyPr>
          <a:lstStyle/>
          <a:p>
            <a:r>
              <a:rPr lang="en-US" sz="2800" dirty="0">
                <a:latin typeface="Times New Roman" pitchFamily="18" charset="0"/>
                <a:cs typeface="Times New Roman" pitchFamily="18" charset="0"/>
              </a:rPr>
              <a:t>Cho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endParaRPr lang="en-US" sz="2800" dirty="0"/>
          </a:p>
        </p:txBody>
      </p:sp>
      <p:pic>
        <p:nvPicPr>
          <p:cNvPr id="56" name="Picture 55"/>
          <p:cNvPicPr/>
          <p:nvPr/>
        </p:nvPicPr>
        <p:blipFill>
          <a:blip r:embed="rId33"/>
          <a:stretch>
            <a:fillRect/>
          </a:stretch>
        </p:blipFill>
        <p:spPr>
          <a:xfrm>
            <a:off x="813366" y="2809092"/>
            <a:ext cx="2689688" cy="2015546"/>
          </a:xfrm>
          <a:prstGeom prst="rect">
            <a:avLst/>
          </a:prstGeom>
        </p:spPr>
      </p:pic>
      <p:sp>
        <p:nvSpPr>
          <p:cNvPr id="952" name="TextBox 951"/>
          <p:cNvSpPr txBox="1"/>
          <p:nvPr/>
        </p:nvSpPr>
        <p:spPr>
          <a:xfrm>
            <a:off x="4752305" y="1191297"/>
            <a:ext cx="3857222" cy="1169551"/>
          </a:xfrm>
          <a:prstGeom prst="rect">
            <a:avLst/>
          </a:prstGeom>
          <a:noFill/>
        </p:spPr>
        <p:txBody>
          <a:bodyPr wrap="square" rtlCol="0">
            <a:spAutoFit/>
          </a:bodyPr>
          <a:lstStyle/>
          <a:p>
            <a:r>
              <a:rPr lang="en-US" sz="2800">
                <a:latin typeface="Times New Roman" pitchFamily="18" charset="0"/>
                <a:cs typeface="Times New Roman" pitchFamily="18" charset="0"/>
              </a:rPr>
              <a:t>Suy ra  </a:t>
            </a:r>
            <a:r>
              <a:rPr lang="en-US" sz="2800" smtClean="0">
                <a:latin typeface="Times New Roman" pitchFamily="18" charset="0"/>
                <a:cs typeface="Times New Roman" pitchFamily="18" charset="0"/>
              </a:rPr>
              <a:t>   nằm </a:t>
            </a:r>
            <a:r>
              <a:rPr lang="en-US" sz="2800">
                <a:latin typeface="Times New Roman" pitchFamily="18" charset="0"/>
                <a:cs typeface="Times New Roman" pitchFamily="18" charset="0"/>
              </a:rPr>
              <a:t>trên đường trung trực </a:t>
            </a:r>
            <a:r>
              <a:rPr lang="en-US" sz="2800" smtClean="0">
                <a:latin typeface="Times New Roman" pitchFamily="18" charset="0"/>
                <a:cs typeface="Times New Roman" pitchFamily="18" charset="0"/>
              </a:rPr>
              <a:t>của      </a:t>
            </a:r>
            <a:r>
              <a:rPr lang="en-US" sz="2800" smtClean="0">
                <a:latin typeface="Times New Roman" pitchFamily="18" charset="0"/>
                <a:cs typeface="Times New Roman" pitchFamily="18" charset="0"/>
              </a:rPr>
              <a:t>  (1)</a:t>
            </a:r>
            <a:endParaRPr lang="en-US" sz="2800">
              <a:latin typeface="Times New Roman" pitchFamily="18" charset="0"/>
              <a:cs typeface="Times New Roman" pitchFamily="18" charset="0"/>
            </a:endParaRPr>
          </a:p>
          <a:p>
            <a:endParaRPr lang="en-US"/>
          </a:p>
        </p:txBody>
      </p:sp>
      <p:graphicFrame>
        <p:nvGraphicFramePr>
          <p:cNvPr id="954" name="Object 953"/>
          <p:cNvGraphicFramePr>
            <a:graphicFrameLocks noChangeAspect="1"/>
          </p:cNvGraphicFramePr>
          <p:nvPr>
            <p:extLst>
              <p:ext uri="{D42A27DB-BD31-4B8C-83A1-F6EECF244321}">
                <p14:modId xmlns:p14="http://schemas.microsoft.com/office/powerpoint/2010/main" val="3356987101"/>
              </p:ext>
            </p:extLst>
          </p:nvPr>
        </p:nvGraphicFramePr>
        <p:xfrm>
          <a:off x="5779060" y="1223492"/>
          <a:ext cx="376237" cy="409575"/>
        </p:xfrm>
        <a:graphic>
          <a:graphicData uri="http://schemas.openxmlformats.org/presentationml/2006/ole">
            <mc:AlternateContent xmlns:mc="http://schemas.openxmlformats.org/markup-compatibility/2006">
              <mc:Choice xmlns:v="urn:schemas-microsoft-com:vml" Requires="v">
                <p:oleObj spid="_x0000_s20102" name="Equation" r:id="rId34" imgW="376200" imgH="409680" progId="Equation.DSMT4">
                  <p:embed/>
                </p:oleObj>
              </mc:Choice>
              <mc:Fallback>
                <p:oleObj name="Equation" r:id="rId34" imgW="376200" imgH="409680" progId="Equation.DSMT4">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779060" y="1223492"/>
                        <a:ext cx="3762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55" name="Object 954"/>
          <p:cNvGraphicFramePr>
            <a:graphicFrameLocks noChangeAspect="1"/>
          </p:cNvGraphicFramePr>
          <p:nvPr>
            <p:extLst>
              <p:ext uri="{D42A27DB-BD31-4B8C-83A1-F6EECF244321}">
                <p14:modId xmlns:p14="http://schemas.microsoft.com/office/powerpoint/2010/main" val="224800529"/>
              </p:ext>
            </p:extLst>
          </p:nvPr>
        </p:nvGraphicFramePr>
        <p:xfrm>
          <a:off x="6889124" y="1753045"/>
          <a:ext cx="496910" cy="347837"/>
        </p:xfrm>
        <a:graphic>
          <a:graphicData uri="http://schemas.openxmlformats.org/presentationml/2006/ole">
            <mc:AlternateContent xmlns:mc="http://schemas.openxmlformats.org/markup-compatibility/2006">
              <mc:Choice xmlns:v="urn:schemas-microsoft-com:vml" Requires="v">
                <p:oleObj spid="_x0000_s20103" name="Equation" r:id="rId36" imgW="253800" imgH="177480" progId="Equation.DSMT4">
                  <p:embed/>
                </p:oleObj>
              </mc:Choice>
              <mc:Fallback>
                <p:oleObj name="Equation" r:id="rId36" imgW="253800" imgH="177480" progId="Equation.DSMT4">
                  <p:embed/>
                  <p:pic>
                    <p:nvPicPr>
                      <p:cNvPr id="0" name=""/>
                      <p:cNvPicPr/>
                      <p:nvPr/>
                    </p:nvPicPr>
                    <p:blipFill>
                      <a:blip r:embed="rId37"/>
                      <a:stretch>
                        <a:fillRect/>
                      </a:stretch>
                    </p:blipFill>
                    <p:spPr>
                      <a:xfrm>
                        <a:off x="6889124" y="1753045"/>
                        <a:ext cx="496910" cy="347837"/>
                      </a:xfrm>
                      <a:prstGeom prst="rect">
                        <a:avLst/>
                      </a:prstGeom>
                    </p:spPr>
                  </p:pic>
                </p:oleObj>
              </mc:Fallback>
            </mc:AlternateContent>
          </a:graphicData>
        </a:graphic>
      </p:graphicFrame>
      <p:sp>
        <p:nvSpPr>
          <p:cNvPr id="956" name="TextBox 955"/>
          <p:cNvSpPr txBox="1"/>
          <p:nvPr/>
        </p:nvSpPr>
        <p:spPr>
          <a:xfrm>
            <a:off x="4591318" y="2079939"/>
            <a:ext cx="4346620" cy="1169551"/>
          </a:xfrm>
          <a:prstGeom prst="rect">
            <a:avLst/>
          </a:prstGeom>
          <a:noFill/>
        </p:spPr>
        <p:txBody>
          <a:bodyPr wrap="square" rtlCol="0">
            <a:spAutoFit/>
          </a:bodyPr>
          <a:lstStyle/>
          <a:p>
            <a:r>
              <a:rPr lang="en-US" sz="2800" smtClean="0">
                <a:latin typeface="Times New Roman" pitchFamily="18" charset="0"/>
                <a:cs typeface="Times New Roman" pitchFamily="18" charset="0"/>
              </a:rPr>
              <a:t>-Vì       là </a:t>
            </a:r>
            <a:r>
              <a:rPr lang="en-US" sz="2800">
                <a:latin typeface="Times New Roman" pitchFamily="18" charset="0"/>
                <a:cs typeface="Times New Roman" pitchFamily="18" charset="0"/>
              </a:rPr>
              <a:t>đường trung tuyến </a:t>
            </a:r>
            <a:r>
              <a:rPr lang="en-US" sz="2800" smtClean="0">
                <a:latin typeface="Times New Roman" pitchFamily="18" charset="0"/>
                <a:cs typeface="Times New Roman" pitchFamily="18" charset="0"/>
              </a:rPr>
              <a:t>của tam giác       nên            . </a:t>
            </a:r>
            <a:endParaRPr lang="en-US" sz="2800">
              <a:latin typeface="Times New Roman" pitchFamily="18" charset="0"/>
              <a:cs typeface="Times New Roman" pitchFamily="18" charset="0"/>
            </a:endParaRPr>
          </a:p>
          <a:p>
            <a:endParaRPr lang="en-US"/>
          </a:p>
        </p:txBody>
      </p:sp>
      <p:graphicFrame>
        <p:nvGraphicFramePr>
          <p:cNvPr id="958" name="Object 957"/>
          <p:cNvGraphicFramePr>
            <a:graphicFrameLocks noChangeAspect="1"/>
          </p:cNvGraphicFramePr>
          <p:nvPr>
            <p:extLst>
              <p:ext uri="{D42A27DB-BD31-4B8C-83A1-F6EECF244321}">
                <p14:modId xmlns:p14="http://schemas.microsoft.com/office/powerpoint/2010/main" val="1944657727"/>
              </p:ext>
            </p:extLst>
          </p:nvPr>
        </p:nvGraphicFramePr>
        <p:xfrm>
          <a:off x="5169906" y="2171564"/>
          <a:ext cx="625590" cy="338862"/>
        </p:xfrm>
        <a:graphic>
          <a:graphicData uri="http://schemas.openxmlformats.org/presentationml/2006/ole">
            <mc:AlternateContent xmlns:mc="http://schemas.openxmlformats.org/markup-compatibility/2006">
              <mc:Choice xmlns:v="urn:schemas-microsoft-com:vml" Requires="v">
                <p:oleObj spid="_x0000_s20104" name="Equation" r:id="rId38" imgW="304560" imgH="164880" progId="Equation.DSMT4">
                  <p:embed/>
                </p:oleObj>
              </mc:Choice>
              <mc:Fallback>
                <p:oleObj name="Equation" r:id="rId38" imgW="304560" imgH="164880" progId="Equation.DSMT4">
                  <p:embed/>
                  <p:pic>
                    <p:nvPicPr>
                      <p:cNvPr id="0" name=""/>
                      <p:cNvPicPr/>
                      <p:nvPr/>
                    </p:nvPicPr>
                    <p:blipFill>
                      <a:blip r:embed="rId39"/>
                      <a:stretch>
                        <a:fillRect/>
                      </a:stretch>
                    </p:blipFill>
                    <p:spPr>
                      <a:xfrm>
                        <a:off x="5169906" y="2171564"/>
                        <a:ext cx="625590" cy="338862"/>
                      </a:xfrm>
                      <a:prstGeom prst="rect">
                        <a:avLst/>
                      </a:prstGeom>
                    </p:spPr>
                  </p:pic>
                </p:oleObj>
              </mc:Fallback>
            </mc:AlternateContent>
          </a:graphicData>
        </a:graphic>
      </p:graphicFrame>
      <p:graphicFrame>
        <p:nvGraphicFramePr>
          <p:cNvPr id="959" name="Object 958"/>
          <p:cNvGraphicFramePr>
            <a:graphicFrameLocks noChangeAspect="1"/>
          </p:cNvGraphicFramePr>
          <p:nvPr>
            <p:extLst>
              <p:ext uri="{D42A27DB-BD31-4B8C-83A1-F6EECF244321}">
                <p14:modId xmlns:p14="http://schemas.microsoft.com/office/powerpoint/2010/main" val="3746885036"/>
              </p:ext>
            </p:extLst>
          </p:nvPr>
        </p:nvGraphicFramePr>
        <p:xfrm>
          <a:off x="6489128" y="2645849"/>
          <a:ext cx="558092" cy="329169"/>
        </p:xfrm>
        <a:graphic>
          <a:graphicData uri="http://schemas.openxmlformats.org/presentationml/2006/ole">
            <mc:AlternateContent xmlns:mc="http://schemas.openxmlformats.org/markup-compatibility/2006">
              <mc:Choice xmlns:v="urn:schemas-microsoft-com:vml" Requires="v">
                <p:oleObj spid="_x0000_s20105" name="Equation" r:id="rId40" imgW="390235" imgH="190341" progId="Equation.DSMT4">
                  <p:embed/>
                </p:oleObj>
              </mc:Choice>
              <mc:Fallback>
                <p:oleObj name="Equation" r:id="rId40" imgW="390235" imgH="190341"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89128" y="2645849"/>
                        <a:ext cx="558092" cy="329169"/>
                      </a:xfrm>
                      <a:prstGeom prst="rect">
                        <a:avLst/>
                      </a:prstGeom>
                      <a:noFill/>
                      <a:ln>
                        <a:noFill/>
                      </a:ln>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2636616582"/>
              </p:ext>
            </p:extLst>
          </p:nvPr>
        </p:nvGraphicFramePr>
        <p:xfrm>
          <a:off x="7655758" y="2640353"/>
          <a:ext cx="1049628" cy="337363"/>
        </p:xfrm>
        <a:graphic>
          <a:graphicData uri="http://schemas.openxmlformats.org/presentationml/2006/ole">
            <mc:AlternateContent xmlns:mc="http://schemas.openxmlformats.org/markup-compatibility/2006">
              <mc:Choice xmlns:v="urn:schemas-microsoft-com:vml" Requires="v">
                <p:oleObj spid="_x0000_s20106" name="Equation" r:id="rId41" imgW="660240" imgH="177480" progId="Equation.DSMT4">
                  <p:embed/>
                </p:oleObj>
              </mc:Choice>
              <mc:Fallback>
                <p:oleObj name="Equation" r:id="rId41" imgW="660240" imgH="177480" progId="Equation.DSMT4">
                  <p:embed/>
                  <p:pic>
                    <p:nvPicPr>
                      <p:cNvPr id="0" name=""/>
                      <p:cNvPicPr/>
                      <p:nvPr/>
                    </p:nvPicPr>
                    <p:blipFill>
                      <a:blip r:embed="rId42"/>
                      <a:stretch>
                        <a:fillRect/>
                      </a:stretch>
                    </p:blipFill>
                    <p:spPr>
                      <a:xfrm>
                        <a:off x="7655758" y="2640353"/>
                        <a:ext cx="1049628" cy="337363"/>
                      </a:xfrm>
                      <a:prstGeom prst="rect">
                        <a:avLst/>
                      </a:prstGeom>
                    </p:spPr>
                  </p:pic>
                </p:oleObj>
              </mc:Fallback>
            </mc:AlternateContent>
          </a:graphicData>
        </a:graphic>
      </p:graphicFrame>
      <p:sp>
        <p:nvSpPr>
          <p:cNvPr id="33" name="TextBox 32"/>
          <p:cNvSpPr txBox="1"/>
          <p:nvPr/>
        </p:nvSpPr>
        <p:spPr>
          <a:xfrm>
            <a:off x="4758743" y="2975025"/>
            <a:ext cx="3882980" cy="1169551"/>
          </a:xfrm>
          <a:prstGeom prst="rect">
            <a:avLst/>
          </a:prstGeom>
          <a:noFill/>
        </p:spPr>
        <p:txBody>
          <a:bodyPr wrap="square" rtlCol="0">
            <a:spAutoFit/>
          </a:bodyPr>
          <a:lstStyle/>
          <a:p>
            <a:r>
              <a:rPr lang="en-US" sz="2800">
                <a:latin typeface="Times New Roman" pitchFamily="18" charset="0"/>
                <a:cs typeface="Times New Roman" pitchFamily="18" charset="0"/>
              </a:rPr>
              <a:t>Suy </a:t>
            </a:r>
            <a:r>
              <a:rPr lang="en-US" sz="2800" smtClean="0">
                <a:latin typeface="Times New Roman" pitchFamily="18" charset="0"/>
                <a:cs typeface="Times New Roman" pitchFamily="18" charset="0"/>
              </a:rPr>
              <a:t>ra     nằm </a:t>
            </a:r>
            <a:r>
              <a:rPr lang="en-US" sz="2800">
                <a:latin typeface="Times New Roman" pitchFamily="18" charset="0"/>
                <a:cs typeface="Times New Roman" pitchFamily="18" charset="0"/>
              </a:rPr>
              <a:t>trên đường trung trực </a:t>
            </a:r>
            <a:r>
              <a:rPr lang="en-US" sz="2800" smtClean="0">
                <a:latin typeface="Times New Roman" pitchFamily="18" charset="0"/>
                <a:cs typeface="Times New Roman" pitchFamily="18" charset="0"/>
              </a:rPr>
              <a:t>của     </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 (2)</a:t>
            </a:r>
            <a:endParaRPr lang="en-US" sz="2800">
              <a:latin typeface="Times New Roman" pitchFamily="18" charset="0"/>
              <a:cs typeface="Times New Roman" pitchFamily="18" charset="0"/>
            </a:endParaRPr>
          </a:p>
          <a:p>
            <a:endParaRPr lang="en-US"/>
          </a:p>
        </p:txBody>
      </p:sp>
      <p:graphicFrame>
        <p:nvGraphicFramePr>
          <p:cNvPr id="35" name="Object 34"/>
          <p:cNvGraphicFramePr>
            <a:graphicFrameLocks noChangeAspect="1"/>
          </p:cNvGraphicFramePr>
          <p:nvPr>
            <p:extLst>
              <p:ext uri="{D42A27DB-BD31-4B8C-83A1-F6EECF244321}">
                <p14:modId xmlns:p14="http://schemas.microsoft.com/office/powerpoint/2010/main" val="2216563530"/>
              </p:ext>
            </p:extLst>
          </p:nvPr>
        </p:nvGraphicFramePr>
        <p:xfrm>
          <a:off x="5789055" y="3065980"/>
          <a:ext cx="457200" cy="371476"/>
        </p:xfrm>
        <a:graphic>
          <a:graphicData uri="http://schemas.openxmlformats.org/presentationml/2006/ole">
            <mc:AlternateContent xmlns:mc="http://schemas.openxmlformats.org/markup-compatibility/2006">
              <mc:Choice xmlns:v="urn:schemas-microsoft-com:vml" Requires="v">
                <p:oleObj spid="_x0000_s20107" name="Equation" r:id="rId43" imgW="203040" imgH="164880" progId="Equation.DSMT4">
                  <p:embed/>
                </p:oleObj>
              </mc:Choice>
              <mc:Fallback>
                <p:oleObj name="Equation" r:id="rId43" imgW="203040" imgH="164880" progId="Equation.DSMT4">
                  <p:embed/>
                  <p:pic>
                    <p:nvPicPr>
                      <p:cNvPr id="0" name=""/>
                      <p:cNvPicPr>
                        <a:picLocks noChangeAspect="1" noChangeArrowheads="1"/>
                      </p:cNvPicPr>
                      <p:nvPr/>
                    </p:nvPicPr>
                    <p:blipFill>
                      <a:blip r:embed="rId44"/>
                      <a:srcRect/>
                      <a:stretch>
                        <a:fillRect/>
                      </a:stretch>
                    </p:blipFill>
                    <p:spPr bwMode="auto">
                      <a:xfrm>
                        <a:off x="5789055" y="3065980"/>
                        <a:ext cx="457200" cy="371476"/>
                      </a:xfrm>
                      <a:prstGeom prst="rect">
                        <a:avLst/>
                      </a:prstGeom>
                      <a:noFill/>
                      <a:ln>
                        <a:noFill/>
                      </a:ln>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2293858740"/>
              </p:ext>
            </p:extLst>
          </p:nvPr>
        </p:nvGraphicFramePr>
        <p:xfrm>
          <a:off x="6866341" y="3510294"/>
          <a:ext cx="496887" cy="347663"/>
        </p:xfrm>
        <a:graphic>
          <a:graphicData uri="http://schemas.openxmlformats.org/presentationml/2006/ole">
            <mc:AlternateContent xmlns:mc="http://schemas.openxmlformats.org/markup-compatibility/2006">
              <mc:Choice xmlns:v="urn:schemas-microsoft-com:vml" Requires="v">
                <p:oleObj spid="_x0000_s20108" name="Equation" r:id="rId45" imgW="496800" imgH="347760" progId="Equation.DSMT4">
                  <p:embed/>
                </p:oleObj>
              </mc:Choice>
              <mc:Fallback>
                <p:oleObj name="Equation" r:id="rId45" imgW="496800" imgH="347760" progId="Equation.DSMT4">
                  <p:embed/>
                  <p:pic>
                    <p:nvPicPr>
                      <p:cNvPr id="0" name=""/>
                      <p:cNvPicPr/>
                      <p:nvPr/>
                    </p:nvPicPr>
                    <p:blipFill>
                      <a:blip r:embed="rId46"/>
                      <a:stretch>
                        <a:fillRect/>
                      </a:stretch>
                    </p:blipFill>
                    <p:spPr>
                      <a:xfrm>
                        <a:off x="6866341" y="3510294"/>
                        <a:ext cx="496887" cy="347663"/>
                      </a:xfrm>
                      <a:prstGeom prst="rect">
                        <a:avLst/>
                      </a:prstGeom>
                    </p:spPr>
                  </p:pic>
                </p:oleObj>
              </mc:Fallback>
            </mc:AlternateContent>
          </a:graphicData>
        </a:graphic>
      </p:graphicFrame>
      <p:sp>
        <p:nvSpPr>
          <p:cNvPr id="37" name="TextBox 36"/>
          <p:cNvSpPr txBox="1"/>
          <p:nvPr/>
        </p:nvSpPr>
        <p:spPr>
          <a:xfrm>
            <a:off x="4816699" y="3876547"/>
            <a:ext cx="4063284" cy="954107"/>
          </a:xfrm>
          <a:prstGeom prst="rect">
            <a:avLst/>
          </a:prstGeom>
          <a:noFill/>
        </p:spPr>
        <p:txBody>
          <a:bodyPr wrap="square" rtlCol="0">
            <a:spAutoFit/>
          </a:bodyPr>
          <a:lstStyle/>
          <a:p>
            <a:r>
              <a:rPr lang="en-US" sz="2800" smtClean="0">
                <a:latin typeface="Times New Roman" pitchFamily="18" charset="0"/>
                <a:cs typeface="Times New Roman" pitchFamily="18" charset="0"/>
              </a:rPr>
              <a:t>Từ (1), (2) suy ra: </a:t>
            </a:r>
            <a:r>
              <a:rPr lang="en-US" sz="2800" smtClean="0">
                <a:latin typeface="Times New Roman" pitchFamily="18" charset="0"/>
                <a:cs typeface="Times New Roman" pitchFamily="18" charset="0"/>
              </a:rPr>
              <a:t>       </a:t>
            </a:r>
            <a:r>
              <a:rPr lang="en-US" sz="2800" smtClean="0">
                <a:latin typeface="Times New Roman" pitchFamily="18" charset="0"/>
                <a:cs typeface="Times New Roman" pitchFamily="18" charset="0"/>
              </a:rPr>
              <a:t>là </a:t>
            </a:r>
            <a:r>
              <a:rPr lang="en-US" sz="2800">
                <a:latin typeface="Times New Roman" pitchFamily="18" charset="0"/>
                <a:cs typeface="Times New Roman" pitchFamily="18" charset="0"/>
              </a:rPr>
              <a:t>đường trung trực của </a:t>
            </a:r>
            <a:r>
              <a:rPr lang="en-US" sz="2800" smtClean="0">
                <a:latin typeface="Times New Roman" pitchFamily="18" charset="0"/>
                <a:cs typeface="Times New Roman" pitchFamily="18" charset="0"/>
              </a:rPr>
              <a:t>       </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graphicFrame>
        <p:nvGraphicFramePr>
          <p:cNvPr id="39" name="Object 38"/>
          <p:cNvGraphicFramePr>
            <a:graphicFrameLocks noChangeAspect="1"/>
          </p:cNvGraphicFramePr>
          <p:nvPr>
            <p:extLst>
              <p:ext uri="{D42A27DB-BD31-4B8C-83A1-F6EECF244321}">
                <p14:modId xmlns:p14="http://schemas.microsoft.com/office/powerpoint/2010/main" val="3421373544"/>
              </p:ext>
            </p:extLst>
          </p:nvPr>
        </p:nvGraphicFramePr>
        <p:xfrm>
          <a:off x="7465561" y="3939081"/>
          <a:ext cx="673524" cy="365270"/>
        </p:xfrm>
        <a:graphic>
          <a:graphicData uri="http://schemas.openxmlformats.org/presentationml/2006/ole">
            <mc:AlternateContent xmlns:mc="http://schemas.openxmlformats.org/markup-compatibility/2006">
              <mc:Choice xmlns:v="urn:schemas-microsoft-com:vml" Requires="v">
                <p:oleObj spid="_x0000_s20109" name="Equation" r:id="rId47" imgW="600120" imgH="325440" progId="Equation.DSMT4">
                  <p:embed/>
                </p:oleObj>
              </mc:Choice>
              <mc:Fallback>
                <p:oleObj name="Equation" r:id="rId47" imgW="600120" imgH="325440" progId="Equation.DSMT4">
                  <p:embed/>
                  <p:pic>
                    <p:nvPicPr>
                      <p:cNvPr id="0" name=""/>
                      <p:cNvPicPr/>
                      <p:nvPr/>
                    </p:nvPicPr>
                    <p:blipFill>
                      <a:blip r:embed="rId48"/>
                      <a:stretch>
                        <a:fillRect/>
                      </a:stretch>
                    </p:blipFill>
                    <p:spPr>
                      <a:xfrm>
                        <a:off x="7465561" y="3939081"/>
                        <a:ext cx="673524" cy="365270"/>
                      </a:xfrm>
                      <a:prstGeom prst="rect">
                        <a:avLst/>
                      </a:prstGeom>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1576016012"/>
              </p:ext>
            </p:extLst>
          </p:nvPr>
        </p:nvGraphicFramePr>
        <p:xfrm>
          <a:off x="4275138" y="2397125"/>
          <a:ext cx="592137" cy="349250"/>
        </p:xfrm>
        <a:graphic>
          <a:graphicData uri="http://schemas.openxmlformats.org/presentationml/2006/ole">
            <mc:AlternateContent xmlns:mc="http://schemas.openxmlformats.org/markup-compatibility/2006">
              <mc:Choice xmlns:v="urn:schemas-microsoft-com:vml" Requires="v">
                <p:oleObj spid="_x0000_s20110" name="Equation" r:id="rId49" imgW="592200" imgH="349200" progId="Equation.DSMT4">
                  <p:embed/>
                </p:oleObj>
              </mc:Choice>
              <mc:Fallback>
                <p:oleObj name="Equation" r:id="rId49" imgW="592200" imgH="349200" progId="Equation.DSMT4">
                  <p:embed/>
                  <p:pic>
                    <p:nvPicPr>
                      <p:cNvPr id="0" name=""/>
                      <p:cNvPicPr/>
                      <p:nvPr/>
                    </p:nvPicPr>
                    <p:blipFill>
                      <a:blip r:embed="rId50"/>
                      <a:stretch>
                        <a:fillRect/>
                      </a:stretch>
                    </p:blipFill>
                    <p:spPr>
                      <a:xfrm>
                        <a:off x="4275138" y="2397125"/>
                        <a:ext cx="592137" cy="349250"/>
                      </a:xfrm>
                      <a:prstGeom prst="rect">
                        <a:avLst/>
                      </a:prstGeom>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555439516"/>
              </p:ext>
            </p:extLst>
          </p:nvPr>
        </p:nvGraphicFramePr>
        <p:xfrm>
          <a:off x="4275138" y="2397125"/>
          <a:ext cx="592137" cy="349250"/>
        </p:xfrm>
        <a:graphic>
          <a:graphicData uri="http://schemas.openxmlformats.org/presentationml/2006/ole">
            <mc:AlternateContent xmlns:mc="http://schemas.openxmlformats.org/markup-compatibility/2006">
              <mc:Choice xmlns:v="urn:schemas-microsoft-com:vml" Requires="v">
                <p:oleObj spid="_x0000_s20111" name="Equation" r:id="rId51" imgW="592200" imgH="349200" progId="Equation.DSMT4">
                  <p:embed/>
                </p:oleObj>
              </mc:Choice>
              <mc:Fallback>
                <p:oleObj name="Equation" r:id="rId51" imgW="592200" imgH="349200" progId="Equation.DSMT4">
                  <p:embed/>
                  <p:pic>
                    <p:nvPicPr>
                      <p:cNvPr id="0" name=""/>
                      <p:cNvPicPr/>
                      <p:nvPr/>
                    </p:nvPicPr>
                    <p:blipFill>
                      <a:blip r:embed="rId52"/>
                      <a:stretch>
                        <a:fillRect/>
                      </a:stretch>
                    </p:blipFill>
                    <p:spPr>
                      <a:xfrm>
                        <a:off x="4275138" y="2397125"/>
                        <a:ext cx="592137" cy="349250"/>
                      </a:xfrm>
                      <a:prstGeom prst="rect">
                        <a:avLst/>
                      </a:prstGeom>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612938625"/>
              </p:ext>
            </p:extLst>
          </p:nvPr>
        </p:nvGraphicFramePr>
        <p:xfrm>
          <a:off x="4275138" y="2397125"/>
          <a:ext cx="592137" cy="349250"/>
        </p:xfrm>
        <a:graphic>
          <a:graphicData uri="http://schemas.openxmlformats.org/presentationml/2006/ole">
            <mc:AlternateContent xmlns:mc="http://schemas.openxmlformats.org/markup-compatibility/2006">
              <mc:Choice xmlns:v="urn:schemas-microsoft-com:vml" Requires="v">
                <p:oleObj spid="_x0000_s20112" name="Equation" r:id="rId53" imgW="592200" imgH="349200" progId="Equation.DSMT4">
                  <p:embed/>
                </p:oleObj>
              </mc:Choice>
              <mc:Fallback>
                <p:oleObj name="Equation" r:id="rId53" imgW="592200" imgH="349200" progId="Equation.DSMT4">
                  <p:embed/>
                  <p:pic>
                    <p:nvPicPr>
                      <p:cNvPr id="0" name=""/>
                      <p:cNvPicPr/>
                      <p:nvPr/>
                    </p:nvPicPr>
                    <p:blipFill>
                      <a:blip r:embed="rId52"/>
                      <a:stretch>
                        <a:fillRect/>
                      </a:stretch>
                    </p:blipFill>
                    <p:spPr>
                      <a:xfrm>
                        <a:off x="4275138" y="2397125"/>
                        <a:ext cx="592137" cy="349250"/>
                      </a:xfrm>
                      <a:prstGeom prst="rect">
                        <a:avLst/>
                      </a:prstGeom>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85604070"/>
              </p:ext>
            </p:extLst>
          </p:nvPr>
        </p:nvGraphicFramePr>
        <p:xfrm>
          <a:off x="7954970" y="4445040"/>
          <a:ext cx="823913" cy="339725"/>
        </p:xfrm>
        <a:graphic>
          <a:graphicData uri="http://schemas.openxmlformats.org/presentationml/2006/ole">
            <mc:AlternateContent xmlns:mc="http://schemas.openxmlformats.org/markup-compatibility/2006">
              <mc:Choice xmlns:v="urn:schemas-microsoft-com:vml" Requires="v">
                <p:oleObj spid="_x0000_s20113" name="Equation" r:id="rId54" imgW="431640" imgH="177480" progId="Equation.DSMT4">
                  <p:embed/>
                </p:oleObj>
              </mc:Choice>
              <mc:Fallback>
                <p:oleObj name="Equation" r:id="rId54" imgW="431640" imgH="177480" progId="Equation.DSMT4">
                  <p:embed/>
                  <p:pic>
                    <p:nvPicPr>
                      <p:cNvPr id="0" name=""/>
                      <p:cNvPicPr/>
                      <p:nvPr/>
                    </p:nvPicPr>
                    <p:blipFill>
                      <a:blip r:embed="rId55"/>
                      <a:stretch>
                        <a:fillRect/>
                      </a:stretch>
                    </p:blipFill>
                    <p:spPr>
                      <a:xfrm>
                        <a:off x="7954970" y="4445040"/>
                        <a:ext cx="823913" cy="339725"/>
                      </a:xfrm>
                      <a:prstGeom prst="rect">
                        <a:avLst/>
                      </a:prstGeom>
                    </p:spPr>
                  </p:pic>
                </p:oleObj>
              </mc:Fallback>
            </mc:AlternateContent>
          </a:graphicData>
        </a:graphic>
      </p:graphicFrame>
    </p:spTree>
    <p:extLst>
      <p:ext uri="{BB962C8B-B14F-4D97-AF65-F5344CB8AC3E}">
        <p14:creationId xmlns:p14="http://schemas.microsoft.com/office/powerpoint/2010/main" val="596291282"/>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500"/>
                                        <p:tgtEl>
                                          <p:spTgt spid="5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944"/>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4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4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52"/>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954"/>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9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56"/>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58"/>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59"/>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6"/>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9"/>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44" grpId="0"/>
      <p:bldP spid="950" grpId="0"/>
      <p:bldP spid="952" grpId="0"/>
      <p:bldP spid="956" grpId="0"/>
      <p:bldP spid="33" grpId="0"/>
      <p:bldP spid="3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grpSp>
        <p:nvGrpSpPr>
          <p:cNvPr id="1222" name="Google Shape;1222;p50"/>
          <p:cNvGrpSpPr/>
          <p:nvPr/>
        </p:nvGrpSpPr>
        <p:grpSpPr>
          <a:xfrm>
            <a:off x="2616761" y="-51085"/>
            <a:ext cx="6249833" cy="5975582"/>
            <a:chOff x="7567299" y="1541100"/>
            <a:chExt cx="3271844" cy="3386750"/>
          </a:xfrm>
        </p:grpSpPr>
        <p:sp>
          <p:nvSpPr>
            <p:cNvPr id="1223" name="Google Shape;1223;p50"/>
            <p:cNvSpPr/>
            <p:nvPr/>
          </p:nvSpPr>
          <p:spPr>
            <a:xfrm>
              <a:off x="7597074" y="1552100"/>
              <a:ext cx="3242069"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0"/>
            <p:cNvSpPr/>
            <p:nvPr/>
          </p:nvSpPr>
          <p:spPr>
            <a:xfrm>
              <a:off x="7567299" y="1541100"/>
              <a:ext cx="3196874"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0"/>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0"/>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0"/>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0"/>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0"/>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0"/>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0"/>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0"/>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0"/>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0"/>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0"/>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0"/>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0"/>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0"/>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0"/>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0"/>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0"/>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0"/>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7" name="Google Shape;1247;p50"/>
          <p:cNvGrpSpPr/>
          <p:nvPr/>
        </p:nvGrpSpPr>
        <p:grpSpPr>
          <a:xfrm rot="421726">
            <a:off x="-45656" y="842424"/>
            <a:ext cx="2662083" cy="4015029"/>
            <a:chOff x="-365541" y="942781"/>
            <a:chExt cx="4142171" cy="3337526"/>
          </a:xfrm>
        </p:grpSpPr>
        <p:sp>
          <p:nvSpPr>
            <p:cNvPr id="1248" name="Google Shape;1248;p50"/>
            <p:cNvSpPr/>
            <p:nvPr/>
          </p:nvSpPr>
          <p:spPr>
            <a:xfrm rot="-664392">
              <a:off x="-81235" y="1302043"/>
              <a:ext cx="3636879" cy="2653713"/>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0"/>
            <p:cNvSpPr/>
            <p:nvPr/>
          </p:nvSpPr>
          <p:spPr>
            <a:xfrm rot="-664392">
              <a:off x="-144556" y="1267333"/>
              <a:ext cx="3636879" cy="2653713"/>
            </a:xfrm>
            <a:prstGeom prst="rect">
              <a:avLst/>
            </a:prstGeom>
            <a:solidFill>
              <a:schemeClr val="lt1"/>
            </a:solidFill>
            <a:ln>
              <a:noFill/>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1" name="Google Shape;1251;p50"/>
          <p:cNvSpPr/>
          <p:nvPr/>
        </p:nvSpPr>
        <p:spPr>
          <a:xfrm rot="421726">
            <a:off x="44548" y="752811"/>
            <a:ext cx="1485703" cy="376706"/>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FF866A">
              <a:alpha val="7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57" name="Google Shape;1257;p50"/>
          <p:cNvGrpSpPr/>
          <p:nvPr/>
        </p:nvGrpSpPr>
        <p:grpSpPr>
          <a:xfrm>
            <a:off x="-274726" y="-1092950"/>
            <a:ext cx="1873462" cy="1784311"/>
            <a:chOff x="1938604" y="1358625"/>
            <a:chExt cx="1232946" cy="1174275"/>
          </a:xfrm>
        </p:grpSpPr>
        <p:sp>
          <p:nvSpPr>
            <p:cNvPr id="1258" name="Google Shape;1258;p50"/>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0"/>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0"/>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0"/>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1252;p50"/>
          <p:cNvGrpSpPr/>
          <p:nvPr/>
        </p:nvGrpSpPr>
        <p:grpSpPr>
          <a:xfrm>
            <a:off x="24683" y="-179909"/>
            <a:ext cx="1722050" cy="1269736"/>
            <a:chOff x="1956160" y="2559578"/>
            <a:chExt cx="1221034" cy="1541672"/>
          </a:xfrm>
        </p:grpSpPr>
        <p:sp>
          <p:nvSpPr>
            <p:cNvPr id="43" name="Google Shape;1253;p50"/>
            <p:cNvSpPr/>
            <p:nvPr/>
          </p:nvSpPr>
          <p:spPr>
            <a:xfrm>
              <a:off x="1956160" y="2559578"/>
              <a:ext cx="1128150" cy="1135000"/>
            </a:xfrm>
            <a:custGeom>
              <a:avLst/>
              <a:gdLst/>
              <a:ahLst/>
              <a:cxnLst/>
              <a:rect l="l" t="t" r="r" b="b"/>
              <a:pathLst>
                <a:path w="45126" h="45400" extrusionOk="0">
                  <a:moveTo>
                    <a:pt x="1572" y="1"/>
                  </a:moveTo>
                  <a:lnTo>
                    <a:pt x="0" y="37506"/>
                  </a:lnTo>
                  <a:lnTo>
                    <a:pt x="6096" y="43816"/>
                  </a:lnTo>
                  <a:lnTo>
                    <a:pt x="43291" y="45399"/>
                  </a:lnTo>
                  <a:lnTo>
                    <a:pt x="45125" y="1835"/>
                  </a:lnTo>
                  <a:lnTo>
                    <a:pt x="157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54;p50"/>
            <p:cNvSpPr/>
            <p:nvPr/>
          </p:nvSpPr>
          <p:spPr>
            <a:xfrm>
              <a:off x="2032584" y="2624823"/>
              <a:ext cx="1128125" cy="1134700"/>
            </a:xfrm>
            <a:custGeom>
              <a:avLst/>
              <a:gdLst/>
              <a:ahLst/>
              <a:cxnLst/>
              <a:rect l="l" t="t" r="r" b="b"/>
              <a:pathLst>
                <a:path w="45125" h="45388" extrusionOk="0">
                  <a:moveTo>
                    <a:pt x="1584" y="1"/>
                  </a:moveTo>
                  <a:lnTo>
                    <a:pt x="0" y="37505"/>
                  </a:lnTo>
                  <a:lnTo>
                    <a:pt x="6108" y="43816"/>
                  </a:lnTo>
                  <a:lnTo>
                    <a:pt x="43291" y="45387"/>
                  </a:lnTo>
                  <a:lnTo>
                    <a:pt x="45125" y="1834"/>
                  </a:lnTo>
                  <a:lnTo>
                    <a:pt x="1584" y="1"/>
                  </a:lnTo>
                  <a:close/>
                </a:path>
              </a:pathLst>
            </a:custGeom>
            <a:solidFill>
              <a:srgbClr val="58CB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55;p50"/>
            <p:cNvSpPr/>
            <p:nvPr/>
          </p:nvSpPr>
          <p:spPr>
            <a:xfrm>
              <a:off x="2202650" y="3943475"/>
              <a:ext cx="159275" cy="157775"/>
            </a:xfrm>
            <a:custGeom>
              <a:avLst/>
              <a:gdLst/>
              <a:ahLst/>
              <a:cxnLst/>
              <a:rect l="l" t="t" r="r" b="b"/>
              <a:pathLst>
                <a:path w="6371" h="6311" extrusionOk="0">
                  <a:moveTo>
                    <a:pt x="0" y="0"/>
                  </a:moveTo>
                  <a:lnTo>
                    <a:pt x="6108" y="6311"/>
                  </a:lnTo>
                  <a:lnTo>
                    <a:pt x="6370" y="262"/>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56;p50"/>
            <p:cNvSpPr/>
            <p:nvPr/>
          </p:nvSpPr>
          <p:spPr>
            <a:xfrm>
              <a:off x="2625319" y="2939175"/>
              <a:ext cx="551875" cy="187905"/>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BA9EC5">
                <a:alpha val="79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rot="188959">
            <a:off x="62071" y="-21522"/>
            <a:ext cx="1530280" cy="523220"/>
          </a:xfrm>
          <a:prstGeom prst="rect">
            <a:avLst/>
          </a:prstGeom>
          <a:noFill/>
        </p:spPr>
        <p:txBody>
          <a:bodyPr wrap="square" rtlCol="0">
            <a:spAutoFit/>
          </a:bodyPr>
          <a:lstStyle/>
          <a:p>
            <a:r>
              <a:rPr lang="en-US" sz="2800" b="1" dirty="0" err="1" smtClean="0">
                <a:solidFill>
                  <a:schemeClr val="bg2">
                    <a:lumMod val="50000"/>
                  </a:schemeClr>
                </a:solidFill>
                <a:latin typeface="Times New Roman" pitchFamily="18" charset="0"/>
                <a:cs typeface="Times New Roman" pitchFamily="18" charset="0"/>
              </a:rPr>
              <a:t>Ví</a:t>
            </a:r>
            <a:r>
              <a:rPr lang="en-US" sz="2800" b="1" dirty="0" smtClean="0">
                <a:solidFill>
                  <a:schemeClr val="bg2">
                    <a:lumMod val="50000"/>
                  </a:schemeClr>
                </a:solidFill>
                <a:latin typeface="Times New Roman" pitchFamily="18" charset="0"/>
                <a:cs typeface="Times New Roman" pitchFamily="18" charset="0"/>
              </a:rPr>
              <a:t> </a:t>
            </a:r>
            <a:r>
              <a:rPr lang="en-US" sz="2800" b="1" dirty="0" err="1" smtClean="0">
                <a:solidFill>
                  <a:schemeClr val="bg2">
                    <a:lumMod val="50000"/>
                  </a:schemeClr>
                </a:solidFill>
                <a:latin typeface="Times New Roman" pitchFamily="18" charset="0"/>
                <a:cs typeface="Times New Roman" pitchFamily="18" charset="0"/>
              </a:rPr>
              <a:t>dụ</a:t>
            </a:r>
            <a:r>
              <a:rPr lang="en-US" sz="2800" b="1" dirty="0" smtClean="0">
                <a:solidFill>
                  <a:schemeClr val="bg2">
                    <a:lumMod val="50000"/>
                  </a:schemeClr>
                </a:solidFill>
                <a:latin typeface="Times New Roman" pitchFamily="18" charset="0"/>
                <a:cs typeface="Times New Roman" pitchFamily="18" charset="0"/>
              </a:rPr>
              <a:t> 3</a:t>
            </a:r>
            <a:endParaRPr lang="en-US" sz="2800" b="1" dirty="0">
              <a:solidFill>
                <a:schemeClr val="bg2">
                  <a:lumMod val="50000"/>
                </a:schemeClr>
              </a:solidFill>
              <a:latin typeface="Times New Roman" pitchFamily="18" charset="0"/>
              <a:cs typeface="Times New Roman" pitchFamily="18" charset="0"/>
            </a:endParaRPr>
          </a:p>
        </p:txBody>
      </p:sp>
      <p:sp>
        <p:nvSpPr>
          <p:cNvPr id="6" name="TextBox 5"/>
          <p:cNvSpPr txBox="1"/>
          <p:nvPr/>
        </p:nvSpPr>
        <p:spPr>
          <a:xfrm rot="21332842">
            <a:off x="232018" y="1374696"/>
            <a:ext cx="2267499" cy="3108543"/>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Cho tam </a:t>
            </a:r>
            <a:r>
              <a:rPr lang="en-US" sz="2800" err="1">
                <a:latin typeface="Times New Roman" pitchFamily="18" charset="0"/>
                <a:cs typeface="Times New Roman" pitchFamily="18" charset="0"/>
              </a:rPr>
              <a:t>giác</a:t>
            </a:r>
            <a:r>
              <a:rPr lang="en-US" sz="2800">
                <a:latin typeface="Times New Roman" pitchFamily="18" charset="0"/>
                <a:cs typeface="Times New Roman" pitchFamily="18" charset="0"/>
              </a:rPr>
              <a:t> </a:t>
            </a:r>
            <a:r>
              <a:rPr lang="en-US" sz="2800" smtClean="0">
                <a:latin typeface="Times New Roman" pitchFamily="18" charset="0"/>
                <a:cs typeface="Times New Roman" pitchFamily="18" charset="0"/>
              </a:rPr>
              <a:t>nhọn. Dùng </a:t>
            </a:r>
            <a:r>
              <a:rPr lang="en-US" sz="2800" dirty="0" err="1">
                <a:latin typeface="Times New Roman" pitchFamily="18" charset="0"/>
                <a:cs typeface="Times New Roman" pitchFamily="18" charset="0"/>
              </a:rPr>
              <a:t>thước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compa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7" name="TextBox 6"/>
          <p:cNvSpPr txBox="1"/>
          <p:nvPr/>
        </p:nvSpPr>
        <p:spPr>
          <a:xfrm>
            <a:off x="4324159" y="179555"/>
            <a:ext cx="1345914" cy="400110"/>
          </a:xfrm>
          <a:prstGeom prst="rect">
            <a:avLst/>
          </a:prstGeom>
          <a:noFill/>
        </p:spPr>
        <p:txBody>
          <a:bodyPr wrap="square" rtlCol="0">
            <a:spAutoFit/>
          </a:bodyPr>
          <a:lstStyle/>
          <a:p>
            <a:pPr algn="ctr"/>
            <a:r>
              <a:rPr lang="en-US" sz="2000" b="1" dirty="0" err="1" smtClean="0">
                <a:solidFill>
                  <a:srgbClr val="C00000"/>
                </a:solidFill>
                <a:latin typeface="Times New Roman" pitchFamily="18" charset="0"/>
                <a:cs typeface="Times New Roman" pitchFamily="18" charset="0"/>
              </a:rPr>
              <a:t>Giải</a:t>
            </a:r>
            <a:endParaRPr lang="en-US" sz="2000" b="1" dirty="0">
              <a:solidFill>
                <a:srgbClr val="C00000"/>
              </a:solidFill>
              <a:latin typeface="Times New Roman" pitchFamily="18" charset="0"/>
              <a:cs typeface="Times New Roman" pitchFamily="18" charset="0"/>
            </a:endParaRPr>
          </a:p>
        </p:txBody>
      </p:sp>
      <p:sp>
        <p:nvSpPr>
          <p:cNvPr id="9" name="TextBox 8"/>
          <p:cNvSpPr txBox="1"/>
          <p:nvPr/>
        </p:nvSpPr>
        <p:spPr>
          <a:xfrm>
            <a:off x="2673637" y="2667593"/>
            <a:ext cx="5696787" cy="1815882"/>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Cách</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a:t>
            </a:r>
          </a:p>
          <a:p>
            <a:r>
              <a:rPr lang="en-US" sz="2800" dirty="0" err="1" smtClean="0">
                <a:latin typeface="Times New Roman" pitchFamily="18" charset="0"/>
                <a:cs typeface="Times New Roman" pitchFamily="18" charset="0"/>
              </a:rPr>
              <a:t>Vẽ</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trực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endParaRPr lang="en-US" sz="2800" dirty="0" smtClean="0">
              <a:latin typeface="Times New Roman" pitchFamily="18" charset="0"/>
              <a:cs typeface="Times New Roman" pitchFamily="18" charset="0"/>
            </a:endParaRPr>
          </a:p>
          <a:p>
            <a:r>
              <a:rPr lang="en-US" sz="2800" smtClean="0">
                <a:latin typeface="Times New Roman" pitchFamily="18" charset="0"/>
                <a:cs typeface="Times New Roman" pitchFamily="18" charset="0"/>
              </a:rPr>
              <a:t> </a:t>
            </a:r>
            <a:r>
              <a:rPr lang="en-US" sz="2800" smtClean="0">
                <a:latin typeface="Times New Roman" pitchFamily="18" charset="0"/>
                <a:cs typeface="Times New Roman" pitchFamily="18" charset="0"/>
              </a:rPr>
              <a:t>Vẽ các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a:t>
            </a:r>
            <a:r>
              <a:rPr lang="en-US" sz="2800" err="1" smtClean="0">
                <a:latin typeface="Times New Roman" pitchFamily="18" charset="0"/>
                <a:cs typeface="Times New Roman" pitchFamily="18" charset="0"/>
              </a:rPr>
              <a:t>cạnh</a:t>
            </a:r>
            <a:r>
              <a:rPr lang="en-US" sz="2800" smtClean="0">
                <a:latin typeface="Times New Roman" pitchFamily="18" charset="0"/>
                <a:cs typeface="Times New Roman" pitchFamily="18" charset="0"/>
              </a:rPr>
              <a:t>    </a:t>
            </a:r>
            <a:r>
              <a:rPr lang="en-US" sz="2800" smtClean="0">
                <a:latin typeface="Times New Roman" pitchFamily="18" charset="0"/>
                <a:cs typeface="Times New Roman" pitchFamily="18" charset="0"/>
              </a:rPr>
              <a:t>          được hình vẽ </a:t>
            </a:r>
            <a:r>
              <a:rPr lang="en-US" sz="2800" dirty="0" err="1">
                <a:latin typeface="Times New Roman" pitchFamily="18" charset="0"/>
                <a:cs typeface="Times New Roman" pitchFamily="18" charset="0"/>
              </a:rPr>
              <a:t>tương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tự</a:t>
            </a:r>
            <a:r>
              <a:rPr lang="en-US" sz="2800" dirty="0">
                <a:latin typeface="Times New Roman" pitchFamily="18" charset="0"/>
                <a:cs typeface="Times New Roman" pitchFamily="18" charset="0"/>
              </a:rPr>
              <a:t>. </a:t>
            </a:r>
          </a:p>
        </p:txBody>
      </p:sp>
      <p:sp>
        <p:nvSpPr>
          <p:cNvPr id="48" name="Hình chữ nhật 70">
            <a:extLst>
              <a:ext uri="{FF2B5EF4-FFF2-40B4-BE49-F238E27FC236}">
                <a16:creationId xmlns="" xmlns:a16="http://schemas.microsoft.com/office/drawing/2014/main" id="{EB8A0646-FA64-4267-A6D3-E3AE92150AA8}"/>
              </a:ext>
            </a:extLst>
          </p:cNvPr>
          <p:cNvSpPr/>
          <p:nvPr/>
        </p:nvSpPr>
        <p:spPr>
          <a:xfrm>
            <a:off x="1224207" y="4545897"/>
            <a:ext cx="7499180" cy="590854"/>
          </a:xfrm>
          <a:prstGeom prst="rect">
            <a:avLst/>
          </a:prstGeom>
          <a:solidFill>
            <a:srgbClr val="00CEF9"/>
          </a:solidFill>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74">
            <a:extLst>
              <a:ext uri="{FF2B5EF4-FFF2-40B4-BE49-F238E27FC236}">
                <a16:creationId xmlns="" xmlns:a16="http://schemas.microsoft.com/office/drawing/2014/main" id="{C46E6C40-B200-4343-8A0A-0BB3116F8CE8}"/>
              </a:ext>
            </a:extLst>
          </p:cNvPr>
          <p:cNvSpPr txBox="1"/>
          <p:nvPr/>
        </p:nvSpPr>
        <p:spPr>
          <a:xfrm>
            <a:off x="1149673" y="4540464"/>
            <a:ext cx="7648248" cy="523220"/>
          </a:xfrm>
          <a:prstGeom prst="rect">
            <a:avLst/>
          </a:prstGeom>
          <a:noFill/>
        </p:spPr>
        <p:txBody>
          <a:bodyPr wrap="none" rtlCol="0">
            <a:spAutoFit/>
          </a:bodyPr>
          <a:lstStyle/>
          <a:p>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Nhận</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xét</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Mỗi</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tam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giác</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có</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ba</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đường</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trung</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r>
              <a:rPr lang="en-US" sz="2800" b="1" dirty="0" err="1"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trực</a:t>
            </a:r>
            <a:r>
              <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a:t>
            </a:r>
            <a:r>
              <a:rPr lang="en-US" sz="2800" b="1" dirty="0" smtClean="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rPr>
              <a:t> </a:t>
            </a:r>
            <a:endParaRPr lang="en-US" sz="2800" b="1" dirty="0">
              <a:solidFill>
                <a:srgbClr val="FF0000"/>
              </a:solidFill>
              <a:effectLst>
                <a:outerShdw blurRad="38100" dist="38100" dir="2700000" algn="tl">
                  <a:srgbClr val="000000">
                    <a:alpha val="43137"/>
                  </a:srgbClr>
                </a:outerShdw>
                <a:reflection blurRad="6350" stA="50000" endA="300" endPos="50000" dist="29997" dir="5400000" sy="-100000" algn="bl" rotWithShape="0"/>
              </a:effectLst>
              <a:latin typeface="Times New Roman" panose="02020603050405020304" pitchFamily="18" charset="0"/>
              <a:cs typeface="Times New Roman" panose="02020603050405020304" pitchFamily="18" charset="0"/>
            </a:endParaRPr>
          </a:p>
        </p:txBody>
      </p:sp>
      <p:sp>
        <p:nvSpPr>
          <p:cNvPr id="47" name="Right Arrow 46">
            <a:hlinkClick r:id="rId4" action="ppaction://hlinkfile"/>
          </p:cNvPr>
          <p:cNvSpPr/>
          <p:nvPr/>
        </p:nvSpPr>
        <p:spPr>
          <a:xfrm>
            <a:off x="8176057" y="2331164"/>
            <a:ext cx="621864" cy="3842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3879" y="692079"/>
            <a:ext cx="2935378" cy="213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3398553838"/>
              </p:ext>
            </p:extLst>
          </p:nvPr>
        </p:nvGraphicFramePr>
        <p:xfrm>
          <a:off x="5670074" y="3246997"/>
          <a:ext cx="357919" cy="331751"/>
        </p:xfrm>
        <a:graphic>
          <a:graphicData uri="http://schemas.openxmlformats.org/presentationml/2006/ole">
            <mc:AlternateContent xmlns:mc="http://schemas.openxmlformats.org/markup-compatibility/2006">
              <mc:Choice xmlns:v="urn:schemas-microsoft-com:vml" Requires="v">
                <p:oleObj spid="_x0000_s5296" name="Equation" r:id="rId6" imgW="164880" imgH="139680" progId="Equation.DSMT4">
                  <p:embed/>
                </p:oleObj>
              </mc:Choice>
              <mc:Fallback>
                <p:oleObj name="Equation" r:id="rId6" imgW="164880" imgH="139680" progId="Equation.DSMT4">
                  <p:embed/>
                  <p:pic>
                    <p:nvPicPr>
                      <p:cNvPr id="0" name=""/>
                      <p:cNvPicPr/>
                      <p:nvPr/>
                    </p:nvPicPr>
                    <p:blipFill>
                      <a:blip r:embed="rId7"/>
                      <a:stretch>
                        <a:fillRect/>
                      </a:stretch>
                    </p:blipFill>
                    <p:spPr>
                      <a:xfrm>
                        <a:off x="5670074" y="3246997"/>
                        <a:ext cx="357919" cy="331751"/>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348477460"/>
              </p:ext>
            </p:extLst>
          </p:nvPr>
        </p:nvGraphicFramePr>
        <p:xfrm>
          <a:off x="7447812" y="3211735"/>
          <a:ext cx="481940" cy="351924"/>
        </p:xfrm>
        <a:graphic>
          <a:graphicData uri="http://schemas.openxmlformats.org/presentationml/2006/ole">
            <mc:AlternateContent xmlns:mc="http://schemas.openxmlformats.org/markup-compatibility/2006">
              <mc:Choice xmlns:v="urn:schemas-microsoft-com:vml" Requires="v">
                <p:oleObj spid="_x0000_s5297" name="Equation" r:id="rId8" imgW="253800" imgH="177480" progId="Equation.DSMT4">
                  <p:embed/>
                </p:oleObj>
              </mc:Choice>
              <mc:Fallback>
                <p:oleObj name="Equation" r:id="rId8" imgW="253800" imgH="177480" progId="Equation.DSMT4">
                  <p:embed/>
                  <p:pic>
                    <p:nvPicPr>
                      <p:cNvPr id="0" name=""/>
                      <p:cNvPicPr/>
                      <p:nvPr/>
                    </p:nvPicPr>
                    <p:blipFill>
                      <a:blip r:embed="rId9"/>
                      <a:stretch>
                        <a:fillRect/>
                      </a:stretch>
                    </p:blipFill>
                    <p:spPr>
                      <a:xfrm>
                        <a:off x="7447812" y="3211735"/>
                        <a:ext cx="481940" cy="351924"/>
                      </a:xfrm>
                      <a:prstGeom prst="rect">
                        <a:avLst/>
                      </a:prstGeom>
                    </p:spPr>
                  </p:pic>
                </p:oleObj>
              </mc:Fallback>
            </mc:AlternateContent>
          </a:graphicData>
        </a:graphic>
      </p:graphicFrame>
      <p:pic>
        <p:nvPicPr>
          <p:cNvPr id="5123"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18156" y="471715"/>
            <a:ext cx="3461102" cy="282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extLst>
              <p:ext uri="{D42A27DB-BD31-4B8C-83A1-F6EECF244321}">
                <p14:modId xmlns:p14="http://schemas.microsoft.com/office/powerpoint/2010/main" val="3630147299"/>
              </p:ext>
            </p:extLst>
          </p:nvPr>
        </p:nvGraphicFramePr>
        <p:xfrm>
          <a:off x="3545674" y="4024856"/>
          <a:ext cx="977241" cy="381362"/>
        </p:xfrm>
        <a:graphic>
          <a:graphicData uri="http://schemas.openxmlformats.org/presentationml/2006/ole">
            <mc:AlternateContent xmlns:mc="http://schemas.openxmlformats.org/markup-compatibility/2006">
              <mc:Choice xmlns:v="urn:schemas-microsoft-com:vml" Requires="v">
                <p:oleObj spid="_x0000_s5298" name="Equation" r:id="rId11" imgW="520560" imgH="203040" progId="Equation.DSMT4">
                  <p:embed/>
                </p:oleObj>
              </mc:Choice>
              <mc:Fallback>
                <p:oleObj name="Equation" r:id="rId11" imgW="520560" imgH="203040" progId="Equation.DSMT4">
                  <p:embed/>
                  <p:pic>
                    <p:nvPicPr>
                      <p:cNvPr id="0" name=""/>
                      <p:cNvPicPr/>
                      <p:nvPr/>
                    </p:nvPicPr>
                    <p:blipFill>
                      <a:blip r:embed="rId12"/>
                      <a:stretch>
                        <a:fillRect/>
                      </a:stretch>
                    </p:blipFill>
                    <p:spPr>
                      <a:xfrm>
                        <a:off x="3545674" y="4024856"/>
                        <a:ext cx="977241" cy="381362"/>
                      </a:xfrm>
                      <a:prstGeom prst="rect">
                        <a:avLst/>
                      </a:prstGeom>
                    </p:spPr>
                  </p:pic>
                </p:oleObj>
              </mc:Fallback>
            </mc:AlternateContent>
          </a:graphicData>
        </a:graphic>
      </p:graphicFrame>
      <p:pic>
        <p:nvPicPr>
          <p:cNvPr id="50" name="Picture 4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47812" y="-402509"/>
            <a:ext cx="1583515" cy="1177080"/>
          </a:xfrm>
          <a:prstGeom prst="rect">
            <a:avLst/>
          </a:prstGeom>
        </p:spPr>
      </p:pic>
      <p:grpSp>
        <p:nvGrpSpPr>
          <p:cNvPr id="51" name="Google Shape;1411;p54"/>
          <p:cNvGrpSpPr/>
          <p:nvPr/>
        </p:nvGrpSpPr>
        <p:grpSpPr>
          <a:xfrm>
            <a:off x="2020000" y="-51085"/>
            <a:ext cx="1418320" cy="1077436"/>
            <a:chOff x="705725" y="2072700"/>
            <a:chExt cx="1190350" cy="1286200"/>
          </a:xfrm>
        </p:grpSpPr>
        <p:sp>
          <p:nvSpPr>
            <p:cNvPr id="52"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TextBox 55"/>
          <p:cNvSpPr txBox="1"/>
          <p:nvPr/>
        </p:nvSpPr>
        <p:spPr>
          <a:xfrm rot="21351542">
            <a:off x="2129973" y="-105838"/>
            <a:ext cx="1383413" cy="1200329"/>
          </a:xfrm>
          <a:prstGeom prst="rect">
            <a:avLst/>
          </a:prstGeom>
          <a:noFill/>
        </p:spPr>
        <p:txBody>
          <a:bodyPr wrap="square" rtlCol="0">
            <a:spAutoFit/>
          </a:bodyPr>
          <a:lstStyle/>
          <a:p>
            <a:pPr algn="ctr"/>
            <a:r>
              <a:rPr lang="en-US" sz="2400" b="1" dirty="0" smtClean="0">
                <a:solidFill>
                  <a:schemeClr val="tx1"/>
                </a:solidFill>
                <a:latin typeface="Times New Roman" pitchFamily="18" charset="0"/>
                <a:cs typeface="Times New Roman" pitchFamily="18" charset="0"/>
              </a:rPr>
              <a:t>HOẠT ĐỘNG NHÓM</a:t>
            </a:r>
            <a:endParaRPr lang="en-US" sz="2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29908541"/>
      </p:ext>
    </p:extLst>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56"/>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fade">
                                      <p:cBhvr>
                                        <p:cTn id="14" dur="500"/>
                                        <p:tgtEl>
                                          <p:spTgt spid="42"/>
                                        </p:tgtEl>
                                      </p:cBhvr>
                                    </p:animEffec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0" presetClass="entr" presetSubtype="0" fill="hold" grpId="0" nodeType="withEffect">
                                  <p:stCondLst>
                                    <p:cond delay="0"/>
                                  </p:stCondLst>
                                  <p:childTnLst>
                                    <p:set>
                                      <p:cBhvr>
                                        <p:cTn id="18" dur="1" fill="hold">
                                          <p:stCondLst>
                                            <p:cond delay="0"/>
                                          </p:stCondLst>
                                        </p:cTn>
                                        <p:tgtEl>
                                          <p:spTgt spid="1251"/>
                                        </p:tgtEl>
                                        <p:attrNameLst>
                                          <p:attrName>style.visibility</p:attrName>
                                        </p:attrNameLst>
                                      </p:cBhvr>
                                      <p:to>
                                        <p:strVal val="visible"/>
                                      </p:to>
                                    </p:set>
                                    <p:animEffect transition="in" filter="fade">
                                      <p:cBhvr>
                                        <p:cTn id="19" dur="500"/>
                                        <p:tgtEl>
                                          <p:spTgt spid="1251"/>
                                        </p:tgtEl>
                                      </p:cBhvr>
                                    </p:animEffect>
                                  </p:childTnLst>
                                </p:cTn>
                              </p:par>
                              <p:par>
                                <p:cTn id="20" presetID="5" presetClass="entr" presetSubtype="10" fill="hold" nodeType="withEffect">
                                  <p:stCondLst>
                                    <p:cond delay="0"/>
                                  </p:stCondLst>
                                  <p:childTnLst>
                                    <p:set>
                                      <p:cBhvr>
                                        <p:cTn id="21" dur="1" fill="hold">
                                          <p:stCondLst>
                                            <p:cond delay="0"/>
                                          </p:stCondLst>
                                        </p:cTn>
                                        <p:tgtEl>
                                          <p:spTgt spid="1247"/>
                                        </p:tgtEl>
                                        <p:attrNameLst>
                                          <p:attrName>style.visibility</p:attrName>
                                        </p:attrNameLst>
                                      </p:cBhvr>
                                      <p:to>
                                        <p:strVal val="visible"/>
                                      </p:to>
                                    </p:set>
                                    <p:animEffect transition="in" filter="checkerboard(across)">
                                      <p:cBhvr>
                                        <p:cTn id="22" dur="500"/>
                                        <p:tgtEl>
                                          <p:spTgt spid="1247"/>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par>
                                <p:cTn id="26" presetID="1" presetClass="entr" presetSubtype="0" fill="hold" nodeType="withEffect">
                                  <p:stCondLst>
                                    <p:cond delay="0"/>
                                  </p:stCondLst>
                                  <p:childTnLst>
                                    <p:set>
                                      <p:cBhvr>
                                        <p:cTn id="27" dur="1" fill="hold">
                                          <p:stCondLst>
                                            <p:cond delay="0"/>
                                          </p:stCondLst>
                                        </p:cTn>
                                        <p:tgtEl>
                                          <p:spTgt spid="512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 presetClass="entr" presetSubtype="1" fill="hold"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 calcmode="lin" valueType="num">
                                      <p:cBhvr additive="base">
                                        <p:cTn id="3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9"/>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3"/>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5123"/>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 grpId="0" animBg="1"/>
      <p:bldP spid="2" grpId="0"/>
      <p:bldP spid="6" grpId="0"/>
      <p:bldP spid="9" grpId="0"/>
      <p:bldP spid="9" grpId="1"/>
      <p:bldP spid="48" grpId="0" animBg="1"/>
      <p:bldP spid="49" grpId="0"/>
      <p:bldP spid="5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pSp>
        <p:nvGrpSpPr>
          <p:cNvPr id="16" name="Google Shape;905;p36"/>
          <p:cNvGrpSpPr/>
          <p:nvPr/>
        </p:nvGrpSpPr>
        <p:grpSpPr>
          <a:xfrm>
            <a:off x="4776189" y="3016332"/>
            <a:ext cx="3941784" cy="1717832"/>
            <a:chOff x="7567300" y="1541100"/>
            <a:chExt cx="3167100" cy="3386750"/>
          </a:xfrm>
        </p:grpSpPr>
        <p:sp>
          <p:nvSpPr>
            <p:cNvPr id="19" name="Google Shape;906;p36"/>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07;p36"/>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08;p36"/>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09;p36"/>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0;p36"/>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1;p36"/>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2;p36"/>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13;p36"/>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14;p36"/>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5;p36"/>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16;p36"/>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17;p36"/>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18;p36"/>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19;p36"/>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0;p36"/>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21;p36"/>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22;p36"/>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23;p36"/>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24;p36"/>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25;p36"/>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35"/>
          <p:cNvGrpSpPr/>
          <p:nvPr/>
        </p:nvGrpSpPr>
        <p:grpSpPr>
          <a:xfrm>
            <a:off x="597667" y="216421"/>
            <a:ext cx="1503667" cy="1202258"/>
            <a:chOff x="2005600" y="1271425"/>
            <a:chExt cx="1165950" cy="1261475"/>
          </a:xfrm>
        </p:grpSpPr>
        <p:sp>
          <p:nvSpPr>
            <p:cNvPr id="896" name="Google Shape;896;p35"/>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2050550" y="1271425"/>
              <a:ext cx="132775"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39388" y="453903"/>
            <a:ext cx="3966357" cy="3970318"/>
          </a:xfrm>
          <a:prstGeom prst="rect">
            <a:avLst/>
          </a:prstGeom>
          <a:noFill/>
        </p:spPr>
        <p:txBody>
          <a:bodyPr wrap="square" rtlCol="0">
            <a:spAutoFit/>
          </a:bodyPr>
          <a:lstStyle/>
          <a:p>
            <a:pPr algn="just"/>
            <a:r>
              <a:rPr lang="en-US" sz="2800" smtClean="0">
                <a:latin typeface="Times New Roman" pitchFamily="18" charset="0"/>
                <a:cs typeface="Times New Roman" pitchFamily="18" charset="0"/>
              </a:rPr>
              <a:t>                   </a:t>
            </a:r>
          </a:p>
          <a:p>
            <a:pPr algn="just"/>
            <a:endParaRPr lang="en-US" sz="2800" smtClean="0">
              <a:latin typeface="Times New Roman" pitchFamily="18" charset="0"/>
              <a:cs typeface="Times New Roman" pitchFamily="18" charset="0"/>
            </a:endParaRPr>
          </a:p>
          <a:p>
            <a:pPr algn="just"/>
            <a:r>
              <a:rPr lang="en-US" sz="2800" smtClean="0">
                <a:latin typeface="Times New Roman" pitchFamily="18" charset="0"/>
                <a:cs typeface="Times New Roman" pitchFamily="18" charset="0"/>
              </a:rPr>
              <a:t>Quan </a:t>
            </a:r>
            <a:r>
              <a:rPr lang="en-US" sz="2800">
                <a:latin typeface="Times New Roman" pitchFamily="18" charset="0"/>
                <a:cs typeface="Times New Roman" pitchFamily="18" charset="0"/>
              </a:rPr>
              <a:t>sát </a:t>
            </a:r>
            <a:r>
              <a:rPr lang="en-US" sz="2800" smtClean="0">
                <a:latin typeface="Times New Roman" pitchFamily="18" charset="0"/>
                <a:cs typeface="Times New Roman" pitchFamily="18" charset="0"/>
              </a:rPr>
              <a:t>các đường </a:t>
            </a:r>
            <a:r>
              <a:rPr lang="en-US" sz="2800">
                <a:latin typeface="Times New Roman" pitchFamily="18" charset="0"/>
                <a:cs typeface="Times New Roman" pitchFamily="18" charset="0"/>
              </a:rPr>
              <a:t>trung </a:t>
            </a:r>
            <a:endParaRPr lang="en-US" sz="2800" smtClean="0">
              <a:latin typeface="Times New Roman" pitchFamily="18" charset="0"/>
              <a:cs typeface="Times New Roman" pitchFamily="18" charset="0"/>
            </a:endParaRPr>
          </a:p>
          <a:p>
            <a:pPr algn="just"/>
            <a:r>
              <a:rPr lang="en-US" sz="2800" smtClean="0">
                <a:latin typeface="Times New Roman" pitchFamily="18" charset="0"/>
                <a:cs typeface="Times New Roman" pitchFamily="18" charset="0"/>
              </a:rPr>
              <a:t>   trực của </a:t>
            </a:r>
            <a:r>
              <a:rPr lang="en-US" sz="2800">
                <a:latin typeface="Times New Roman" pitchFamily="18" charset="0"/>
                <a:cs typeface="Times New Roman" pitchFamily="18" charset="0"/>
              </a:rPr>
              <a:t>tam giác  </a:t>
            </a:r>
            <a:r>
              <a:rPr lang="en-US" sz="2800" smtClean="0">
                <a:latin typeface="Times New Roman" pitchFamily="18" charset="0"/>
                <a:cs typeface="Times New Roman" pitchFamily="18" charset="0"/>
              </a:rPr>
              <a:t>    </a:t>
            </a:r>
          </a:p>
          <a:p>
            <a:pPr algn="just"/>
            <a:r>
              <a:rPr lang="en-US" sz="2800" smtClean="0">
                <a:latin typeface="Times New Roman" pitchFamily="18" charset="0"/>
                <a:cs typeface="Times New Roman" pitchFamily="18" charset="0"/>
              </a:rPr>
              <a:t>   (hình 126), cho </a:t>
            </a:r>
            <a:r>
              <a:rPr lang="en-US" sz="2800">
                <a:latin typeface="Times New Roman" pitchFamily="18" charset="0"/>
                <a:cs typeface="Times New Roman" pitchFamily="18" charset="0"/>
              </a:rPr>
              <a:t>biết ba </a:t>
            </a:r>
            <a:endParaRPr lang="en-US" sz="2800" smtClean="0">
              <a:latin typeface="Times New Roman" pitchFamily="18" charset="0"/>
              <a:cs typeface="Times New Roman" pitchFamily="18" charset="0"/>
            </a:endParaRPr>
          </a:p>
          <a:p>
            <a:pPr algn="just"/>
            <a:r>
              <a:rPr lang="en-US" sz="2800" smtClean="0">
                <a:latin typeface="Times New Roman" pitchFamily="18" charset="0"/>
                <a:cs typeface="Times New Roman" pitchFamily="18" charset="0"/>
              </a:rPr>
              <a:t>   đường </a:t>
            </a:r>
            <a:r>
              <a:rPr lang="en-US" sz="2800">
                <a:latin typeface="Times New Roman" pitchFamily="18" charset="0"/>
                <a:cs typeface="Times New Roman" pitchFamily="18" charset="0"/>
              </a:rPr>
              <a:t>trung </a:t>
            </a:r>
            <a:r>
              <a:rPr lang="en-US" sz="2800" smtClean="0">
                <a:latin typeface="Times New Roman" pitchFamily="18" charset="0"/>
                <a:cs typeface="Times New Roman" pitchFamily="18" charset="0"/>
              </a:rPr>
              <a:t>trực đó có</a:t>
            </a:r>
          </a:p>
          <a:p>
            <a:pPr algn="just"/>
            <a:r>
              <a:rPr lang="en-US" sz="2800" smtClean="0">
                <a:latin typeface="Times New Roman" pitchFamily="18" charset="0"/>
                <a:cs typeface="Times New Roman" pitchFamily="18" charset="0"/>
              </a:rPr>
              <a:t>   cùng </a:t>
            </a:r>
            <a:r>
              <a:rPr lang="en-US" sz="2800">
                <a:latin typeface="Times New Roman" pitchFamily="18" charset="0"/>
                <a:cs typeface="Times New Roman" pitchFamily="18" charset="0"/>
              </a:rPr>
              <a:t>đi qua một </a:t>
            </a:r>
            <a:r>
              <a:rPr lang="en-US" sz="2800" smtClean="0">
                <a:latin typeface="Times New Roman" pitchFamily="18" charset="0"/>
                <a:cs typeface="Times New Roman" pitchFamily="18" charset="0"/>
              </a:rPr>
              <a:t>điểm</a:t>
            </a:r>
          </a:p>
          <a:p>
            <a:pPr algn="just"/>
            <a:r>
              <a:rPr lang="en-US" sz="2800" smtClean="0">
                <a:latin typeface="Times New Roman" pitchFamily="18" charset="0"/>
                <a:cs typeface="Times New Roman" pitchFamily="18" charset="0"/>
              </a:rPr>
              <a:t>    hay </a:t>
            </a:r>
            <a:r>
              <a:rPr lang="en-US" sz="2800">
                <a:latin typeface="Times New Roman" pitchFamily="18" charset="0"/>
                <a:cs typeface="Times New Roman" pitchFamily="18" charset="0"/>
              </a:rPr>
              <a:t>không?</a:t>
            </a:r>
          </a:p>
          <a:p>
            <a:pPr algn="just"/>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1025" y="2636185"/>
            <a:ext cx="391978" cy="126247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097" t="5383" r="7545" b="8006"/>
          <a:stretch/>
        </p:blipFill>
        <p:spPr>
          <a:xfrm>
            <a:off x="439388" y="4021910"/>
            <a:ext cx="922009" cy="698848"/>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2394821497"/>
              </p:ext>
            </p:extLst>
          </p:nvPr>
        </p:nvGraphicFramePr>
        <p:xfrm>
          <a:off x="3229568" y="1846625"/>
          <a:ext cx="681642" cy="332508"/>
        </p:xfrm>
        <a:graphic>
          <a:graphicData uri="http://schemas.openxmlformats.org/presentationml/2006/ole">
            <mc:AlternateContent xmlns:mc="http://schemas.openxmlformats.org/markup-compatibility/2006">
              <mc:Choice xmlns:v="urn:schemas-microsoft-com:vml" Requires="v">
                <p:oleObj spid="_x0000_s7226" name="Equation" r:id="rId6" imgW="390235" imgH="190341" progId="Equation.DSMT4">
                  <p:embed/>
                </p:oleObj>
              </mc:Choice>
              <mc:Fallback>
                <p:oleObj name="Equation" r:id="rId6" imgW="390235" imgH="190341" progId="Equation.DSMT4">
                  <p:embed/>
                  <p:pic>
                    <p:nvPicPr>
                      <p:cNvPr id="0" name=""/>
                      <p:cNvPicPr/>
                      <p:nvPr/>
                    </p:nvPicPr>
                    <p:blipFill>
                      <a:blip r:embed="rId7"/>
                      <a:stretch>
                        <a:fillRect/>
                      </a:stretch>
                    </p:blipFill>
                    <p:spPr>
                      <a:xfrm>
                        <a:off x="3229568" y="1846625"/>
                        <a:ext cx="681642" cy="332508"/>
                      </a:xfrm>
                      <a:prstGeom prst="rect">
                        <a:avLst/>
                      </a:prstGeom>
                    </p:spPr>
                  </p:pic>
                </p:oleObj>
              </mc:Fallback>
            </mc:AlternateContent>
          </a:graphicData>
        </a:graphic>
      </p:graphicFrame>
      <p:pic>
        <p:nvPicPr>
          <p:cNvPr id="17" name="Hình ảnh 56">
            <a:hlinkClick r:id="rId8" action="ppaction://hlinkfile"/>
            <a:extLst>
              <a:ext uri="{FF2B5EF4-FFF2-40B4-BE49-F238E27FC236}">
                <a16:creationId xmlns="" xmlns:a16="http://schemas.microsoft.com/office/drawing/2014/main" id="{3C8124C3-4DE4-41FF-A2AB-3783F228CCB4}"/>
              </a:ext>
            </a:extLst>
          </p:cNvPr>
          <p:cNvPicPr>
            <a:picLocks noChangeAspect="1"/>
          </p:cNvPicPr>
          <p:nvPr/>
        </p:nvPicPr>
        <p:blipFill>
          <a:blip r:embed="rId9"/>
          <a:stretch>
            <a:fillRect/>
          </a:stretch>
        </p:blipFill>
        <p:spPr>
          <a:xfrm>
            <a:off x="713479" y="503563"/>
            <a:ext cx="1268078" cy="661474"/>
          </a:xfrm>
          <a:prstGeom prst="rect">
            <a:avLst/>
          </a:prstGeom>
        </p:spPr>
      </p:pic>
      <p:sp>
        <p:nvSpPr>
          <p:cNvPr id="18" name="Hình chữ nhật 57">
            <a:extLst>
              <a:ext uri="{FF2B5EF4-FFF2-40B4-BE49-F238E27FC236}">
                <a16:creationId xmlns="" xmlns:a16="http://schemas.microsoft.com/office/drawing/2014/main" id="{281E36CB-29EE-4366-89A4-5BE0826D56D5}"/>
              </a:ext>
            </a:extLst>
          </p:cNvPr>
          <p:cNvSpPr/>
          <p:nvPr/>
        </p:nvSpPr>
        <p:spPr>
          <a:xfrm>
            <a:off x="1472899" y="469983"/>
            <a:ext cx="37846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smtClean="0">
                <a:ln/>
                <a:solidFill>
                  <a:schemeClr val="bg1"/>
                </a:solidFill>
                <a:effectLst/>
              </a:rPr>
              <a:t>2</a:t>
            </a:r>
            <a:endParaRPr lang="vi-VN" sz="4400" b="1" cap="none" spc="0" dirty="0">
              <a:ln/>
              <a:solidFill>
                <a:schemeClr val="bg1"/>
              </a:solidFill>
              <a:effectLst/>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62010" y="269897"/>
            <a:ext cx="3674422" cy="2981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14510" y="3158685"/>
            <a:ext cx="4003463" cy="1384995"/>
          </a:xfrm>
          <a:prstGeom prst="rect">
            <a:avLst/>
          </a:prstGeom>
          <a:noFill/>
        </p:spPr>
        <p:txBody>
          <a:bodyPr wrap="square" rtlCol="0">
            <a:spAutoFit/>
          </a:bodyPr>
          <a:lstStyle/>
          <a:p>
            <a:r>
              <a:rPr lang="en-US" sz="2800" i="1" dirty="0" err="1">
                <a:latin typeface="Times New Roman" pitchFamily="18" charset="0"/>
                <a:cs typeface="Times New Roman" pitchFamily="18" charset="0"/>
              </a:rPr>
              <a:t>Định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lí</a:t>
            </a:r>
            <a:r>
              <a:rPr lang="en-US" sz="2800" i="1" dirty="0">
                <a:latin typeface="Times New Roman" pitchFamily="18" charset="0"/>
                <a:cs typeface="Times New Roman" pitchFamily="18" charset="0"/>
              </a:rPr>
              <a:t>:</a:t>
            </a:r>
            <a:r>
              <a:rPr lang="en-US" sz="2800" dirty="0">
                <a:latin typeface="Times New Roman" pitchFamily="18" charset="0"/>
                <a:cs typeface="Times New Roman" pitchFamily="18" charset="0"/>
              </a:rPr>
              <a:t> Ba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a:t>
            </a:r>
          </a:p>
        </p:txBody>
      </p:sp>
      <p:sp>
        <p:nvSpPr>
          <p:cNvPr id="15" name="Hình chữ nhật 9">
            <a:extLst>
              <a:ext uri="{FF2B5EF4-FFF2-40B4-BE49-F238E27FC236}">
                <a16:creationId xmlns="" xmlns:a16="http://schemas.microsoft.com/office/drawing/2014/main" id="{3CC0155D-7CC4-446F-9F76-F7365C48A496}"/>
              </a:ext>
            </a:extLst>
          </p:cNvPr>
          <p:cNvSpPr/>
          <p:nvPr/>
        </p:nvSpPr>
        <p:spPr>
          <a:xfrm>
            <a:off x="4714510" y="3158684"/>
            <a:ext cx="3966352" cy="1384996"/>
          </a:xfrm>
          <a:prstGeom prst="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552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717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par>
                                <p:cTn id="22" presetID="3" presetClass="entr" presetSubtype="1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linds(horizont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905;p36"/>
          <p:cNvGrpSpPr/>
          <p:nvPr/>
        </p:nvGrpSpPr>
        <p:grpSpPr>
          <a:xfrm>
            <a:off x="1671477" y="1027554"/>
            <a:ext cx="4142793" cy="3152558"/>
            <a:chOff x="7567300" y="1541100"/>
            <a:chExt cx="3167100" cy="3386750"/>
          </a:xfrm>
        </p:grpSpPr>
        <p:sp>
          <p:nvSpPr>
            <p:cNvPr id="12" name="Google Shape;906;p36"/>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07;p36"/>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08;p36"/>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09;p36"/>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10;p36"/>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11;p36"/>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12;p36"/>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3;p36"/>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4;p36"/>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5;p36"/>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6;p36"/>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17;p36"/>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18;p36"/>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19;p36"/>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0;p36"/>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1;p36"/>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22;p36"/>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3;p36"/>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4;p36"/>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5;p36"/>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8;p42"/>
          <p:cNvGrpSpPr/>
          <p:nvPr/>
        </p:nvGrpSpPr>
        <p:grpSpPr>
          <a:xfrm>
            <a:off x="1263724" y="-166255"/>
            <a:ext cx="5116528" cy="5038251"/>
            <a:chOff x="669111" y="2002041"/>
            <a:chExt cx="2206497" cy="2001520"/>
          </a:xfrm>
        </p:grpSpPr>
        <p:sp>
          <p:nvSpPr>
            <p:cNvPr id="4" name="Google Shape;1019;p42"/>
            <p:cNvSpPr/>
            <p:nvPr/>
          </p:nvSpPr>
          <p:spPr>
            <a:xfrm>
              <a:off x="687560" y="2122303"/>
              <a:ext cx="2188048" cy="1881258"/>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2F1932">
                <a:alpha val="25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20;p42"/>
            <p:cNvSpPr/>
            <p:nvPr/>
          </p:nvSpPr>
          <p:spPr>
            <a:xfrm>
              <a:off x="669111" y="2103853"/>
              <a:ext cx="2188048" cy="1881258"/>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21;p42"/>
            <p:cNvSpPr/>
            <p:nvPr/>
          </p:nvSpPr>
          <p:spPr>
            <a:xfrm>
              <a:off x="2169278" y="2002041"/>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FF866A">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22;p42"/>
            <p:cNvSpPr/>
            <p:nvPr/>
          </p:nvSpPr>
          <p:spPr>
            <a:xfrm>
              <a:off x="1012877" y="2085403"/>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FF866A">
                <a:alpha val="79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Rectangle 7"/>
          <p:cNvSpPr/>
          <p:nvPr/>
        </p:nvSpPr>
        <p:spPr>
          <a:xfrm>
            <a:off x="1671477" y="1017281"/>
            <a:ext cx="4301025" cy="3046988"/>
          </a:xfrm>
          <a:prstGeom prst="rect">
            <a:avLst/>
          </a:prstGeom>
        </p:spPr>
        <p:txBody>
          <a:bodyPr wrap="square">
            <a:spAutoFit/>
          </a:bodyPr>
          <a:lstStyle/>
          <a:p>
            <a:pPr algn="just"/>
            <a:r>
              <a:rPr lang="en-US" sz="3200" i="1" dirty="0" err="1">
                <a:solidFill>
                  <a:srgbClr val="0070C0"/>
                </a:solidFill>
                <a:latin typeface="Times New Roman" pitchFamily="18" charset="0"/>
                <a:cs typeface="Times New Roman" pitchFamily="18" charset="0"/>
              </a:rPr>
              <a:t>Nhận</a:t>
            </a:r>
            <a:r>
              <a:rPr lang="en-US" sz="3200" i="1" dirty="0">
                <a:solidFill>
                  <a:srgbClr val="0070C0"/>
                </a:solidFill>
                <a:latin typeface="Times New Roman" pitchFamily="18" charset="0"/>
                <a:cs typeface="Times New Roman" pitchFamily="18" charset="0"/>
              </a:rPr>
              <a:t> </a:t>
            </a:r>
            <a:r>
              <a:rPr lang="en-US" sz="3200" i="1" dirty="0" err="1">
                <a:solidFill>
                  <a:srgbClr val="0070C0"/>
                </a:solidFill>
                <a:latin typeface="Times New Roman" pitchFamily="18" charset="0"/>
                <a:cs typeface="Times New Roman" pitchFamily="18" charset="0"/>
              </a:rPr>
              <a:t>xét</a:t>
            </a:r>
            <a:r>
              <a:rPr lang="en-US" sz="3200" i="1" dirty="0">
                <a:solidFill>
                  <a:srgbClr val="0070C0"/>
                </a:solidFill>
                <a:latin typeface="Times New Roman" pitchFamily="18" charset="0"/>
                <a:cs typeface="Times New Roman" pitchFamily="18" charset="0"/>
              </a:rPr>
              <a:t>:</a:t>
            </a:r>
            <a:r>
              <a:rPr lang="en-US" sz="3200" dirty="0">
                <a:solidFill>
                  <a:srgbClr val="0070C0"/>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định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trung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trực</a:t>
            </a:r>
            <a:r>
              <a:rPr lang="en-US" sz="3200" dirty="0">
                <a:solidFill>
                  <a:schemeClr val="tx1"/>
                </a:solidFill>
                <a:latin typeface="Times New Roman" pitchFamily="18" charset="0"/>
                <a:cs typeface="Times New Roman" pitchFamily="18" charset="0"/>
              </a:rPr>
              <a:t>, ta </a:t>
            </a:r>
            <a:r>
              <a:rPr lang="en-US" sz="3200" dirty="0" err="1">
                <a:solidFill>
                  <a:schemeClr val="tx1"/>
                </a:solidFill>
                <a:latin typeface="Times New Roman" pitchFamily="18" charset="0"/>
                <a:cs typeface="Times New Roman" pitchFamily="18" charset="0"/>
              </a:rPr>
              <a:t>chỉ</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cần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vẽ</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trung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trực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bất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định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điểm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đó</a:t>
            </a:r>
            <a:r>
              <a:rPr lang="en-US" sz="3200" dirty="0">
                <a:solidFill>
                  <a:schemeClr val="tx1"/>
                </a:solidFill>
                <a:latin typeface="Times New Roman" pitchFamily="18" charset="0"/>
                <a:cs typeface="Times New Roman" pitchFamily="18"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127" y="708987"/>
            <a:ext cx="1550215" cy="4119865"/>
          </a:xfrm>
          <a:prstGeom prst="rect">
            <a:avLst/>
          </a:prstGeom>
        </p:spPr>
      </p:pic>
      <p:sp>
        <p:nvSpPr>
          <p:cNvPr id="10" name="Hình chữ nhật 9">
            <a:extLst>
              <a:ext uri="{FF2B5EF4-FFF2-40B4-BE49-F238E27FC236}">
                <a16:creationId xmlns="" xmlns:a16="http://schemas.microsoft.com/office/drawing/2014/main" id="{3CC0155D-7CC4-446F-9F76-F7365C48A496}"/>
              </a:ext>
            </a:extLst>
          </p:cNvPr>
          <p:cNvSpPr/>
          <p:nvPr/>
        </p:nvSpPr>
        <p:spPr>
          <a:xfrm>
            <a:off x="1554392" y="905876"/>
            <a:ext cx="4535195" cy="3392992"/>
          </a:xfrm>
          <a:prstGeom prst="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6955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3"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grpSp>
        <p:nvGrpSpPr>
          <p:cNvPr id="1138" name="Google Shape;1138;p47"/>
          <p:cNvGrpSpPr/>
          <p:nvPr/>
        </p:nvGrpSpPr>
        <p:grpSpPr>
          <a:xfrm>
            <a:off x="394365" y="230465"/>
            <a:ext cx="1699685" cy="778010"/>
            <a:chOff x="1938604" y="1358625"/>
            <a:chExt cx="1232946" cy="1174275"/>
          </a:xfrm>
        </p:grpSpPr>
        <p:sp>
          <p:nvSpPr>
            <p:cNvPr id="1139" name="Google Shape;1139;p47"/>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7"/>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7"/>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7"/>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3" name="Google Shape;1143;p47"/>
          <p:cNvSpPr txBox="1"/>
          <p:nvPr/>
        </p:nvSpPr>
        <p:spPr>
          <a:xfrm rot="-229024">
            <a:off x="614584" y="387424"/>
            <a:ext cx="1345362" cy="61445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smtClean="0">
                <a:latin typeface="Times New Roman" pitchFamily="18" charset="0"/>
                <a:ea typeface="Delius"/>
                <a:cs typeface="Times New Roman" pitchFamily="18" charset="0"/>
                <a:sym typeface="Delius"/>
              </a:rPr>
              <a:t>Ví dụ 4</a:t>
            </a:r>
            <a:endParaRPr sz="2800" b="1" dirty="0">
              <a:latin typeface="Times New Roman" pitchFamily="18" charset="0"/>
              <a:ea typeface="Delius"/>
              <a:cs typeface="Times New Roman" pitchFamily="18" charset="0"/>
              <a:sym typeface="Delius"/>
            </a:endParaRPr>
          </a:p>
        </p:txBody>
      </p:sp>
      <p:sp>
        <p:nvSpPr>
          <p:cNvPr id="11" name="Rectangle 10"/>
          <p:cNvSpPr/>
          <p:nvPr/>
        </p:nvSpPr>
        <p:spPr>
          <a:xfrm>
            <a:off x="528296" y="874609"/>
            <a:ext cx="3913075" cy="2677656"/>
          </a:xfrm>
          <a:prstGeom prst="rect">
            <a:avLst/>
          </a:prstGeom>
        </p:spPr>
        <p:txBody>
          <a:bodyPr wrap="square">
            <a:spAutoFit/>
          </a:bodyPr>
          <a:lstStyle/>
          <a:p>
            <a:r>
              <a:rPr lang="en-US" sz="2800" dirty="0">
                <a:latin typeface="Times New Roman" pitchFamily="18" charset="0"/>
                <a:cs typeface="Times New Roman" pitchFamily="18" charset="0"/>
              </a:rPr>
              <a:t>Cho 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và</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cắt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nhau</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tại</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có</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nằm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sao</a:t>
            </a:r>
            <a:r>
              <a:rPr lang="en-US" sz="2800" dirty="0">
                <a:latin typeface="Times New Roman" pitchFamily="18" charset="0"/>
                <a:cs typeface="Times New Roman" pitchFamily="18" charset="0"/>
              </a:rPr>
              <a:t>?</a:t>
            </a:r>
          </a:p>
        </p:txBody>
      </p:sp>
      <p:sp>
        <p:nvSpPr>
          <p:cNvPr id="13" name="Rectangle 12"/>
          <p:cNvSpPr/>
          <p:nvPr/>
        </p:nvSpPr>
        <p:spPr>
          <a:xfrm>
            <a:off x="4761275" y="99840"/>
            <a:ext cx="3967090" cy="4862870"/>
          </a:xfrm>
          <a:prstGeom prst="rect">
            <a:avLst/>
          </a:prstGeom>
        </p:spPr>
        <p:txBody>
          <a:bodyPr wrap="square">
            <a:spAutoFit/>
          </a:bodyPr>
          <a:lstStyle/>
          <a:p>
            <a:pPr algn="just">
              <a:spcBef>
                <a:spcPts val="600"/>
              </a:spcBef>
              <a:spcAft>
                <a:spcPts val="600"/>
              </a:spcAft>
            </a:pPr>
            <a:r>
              <a:rPr lang="en-US" sz="2800" b="1" i="1" dirty="0" err="1" smtClean="0">
                <a:solidFill>
                  <a:srgbClr val="C00000"/>
                </a:solidFill>
                <a:latin typeface="Times New Roman" pitchFamily="18" charset="0"/>
                <a:ea typeface="Times New Roman" pitchFamily="18" charset="0"/>
                <a:cs typeface="Times New Roman" pitchFamily="18" charset="0"/>
              </a:rPr>
              <a:t>Giải:</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cùng</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giao</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hai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cạnh</a:t>
            </a:r>
            <a:endParaRPr lang="en-US" sz="2800" dirty="0" smtClean="0">
              <a:latin typeface="Times New Roman" pitchFamily="18" charset="0"/>
              <a:cs typeface="Times New Roman" pitchFamily="18" charset="0"/>
            </a:endParaRPr>
          </a:p>
          <a:p>
            <a:pPr algn="just">
              <a:spcBef>
                <a:spcPts val="600"/>
              </a:spcBef>
              <a:spcAft>
                <a:spcPts val="600"/>
              </a:spcAft>
            </a:pP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thuộc</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cạnh</a:t>
            </a:r>
            <a:r>
              <a:rPr lang="en-US" sz="2800" dirty="0" smtClean="0">
                <a:latin typeface="Times New Roman" pitchFamily="18" charset="0"/>
                <a:cs typeface="Times New Roman" pitchFamily="18" charset="0"/>
              </a:rPr>
              <a:t>      . </a:t>
            </a:r>
          </a:p>
          <a:p>
            <a:pPr algn="just">
              <a:spcBef>
                <a:spcPts val="600"/>
              </a:spcBef>
              <a:spcAft>
                <a:spcPts val="600"/>
              </a:spcAft>
            </a:pPr>
            <a:r>
              <a:rPr lang="en-US" sz="2800" dirty="0" err="1" smtClean="0">
                <a:latin typeface="Times New Roman" pitchFamily="18" charset="0"/>
                <a:cs typeface="Times New Roman" pitchFamily="18" charset="0"/>
              </a:rPr>
              <a:t>Vậy</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điểm</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nằm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cạnh</a:t>
            </a:r>
            <a:endParaRPr lang="en-US" sz="2800" dirty="0" smtClean="0">
              <a:latin typeface="Times New Roman" pitchFamily="18" charset="0"/>
              <a:cs typeface="Times New Roman" pitchFamily="18" charset="0"/>
            </a:endParaRPr>
          </a:p>
          <a:p>
            <a:pPr algn="just">
              <a:spcBef>
                <a:spcPts val="600"/>
              </a:spcBef>
              <a:spcAft>
                <a:spcPts val="600"/>
              </a:spcAft>
            </a:pPr>
            <a:r>
              <a:rPr lang="en-US" sz="2800" dirty="0" smtClean="0">
                <a:latin typeface="Times New Roman" pitchFamily="18" charset="0"/>
                <a:cs typeface="Times New Roman" pitchFamily="18" charset="0"/>
              </a:rPr>
              <a:t>       .</a:t>
            </a:r>
            <a:endParaRPr lang="en-US" sz="2800" dirty="0">
              <a:latin typeface="Times New Roman" pitchFamily="18" charset="0"/>
              <a:ea typeface="Calibri" panose="020F0502020204030204" pitchFamily="34" charset="0"/>
              <a:cs typeface="Times New Roman"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29797198"/>
              </p:ext>
            </p:extLst>
          </p:nvPr>
        </p:nvGraphicFramePr>
        <p:xfrm>
          <a:off x="4230688" y="2405063"/>
          <a:ext cx="682625" cy="333375"/>
        </p:xfrm>
        <a:graphic>
          <a:graphicData uri="http://schemas.openxmlformats.org/presentationml/2006/ole">
            <mc:AlternateContent xmlns:mc="http://schemas.openxmlformats.org/markup-compatibility/2006">
              <mc:Choice xmlns:v="urn:schemas-microsoft-com:vml" Requires="v">
                <p:oleObj spid="_x0000_s8894" name="Equation" r:id="rId4" imgW="682560" imgH="333360" progId="Equation.DSMT4">
                  <p:embed/>
                </p:oleObj>
              </mc:Choice>
              <mc:Fallback>
                <p:oleObj name="Equation" r:id="rId4" imgW="682560" imgH="333360" progId="Equation.DSMT4">
                  <p:embed/>
                  <p:pic>
                    <p:nvPicPr>
                      <p:cNvPr id="0" name=""/>
                      <p:cNvPicPr/>
                      <p:nvPr/>
                    </p:nvPicPr>
                    <p:blipFill>
                      <a:blip r:embed="rId5"/>
                      <a:stretch>
                        <a:fillRect/>
                      </a:stretch>
                    </p:blipFill>
                    <p:spPr>
                      <a:xfrm>
                        <a:off x="4230688" y="2405063"/>
                        <a:ext cx="682625" cy="33337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5620345"/>
              </p:ext>
            </p:extLst>
          </p:nvPr>
        </p:nvGraphicFramePr>
        <p:xfrm>
          <a:off x="4230688" y="2405063"/>
          <a:ext cx="682625" cy="333375"/>
        </p:xfrm>
        <a:graphic>
          <a:graphicData uri="http://schemas.openxmlformats.org/presentationml/2006/ole">
            <mc:AlternateContent xmlns:mc="http://schemas.openxmlformats.org/markup-compatibility/2006">
              <mc:Choice xmlns:v="urn:schemas-microsoft-com:vml" Requires="v">
                <p:oleObj spid="_x0000_s8895" name="Equation" r:id="rId6" imgW="682560" imgH="333360" progId="Equation.DSMT4">
                  <p:embed/>
                </p:oleObj>
              </mc:Choice>
              <mc:Fallback>
                <p:oleObj name="Equation" r:id="rId6" imgW="682560" imgH="333360" progId="Equation.DSMT4">
                  <p:embed/>
                  <p:pic>
                    <p:nvPicPr>
                      <p:cNvPr id="0" name=""/>
                      <p:cNvPicPr/>
                      <p:nvPr/>
                    </p:nvPicPr>
                    <p:blipFill>
                      <a:blip r:embed="rId5"/>
                      <a:stretch>
                        <a:fillRect/>
                      </a:stretch>
                    </p:blipFill>
                    <p:spPr>
                      <a:xfrm>
                        <a:off x="4230688" y="2405063"/>
                        <a:ext cx="682625" cy="333375"/>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976096042"/>
              </p:ext>
            </p:extLst>
          </p:nvPr>
        </p:nvGraphicFramePr>
        <p:xfrm>
          <a:off x="2483592" y="963745"/>
          <a:ext cx="616188" cy="380011"/>
        </p:xfrm>
        <a:graphic>
          <a:graphicData uri="http://schemas.openxmlformats.org/presentationml/2006/ole">
            <mc:AlternateContent xmlns:mc="http://schemas.openxmlformats.org/markup-compatibility/2006">
              <mc:Choice xmlns:v="urn:schemas-microsoft-com:vml" Requires="v">
                <p:oleObj spid="_x0000_s8896" name="Equation" r:id="rId7" imgW="355320" imgH="177480" progId="Equation.DSMT4">
                  <p:embed/>
                </p:oleObj>
              </mc:Choice>
              <mc:Fallback>
                <p:oleObj name="Equation" r:id="rId7" imgW="355320" imgH="177480" progId="Equation.DSMT4">
                  <p:embed/>
                  <p:pic>
                    <p:nvPicPr>
                      <p:cNvPr id="0" name=""/>
                      <p:cNvPicPr/>
                      <p:nvPr/>
                    </p:nvPicPr>
                    <p:blipFill>
                      <a:blip r:embed="rId8"/>
                      <a:stretch>
                        <a:fillRect/>
                      </a:stretch>
                    </p:blipFill>
                    <p:spPr>
                      <a:xfrm>
                        <a:off x="2483592" y="963745"/>
                        <a:ext cx="616188" cy="380011"/>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047588722"/>
              </p:ext>
            </p:extLst>
          </p:nvPr>
        </p:nvGraphicFramePr>
        <p:xfrm>
          <a:off x="1277652" y="1806893"/>
          <a:ext cx="535850" cy="348303"/>
        </p:xfrm>
        <a:graphic>
          <a:graphicData uri="http://schemas.openxmlformats.org/presentationml/2006/ole">
            <mc:AlternateContent xmlns:mc="http://schemas.openxmlformats.org/markup-compatibility/2006">
              <mc:Choice xmlns:v="urn:schemas-microsoft-com:vml" Requires="v">
                <p:oleObj spid="_x0000_s8897" name="Equation" r:id="rId9" imgW="253800" imgH="164880" progId="Equation.DSMT4">
                  <p:embed/>
                </p:oleObj>
              </mc:Choice>
              <mc:Fallback>
                <p:oleObj name="Equation" r:id="rId9" imgW="253800" imgH="164880" progId="Equation.DSMT4">
                  <p:embed/>
                  <p:pic>
                    <p:nvPicPr>
                      <p:cNvPr id="0" name=""/>
                      <p:cNvPicPr/>
                      <p:nvPr/>
                    </p:nvPicPr>
                    <p:blipFill>
                      <a:blip r:embed="rId10"/>
                      <a:stretch>
                        <a:fillRect/>
                      </a:stretch>
                    </p:blipFill>
                    <p:spPr>
                      <a:xfrm>
                        <a:off x="1277652" y="1806893"/>
                        <a:ext cx="535850" cy="34830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520993099"/>
              </p:ext>
            </p:extLst>
          </p:nvPr>
        </p:nvGraphicFramePr>
        <p:xfrm>
          <a:off x="2336800" y="1831340"/>
          <a:ext cx="525463" cy="366713"/>
        </p:xfrm>
        <a:graphic>
          <a:graphicData uri="http://schemas.openxmlformats.org/presentationml/2006/ole">
            <mc:AlternateContent xmlns:mc="http://schemas.openxmlformats.org/markup-compatibility/2006">
              <mc:Choice xmlns:v="urn:schemas-microsoft-com:vml" Requires="v">
                <p:oleObj spid="_x0000_s8898" name="Equation" r:id="rId11" imgW="253800" imgH="177480" progId="Equation.DSMT4">
                  <p:embed/>
                </p:oleObj>
              </mc:Choice>
              <mc:Fallback>
                <p:oleObj name="Equation" r:id="rId11" imgW="253800" imgH="177480" progId="Equation.DSMT4">
                  <p:embed/>
                  <p:pic>
                    <p:nvPicPr>
                      <p:cNvPr id="0" name=""/>
                      <p:cNvPicPr/>
                      <p:nvPr/>
                    </p:nvPicPr>
                    <p:blipFill>
                      <a:blip r:embed="rId12"/>
                      <a:stretch>
                        <a:fillRect/>
                      </a:stretch>
                    </p:blipFill>
                    <p:spPr>
                      <a:xfrm>
                        <a:off x="2336800" y="1831340"/>
                        <a:ext cx="525463" cy="36671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116965644"/>
              </p:ext>
            </p:extLst>
          </p:nvPr>
        </p:nvGraphicFramePr>
        <p:xfrm>
          <a:off x="2410525" y="2229632"/>
          <a:ext cx="324262" cy="378306"/>
        </p:xfrm>
        <a:graphic>
          <a:graphicData uri="http://schemas.openxmlformats.org/presentationml/2006/ole">
            <mc:AlternateContent xmlns:mc="http://schemas.openxmlformats.org/markup-compatibility/2006">
              <mc:Choice xmlns:v="urn:schemas-microsoft-com:vml" Requires="v">
                <p:oleObj spid="_x0000_s8899" name="Equation" r:id="rId13" imgW="152280" imgH="177480" progId="Equation.DSMT4">
                  <p:embed/>
                </p:oleObj>
              </mc:Choice>
              <mc:Fallback>
                <p:oleObj name="Equation" r:id="rId13" imgW="152280" imgH="177480" progId="Equation.DSMT4">
                  <p:embed/>
                  <p:pic>
                    <p:nvPicPr>
                      <p:cNvPr id="0" name=""/>
                      <p:cNvPicPr/>
                      <p:nvPr/>
                    </p:nvPicPr>
                    <p:blipFill>
                      <a:blip r:embed="rId14"/>
                      <a:stretch>
                        <a:fillRect/>
                      </a:stretch>
                    </p:blipFill>
                    <p:spPr>
                      <a:xfrm>
                        <a:off x="2410525" y="2229632"/>
                        <a:ext cx="324262" cy="378306"/>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965914699"/>
              </p:ext>
            </p:extLst>
          </p:nvPr>
        </p:nvGraphicFramePr>
        <p:xfrm>
          <a:off x="1014466" y="2229632"/>
          <a:ext cx="324262" cy="378306"/>
        </p:xfrm>
        <a:graphic>
          <a:graphicData uri="http://schemas.openxmlformats.org/presentationml/2006/ole">
            <mc:AlternateContent xmlns:mc="http://schemas.openxmlformats.org/markup-compatibility/2006">
              <mc:Choice xmlns:v="urn:schemas-microsoft-com:vml" Requires="v">
                <p:oleObj spid="_x0000_s8900" name="Equation" r:id="rId15" imgW="152280" imgH="177480" progId="Equation.DSMT4">
                  <p:embed/>
                </p:oleObj>
              </mc:Choice>
              <mc:Fallback>
                <p:oleObj name="Equation" r:id="rId15" imgW="152280" imgH="177480" progId="Equation.DSMT4">
                  <p:embed/>
                  <p:pic>
                    <p:nvPicPr>
                      <p:cNvPr id="0" name=""/>
                      <p:cNvPicPr/>
                      <p:nvPr/>
                    </p:nvPicPr>
                    <p:blipFill>
                      <a:blip r:embed="rId16"/>
                      <a:stretch>
                        <a:fillRect/>
                      </a:stretch>
                    </p:blipFill>
                    <p:spPr>
                      <a:xfrm>
                        <a:off x="1014466" y="2229632"/>
                        <a:ext cx="324262" cy="378306"/>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683151856"/>
              </p:ext>
            </p:extLst>
          </p:nvPr>
        </p:nvGraphicFramePr>
        <p:xfrm>
          <a:off x="1304925" y="3113405"/>
          <a:ext cx="500063" cy="333375"/>
        </p:xfrm>
        <a:graphic>
          <a:graphicData uri="http://schemas.openxmlformats.org/presentationml/2006/ole">
            <mc:AlternateContent xmlns:mc="http://schemas.openxmlformats.org/markup-compatibility/2006">
              <mc:Choice xmlns:v="urn:schemas-microsoft-com:vml" Requires="v">
                <p:oleObj spid="_x0000_s8901" name="Equation" r:id="rId17" imgW="266400" imgH="177480" progId="Equation.DSMT4">
                  <p:embed/>
                </p:oleObj>
              </mc:Choice>
              <mc:Fallback>
                <p:oleObj name="Equation" r:id="rId17" imgW="266400" imgH="177480" progId="Equation.DSMT4">
                  <p:embed/>
                  <p:pic>
                    <p:nvPicPr>
                      <p:cNvPr id="0" name=""/>
                      <p:cNvPicPr/>
                      <p:nvPr/>
                    </p:nvPicPr>
                    <p:blipFill>
                      <a:blip r:embed="rId18"/>
                      <a:stretch>
                        <a:fillRect/>
                      </a:stretch>
                    </p:blipFill>
                    <p:spPr>
                      <a:xfrm>
                        <a:off x="1304925" y="3113405"/>
                        <a:ext cx="500063" cy="33337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227172996"/>
              </p:ext>
            </p:extLst>
          </p:nvPr>
        </p:nvGraphicFramePr>
        <p:xfrm>
          <a:off x="7306769" y="648983"/>
          <a:ext cx="654668" cy="327334"/>
        </p:xfrm>
        <a:graphic>
          <a:graphicData uri="http://schemas.openxmlformats.org/presentationml/2006/ole">
            <mc:AlternateContent xmlns:mc="http://schemas.openxmlformats.org/markup-compatibility/2006">
              <mc:Choice xmlns:v="urn:schemas-microsoft-com:vml" Requires="v">
                <p:oleObj spid="_x0000_s8902" name="Equation" r:id="rId19" imgW="355320" imgH="177480" progId="Equation.DSMT4">
                  <p:embed/>
                </p:oleObj>
              </mc:Choice>
              <mc:Fallback>
                <p:oleObj name="Equation" r:id="rId19" imgW="355320" imgH="177480" progId="Equation.DSMT4">
                  <p:embed/>
                  <p:pic>
                    <p:nvPicPr>
                      <p:cNvPr id="0" name=""/>
                      <p:cNvPicPr/>
                      <p:nvPr/>
                    </p:nvPicPr>
                    <p:blipFill>
                      <a:blip r:embed="rId20"/>
                      <a:stretch>
                        <a:fillRect/>
                      </a:stretch>
                    </p:blipFill>
                    <p:spPr>
                      <a:xfrm>
                        <a:off x="7306769" y="648983"/>
                        <a:ext cx="654668" cy="32733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308391626"/>
              </p:ext>
            </p:extLst>
          </p:nvPr>
        </p:nvGraphicFramePr>
        <p:xfrm>
          <a:off x="5791523" y="1491874"/>
          <a:ext cx="300512" cy="350598"/>
        </p:xfrm>
        <a:graphic>
          <a:graphicData uri="http://schemas.openxmlformats.org/presentationml/2006/ole">
            <mc:AlternateContent xmlns:mc="http://schemas.openxmlformats.org/markup-compatibility/2006">
              <mc:Choice xmlns:v="urn:schemas-microsoft-com:vml" Requires="v">
                <p:oleObj spid="_x0000_s8903" name="Equation" r:id="rId21" imgW="152280" imgH="177480" progId="Equation.DSMT4">
                  <p:embed/>
                </p:oleObj>
              </mc:Choice>
              <mc:Fallback>
                <p:oleObj name="Equation" r:id="rId21" imgW="152280" imgH="177480" progId="Equation.DSMT4">
                  <p:embed/>
                  <p:pic>
                    <p:nvPicPr>
                      <p:cNvPr id="0" name=""/>
                      <p:cNvPicPr/>
                      <p:nvPr/>
                    </p:nvPicPr>
                    <p:blipFill>
                      <a:blip r:embed="rId22"/>
                      <a:stretch>
                        <a:fillRect/>
                      </a:stretch>
                    </p:blipFill>
                    <p:spPr>
                      <a:xfrm>
                        <a:off x="5791523" y="1491874"/>
                        <a:ext cx="300512" cy="350598"/>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746928271"/>
              </p:ext>
            </p:extLst>
          </p:nvPr>
        </p:nvGraphicFramePr>
        <p:xfrm>
          <a:off x="8214015" y="1878474"/>
          <a:ext cx="514350" cy="334963"/>
        </p:xfrm>
        <a:graphic>
          <a:graphicData uri="http://schemas.openxmlformats.org/presentationml/2006/ole">
            <mc:AlternateContent xmlns:mc="http://schemas.openxmlformats.org/markup-compatibility/2006">
              <mc:Choice xmlns:v="urn:schemas-microsoft-com:vml" Requires="v">
                <p:oleObj spid="_x0000_s8904" name="Equation" r:id="rId23" imgW="253800" imgH="164880" progId="Equation.DSMT4">
                  <p:embed/>
                </p:oleObj>
              </mc:Choice>
              <mc:Fallback>
                <p:oleObj name="Equation" r:id="rId23" imgW="253800" imgH="164880" progId="Equation.DSMT4">
                  <p:embed/>
                  <p:pic>
                    <p:nvPicPr>
                      <p:cNvPr id="0" name=""/>
                      <p:cNvPicPr/>
                      <p:nvPr/>
                    </p:nvPicPr>
                    <p:blipFill>
                      <a:blip r:embed="rId24"/>
                      <a:stretch>
                        <a:fillRect/>
                      </a:stretch>
                    </p:blipFill>
                    <p:spPr>
                      <a:xfrm>
                        <a:off x="8214015" y="1878474"/>
                        <a:ext cx="514350" cy="334963"/>
                      </a:xfrm>
                      <a:prstGeom prst="rect">
                        <a:avLst/>
                      </a:prstGeom>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775407110"/>
              </p:ext>
            </p:extLst>
          </p:nvPr>
        </p:nvGraphicFramePr>
        <p:xfrm>
          <a:off x="6844249" y="2911533"/>
          <a:ext cx="557212" cy="371475"/>
        </p:xfrm>
        <a:graphic>
          <a:graphicData uri="http://schemas.openxmlformats.org/presentationml/2006/ole">
            <mc:AlternateContent xmlns:mc="http://schemas.openxmlformats.org/markup-compatibility/2006">
              <mc:Choice xmlns:v="urn:schemas-microsoft-com:vml" Requires="v">
                <p:oleObj spid="_x0000_s8905" name="Equation" r:id="rId25" imgW="266400" imgH="177480" progId="Equation.DSMT4">
                  <p:embed/>
                </p:oleObj>
              </mc:Choice>
              <mc:Fallback>
                <p:oleObj name="Equation" r:id="rId25" imgW="266400" imgH="177480" progId="Equation.DSMT4">
                  <p:embed/>
                  <p:pic>
                    <p:nvPicPr>
                      <p:cNvPr id="0" name=""/>
                      <p:cNvPicPr/>
                      <p:nvPr/>
                    </p:nvPicPr>
                    <p:blipFill>
                      <a:blip r:embed="rId26"/>
                      <a:stretch>
                        <a:fillRect/>
                      </a:stretch>
                    </p:blipFill>
                    <p:spPr>
                      <a:xfrm>
                        <a:off x="6844249" y="2911533"/>
                        <a:ext cx="557212" cy="371475"/>
                      </a:xfrm>
                      <a:prstGeom prst="rect">
                        <a:avLst/>
                      </a:prstGeom>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1663311135"/>
              </p:ext>
            </p:extLst>
          </p:nvPr>
        </p:nvGraphicFramePr>
        <p:xfrm>
          <a:off x="6570813" y="3456135"/>
          <a:ext cx="348013" cy="406015"/>
        </p:xfrm>
        <a:graphic>
          <a:graphicData uri="http://schemas.openxmlformats.org/presentationml/2006/ole">
            <mc:AlternateContent xmlns:mc="http://schemas.openxmlformats.org/markup-compatibility/2006">
              <mc:Choice xmlns:v="urn:schemas-microsoft-com:vml" Requires="v">
                <p:oleObj spid="_x0000_s8906" name="Equation" r:id="rId27" imgW="152280" imgH="177480" progId="Equation.DSMT4">
                  <p:embed/>
                </p:oleObj>
              </mc:Choice>
              <mc:Fallback>
                <p:oleObj name="Equation" r:id="rId27" imgW="152280" imgH="177480" progId="Equation.DSMT4">
                  <p:embed/>
                  <p:pic>
                    <p:nvPicPr>
                      <p:cNvPr id="0" name=""/>
                      <p:cNvPicPr/>
                      <p:nvPr/>
                    </p:nvPicPr>
                    <p:blipFill>
                      <a:blip r:embed="rId28"/>
                      <a:stretch>
                        <a:fillRect/>
                      </a:stretch>
                    </p:blipFill>
                    <p:spPr>
                      <a:xfrm>
                        <a:off x="6570813" y="3456135"/>
                        <a:ext cx="348013" cy="406015"/>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678602518"/>
              </p:ext>
            </p:extLst>
          </p:nvPr>
        </p:nvGraphicFramePr>
        <p:xfrm>
          <a:off x="4950608" y="4437749"/>
          <a:ext cx="595169" cy="396779"/>
        </p:xfrm>
        <a:graphic>
          <a:graphicData uri="http://schemas.openxmlformats.org/presentationml/2006/ole">
            <mc:AlternateContent xmlns:mc="http://schemas.openxmlformats.org/markup-compatibility/2006">
              <mc:Choice xmlns:v="urn:schemas-microsoft-com:vml" Requires="v">
                <p:oleObj spid="_x0000_s8907" name="Equation" r:id="rId29" imgW="266400" imgH="177480" progId="Equation.DSMT4">
                  <p:embed/>
                </p:oleObj>
              </mc:Choice>
              <mc:Fallback>
                <p:oleObj name="Equation" r:id="rId29" imgW="266400" imgH="177480" progId="Equation.DSMT4">
                  <p:embed/>
                  <p:pic>
                    <p:nvPicPr>
                      <p:cNvPr id="0" name=""/>
                      <p:cNvPicPr/>
                      <p:nvPr/>
                    </p:nvPicPr>
                    <p:blipFill>
                      <a:blip r:embed="rId30"/>
                      <a:stretch>
                        <a:fillRect/>
                      </a:stretch>
                    </p:blipFill>
                    <p:spPr>
                      <a:xfrm>
                        <a:off x="4950608" y="4437749"/>
                        <a:ext cx="595169" cy="396779"/>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751342175"/>
              </p:ext>
            </p:extLst>
          </p:nvPr>
        </p:nvGraphicFramePr>
        <p:xfrm>
          <a:off x="4957763" y="2441575"/>
          <a:ext cx="514350" cy="360363"/>
        </p:xfrm>
        <a:graphic>
          <a:graphicData uri="http://schemas.openxmlformats.org/presentationml/2006/ole">
            <mc:AlternateContent xmlns:mc="http://schemas.openxmlformats.org/markup-compatibility/2006">
              <mc:Choice xmlns:v="urn:schemas-microsoft-com:vml" Requires="v">
                <p:oleObj spid="_x0000_s8908" name="Equation" r:id="rId31" imgW="253800" imgH="177480" progId="Equation.DSMT4">
                  <p:embed/>
                </p:oleObj>
              </mc:Choice>
              <mc:Fallback>
                <p:oleObj name="Equation" r:id="rId31" imgW="253800" imgH="177480" progId="Equation.DSMT4">
                  <p:embed/>
                  <p:pic>
                    <p:nvPicPr>
                      <p:cNvPr id="0" name="Object 15"/>
                      <p:cNvPicPr>
                        <a:picLocks noChangeAspect="1" noChangeArrowheads="1"/>
                      </p:cNvPicPr>
                      <p:nvPr/>
                    </p:nvPicPr>
                    <p:blipFill>
                      <a:blip r:embed="rId32"/>
                      <a:srcRect/>
                      <a:stretch>
                        <a:fillRect/>
                      </a:stretch>
                    </p:blipFill>
                    <p:spPr bwMode="auto">
                      <a:xfrm>
                        <a:off x="4957763" y="2441575"/>
                        <a:ext cx="5143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5" name="Hình ảnh 5">
            <a:extLst>
              <a:ext uri="{FF2B5EF4-FFF2-40B4-BE49-F238E27FC236}">
                <a16:creationId xmlns:a16="http://schemas.microsoft.com/office/drawing/2014/main" xmlns="" id="{35E04B13-6D6D-4505-8345-1B030B57597F}"/>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327564" y="142157"/>
            <a:ext cx="1710046" cy="810910"/>
          </a:xfrm>
          <a:prstGeom prst="rect">
            <a:avLst/>
          </a:prstGeom>
        </p:spPr>
      </p:pic>
    </p:spTree>
    <p:extLst>
      <p:ext uri="{BB962C8B-B14F-4D97-AF65-F5344CB8AC3E}">
        <p14:creationId xmlns:p14="http://schemas.microsoft.com/office/powerpoint/2010/main" val="3208251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8"/>
                                        </p:tgtEl>
                                        <p:attrNameLst>
                                          <p:attrName>style.visibility</p:attrName>
                                        </p:attrNameLst>
                                      </p:cBhvr>
                                      <p:to>
                                        <p:strVal val="visible"/>
                                      </p:to>
                                    </p:set>
                                    <p:animEffect transition="in" filter="fade">
                                      <p:cBhvr>
                                        <p:cTn id="7" dur="500"/>
                                        <p:tgtEl>
                                          <p:spTgt spid="11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43"/>
                                        </p:tgtEl>
                                        <p:attrNameLst>
                                          <p:attrName>style.visibility</p:attrName>
                                        </p:attrNameLst>
                                      </p:cBhvr>
                                      <p:to>
                                        <p:strVal val="visible"/>
                                      </p:to>
                                    </p:set>
                                    <p:animEffect transition="in" filter="fade">
                                      <p:cBhvr>
                                        <p:cTn id="10" dur="500"/>
                                        <p:tgtEl>
                                          <p:spTgt spid="114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3" grpId="0"/>
      <p:bldP spid="11"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1084" y="0"/>
            <a:ext cx="2708752" cy="3958047"/>
          </a:xfrm>
          <a:prstGeom prst="rect">
            <a:avLst/>
          </a:prstGeom>
        </p:spPr>
      </p:pic>
      <p:sp>
        <p:nvSpPr>
          <p:cNvPr id="4" name="Rectangle 3"/>
          <p:cNvSpPr/>
          <p:nvPr/>
        </p:nvSpPr>
        <p:spPr>
          <a:xfrm>
            <a:off x="2680323" y="901016"/>
            <a:ext cx="5545109" cy="1107996"/>
          </a:xfrm>
          <a:prstGeom prst="rect">
            <a:avLst/>
          </a:prstGeom>
          <a:solidFill>
            <a:srgbClr val="00B050"/>
          </a:solidFill>
        </p:spPr>
        <p:txBody>
          <a:bodyPr wrap="none" lIns="91440" tIns="45720" rIns="91440" bIns="45720">
            <a:spAutoFit/>
          </a:bodyPr>
          <a:lstStyle/>
          <a:p>
            <a:pPr algn="ctr"/>
            <a:r>
              <a:rPr lang="en-US" sz="6600" b="1" cap="none" spc="0" dirty="0">
                <a:ln w="10160">
                  <a:solidFill>
                    <a:schemeClr val="accent5"/>
                  </a:solidFill>
                  <a:prstDash val="solid"/>
                </a:ln>
                <a:solidFill>
                  <a:srgbClr val="FF0000"/>
                </a:solidFill>
                <a:effectLst>
                  <a:outerShdw blurRad="38100" dist="22860" dir="5400000" algn="tl" rotWithShape="0">
                    <a:srgbClr val="000000">
                      <a:alpha val="30000"/>
                    </a:srgbClr>
                  </a:outerShdw>
                </a:effectLst>
              </a:rPr>
              <a:t>NHỔ CÀ RỐT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8515" y="2009012"/>
            <a:ext cx="1407487" cy="81783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7264" y="1784380"/>
            <a:ext cx="2039956" cy="138946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9659" y="2401158"/>
            <a:ext cx="1485873" cy="1556889"/>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19" name="Rectangle 18"/>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0" name="nhacn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12666" y="1902778"/>
            <a:ext cx="609600" cy="457200"/>
          </a:xfrm>
          <a:prstGeom prst="rect">
            <a:avLst/>
          </a:prstGeom>
        </p:spPr>
      </p:pic>
      <p:pic>
        <p:nvPicPr>
          <p:cNvPr id="21" name="Picture 7" descr="F:\NguyenNgocQuynhTrang\HinhAnh\TIERE128.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4681" y="2209800"/>
            <a:ext cx="3420752" cy="940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Ảnh động Powerpoint CTU"/>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083212" y="2386203"/>
            <a:ext cx="1011137" cy="553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206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99107" y="2131378"/>
            <a:ext cx="1196895" cy="695465"/>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76500" y="331631"/>
            <a:ext cx="2476500" cy="2857500"/>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32520" y="2476016"/>
            <a:ext cx="1683130" cy="1262348"/>
          </a:xfrm>
          <a:prstGeom prst="rect">
            <a:avLst/>
          </a:prstGeom>
        </p:spPr>
      </p:pic>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379006" y="1713676"/>
            <a:ext cx="1581150" cy="1524680"/>
          </a:xfrm>
          <a:prstGeom prst="rect">
            <a:avLst/>
          </a:prstGeom>
        </p:spPr>
      </p:pic>
      <p:sp>
        <p:nvSpPr>
          <p:cNvPr id="10" name="Rounded Rectangular Callout 9"/>
          <p:cNvSpPr/>
          <p:nvPr/>
        </p:nvSpPr>
        <p:spPr>
          <a:xfrm>
            <a:off x="2571627" y="905894"/>
            <a:ext cx="5486523" cy="1225484"/>
          </a:xfrm>
          <a:prstGeom prst="wedgeRoundRectCallout">
            <a:avLst>
              <a:gd name="adj1" fmla="val -79995"/>
              <a:gd name="adj2" fmla="val -53036"/>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chứ</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Nhưng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xem</a:t>
            </a:r>
            <a:r>
              <a:rPr lang="en-US" sz="2800" dirty="0">
                <a:solidFill>
                  <a:srgbClr val="FF0000"/>
                </a:solidFill>
                <a:latin typeface="Times New Roman" panose="02020603050405020304" pitchFamily="18" charset="0"/>
                <a:cs typeface="Times New Roman" panose="02020603050405020304" pitchFamily="18" charset="0"/>
              </a:rPr>
              <a:t> con ở </a:t>
            </a:r>
            <a:r>
              <a:rPr lang="en-US" sz="2800" dirty="0" err="1">
                <a:solidFill>
                  <a:srgbClr val="FF0000"/>
                </a:solidFill>
                <a:latin typeface="Times New Roman" panose="02020603050405020304" pitchFamily="18" charset="0"/>
                <a:cs typeface="Times New Roman" panose="02020603050405020304" pitchFamily="18" charset="0"/>
              </a:rPr>
              <a:t>trường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học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hoàng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thì</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mới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1" name="Rounded Rectangular Callout 10"/>
          <p:cNvSpPr/>
          <p:nvPr/>
        </p:nvSpPr>
        <p:spPr>
          <a:xfrm>
            <a:off x="191915" y="2943225"/>
            <a:ext cx="3399010" cy="952499"/>
          </a:xfrm>
          <a:prstGeom prst="wedgeRoundRectCallout">
            <a:avLst>
              <a:gd name="adj1" fmla="val -27680"/>
              <a:gd name="adj2" fmla="val -266077"/>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Giờ</a:t>
            </a:r>
            <a:r>
              <a:rPr lang="en-US" sz="2800" dirty="0">
                <a:solidFill>
                  <a:srgbClr val="FF0000"/>
                </a:solidFill>
                <a:latin typeface="Times New Roman" panose="02020603050405020304" pitchFamily="18" charset="0"/>
                <a:cs typeface="Times New Roman" panose="02020603050405020304" pitchFamily="18" charset="0"/>
              </a:rPr>
              <a:t> ta </a:t>
            </a:r>
            <a:r>
              <a:rPr lang="en-US" sz="2800" dirty="0" err="1">
                <a:solidFill>
                  <a:srgbClr val="FF0000"/>
                </a:solidFill>
                <a:latin typeface="Times New Roman" panose="02020603050405020304" pitchFamily="18" charset="0"/>
                <a:cs typeface="Times New Roman" panose="02020603050405020304" pitchFamily="18" charset="0"/>
              </a:rPr>
              <a:t>sẽ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con </a:t>
            </a:r>
            <a:r>
              <a:rPr lang="en-US" sz="2800" dirty="0" err="1">
                <a:solidFill>
                  <a:srgbClr val="FF0000"/>
                </a:solidFill>
                <a:latin typeface="Times New Roman" panose="02020603050405020304" pitchFamily="18" charset="0"/>
                <a:cs typeface="Times New Roman" panose="02020603050405020304" pitchFamily="18" charset="0"/>
              </a:rPr>
              <a:t>tự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nhổ</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rốt</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12" name="Rounded Rectangular Callout 11"/>
          <p:cNvSpPr/>
          <p:nvPr/>
        </p:nvSpPr>
        <p:spPr>
          <a:xfrm>
            <a:off x="3405343" y="116878"/>
            <a:ext cx="4894435" cy="545130"/>
          </a:xfrm>
          <a:prstGeom prst="wedgeRoundRectCallout">
            <a:avLst>
              <a:gd name="adj1" fmla="val -96880"/>
              <a:gd name="adj2" fmla="val 47257"/>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Con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dám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13" name="Picture 1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87091" y="2017855"/>
            <a:ext cx="1683130" cy="1262348"/>
          </a:xfrm>
          <a:prstGeom prst="rect">
            <a:avLst/>
          </a:prstGeom>
        </p:spPr>
      </p:pic>
      <p:pic>
        <p:nvPicPr>
          <p:cNvPr id="15" name="Picture 1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sp>
        <p:nvSpPr>
          <p:cNvPr id="17" name="Rounded Rectangular Callout 16"/>
          <p:cNvSpPr/>
          <p:nvPr/>
        </p:nvSpPr>
        <p:spPr>
          <a:xfrm>
            <a:off x="191915" y="2724307"/>
            <a:ext cx="3409950" cy="1009293"/>
          </a:xfrm>
          <a:prstGeom prst="wedgeRoundRectCallout">
            <a:avLst>
              <a:gd name="adj1" fmla="val -37594"/>
              <a:gd name="adj2" fmla="val -100244"/>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Dạ. Con đồng ý</a:t>
            </a:r>
          </a:p>
        </p:txBody>
      </p:sp>
      <p:pic>
        <p:nvPicPr>
          <p:cNvPr id="19" name="Picture 1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21" name="Picture 2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2" name="Picture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23" name="Picture 2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24" name="Rectangle 23"/>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t>
            </a:r>
          </a:p>
        </p:txBody>
      </p:sp>
      <p:pic>
        <p:nvPicPr>
          <p:cNvPr id="29" name="voice 1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9464485" y="-67757"/>
            <a:ext cx="609600" cy="457200"/>
          </a:xfrm>
          <a:prstGeom prst="rect">
            <a:avLst/>
          </a:prstGeom>
        </p:spPr>
      </p:pic>
      <p:pic>
        <p:nvPicPr>
          <p:cNvPr id="30" name="voice1b">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9464485" y="905895"/>
            <a:ext cx="609600" cy="457200"/>
          </a:xfrm>
          <a:prstGeom prst="rect">
            <a:avLst/>
          </a:prstGeom>
        </p:spPr>
      </p:pic>
      <p:pic>
        <p:nvPicPr>
          <p:cNvPr id="31" name="voice2b">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306050" y="905895"/>
            <a:ext cx="609600" cy="457200"/>
          </a:xfrm>
          <a:prstGeom prst="rect">
            <a:avLst/>
          </a:prstGeom>
        </p:spPr>
      </p:pic>
      <p:pic>
        <p:nvPicPr>
          <p:cNvPr id="32" name="voice3b">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1334750" y="875816"/>
            <a:ext cx="609600" cy="457200"/>
          </a:xfrm>
          <a:prstGeom prst="rect">
            <a:avLst/>
          </a:prstGeom>
        </p:spPr>
      </p:pic>
      <p:pic>
        <p:nvPicPr>
          <p:cNvPr id="33" name="voice2a">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306050" y="0"/>
            <a:ext cx="609600" cy="457200"/>
          </a:xfrm>
          <a:prstGeom prst="rect">
            <a:avLst/>
          </a:prstGeom>
        </p:spPr>
      </p:pic>
      <p:pic>
        <p:nvPicPr>
          <p:cNvPr id="25" name="Picture 2" descr="Ảnh động Powerpoint CTU"/>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4083213" y="2516695"/>
            <a:ext cx="772846" cy="42322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7" descr="F:\NguyenNgocQuynhTrang\HinhAnh\TIERE128.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5671375" y="2448146"/>
            <a:ext cx="2554057" cy="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ular Callout 8"/>
          <p:cNvSpPr/>
          <p:nvPr/>
        </p:nvSpPr>
        <p:spPr>
          <a:xfrm>
            <a:off x="4241419" y="2270909"/>
            <a:ext cx="4264405" cy="1253341"/>
          </a:xfrm>
          <a:prstGeom prst="wedgeRoundRectCallout">
            <a:avLst>
              <a:gd name="adj1" fmla="val -77817"/>
              <a:gd name="adj2" fmla="val -23801"/>
              <a:gd name="adj3" fmla="val 16667"/>
            </a:avLst>
          </a:prstGeom>
          <a:solidFill>
            <a:srgbClr val="00B0F0">
              <a:alpha val="70000"/>
            </a:srgb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Bác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ơi</a:t>
            </a:r>
            <a:r>
              <a:rPr lang="en-US" sz="2800" dirty="0">
                <a:solidFill>
                  <a:srgbClr val="FF0000"/>
                </a:solidFill>
                <a:latin typeface="Times New Roman" panose="02020603050405020304" pitchFamily="18" charset="0"/>
                <a:cs typeface="Times New Roman" panose="02020603050405020304" pitchFamily="18" charset="0"/>
              </a:rPr>
              <a:t> ! </a:t>
            </a:r>
            <a:r>
              <a:rPr lang="en-US" sz="2800" dirty="0" err="1">
                <a:solidFill>
                  <a:srgbClr val="FF0000"/>
                </a:solidFill>
                <a:latin typeface="Times New Roman" panose="02020603050405020304" pitchFamily="18" charset="0"/>
                <a:cs typeface="Times New Roman" panose="02020603050405020304" pitchFamily="18" charset="0"/>
              </a:rPr>
              <a:t>Cháu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đói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lắm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cháu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củ</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rốt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được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không</a:t>
            </a:r>
            <a:r>
              <a:rPr lang="en-US" sz="2800" dirty="0">
                <a:solidFill>
                  <a:srgbClr val="FF0000"/>
                </a:solidFill>
                <a:latin typeface="Times New Roman" panose="02020603050405020304" pitchFamily="18" charset="0"/>
                <a:cs typeface="Times New Roman" panose="02020603050405020304" pitchFamily="18" charset="0"/>
              </a:rPr>
              <a:t> ạ ?</a:t>
            </a:r>
          </a:p>
        </p:txBody>
      </p:sp>
    </p:spTree>
    <p:extLst>
      <p:ext uri="{BB962C8B-B14F-4D97-AF65-F5344CB8AC3E}">
        <p14:creationId xmlns:p14="http://schemas.microsoft.com/office/powerpoint/2010/main" val="26717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afterEffect">
                                  <p:stCondLst>
                                    <p:cond delay="0"/>
                                  </p:stCondLst>
                                  <p:childTnLst>
                                    <p:animMotion origin="layout" path="M -3.33333E-6 -1.11111E-6 L 0.21684 -0.05417 " pathEditMode="relative" rAng="0" ptsTypes="AA">
                                      <p:cBhvr>
                                        <p:cTn id="6" dur="2000" fill="hold"/>
                                        <p:tgtEl>
                                          <p:spTgt spid="5"/>
                                        </p:tgtEl>
                                        <p:attrNameLst>
                                          <p:attrName>ppt_x</p:attrName>
                                          <p:attrName>ppt_y</p:attrName>
                                        </p:attrNameLst>
                                      </p:cBhvr>
                                      <p:rCtr x="10851" y="-2708"/>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10"/>
                                        <p:tgtEl>
                                          <p:spTgt spid="5"/>
                                        </p:tgtEl>
                                      </p:cBhvr>
                                    </p:animEffect>
                                    <p:set>
                                      <p:cBhvr>
                                        <p:cTn id="10" dur="1" fill="hold">
                                          <p:stCondLst>
                                            <p:cond delay="9"/>
                                          </p:stCondLst>
                                        </p:cTn>
                                        <p:tgtEl>
                                          <p:spTgt spid="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
                                        <p:tgtEl>
                                          <p:spTgt spid="16"/>
                                        </p:tgtEl>
                                      </p:cBhvr>
                                    </p:animEffect>
                                  </p:childTnLst>
                                </p:cTn>
                              </p:par>
                              <p:par>
                                <p:cTn id="14" presetID="35" presetClass="path" presetSubtype="0" accel="50000" decel="50000" fill="hold" nodeType="withEffect">
                                  <p:stCondLst>
                                    <p:cond delay="0"/>
                                  </p:stCondLst>
                                  <p:childTnLst>
                                    <p:animMotion origin="layout" path="M 3.88889E-6 3.33333E-6 L -0.76302 -0.09584 " pathEditMode="relative" rAng="0" ptsTypes="AA">
                                      <p:cBhvr>
                                        <p:cTn id="15" dur="4000" fill="hold"/>
                                        <p:tgtEl>
                                          <p:spTgt spid="7"/>
                                        </p:tgtEl>
                                        <p:attrNameLst>
                                          <p:attrName>ppt_x</p:attrName>
                                          <p:attrName>ppt_y</p:attrName>
                                        </p:attrNameLst>
                                      </p:cBhvr>
                                      <p:rCtr x="-38160" y="-4792"/>
                                    </p:animMotion>
                                  </p:childTnLst>
                                </p:cTn>
                              </p:par>
                            </p:childTnLst>
                          </p:cTn>
                        </p:par>
                        <p:par>
                          <p:cTn id="16" fill="hold">
                            <p:stCondLst>
                              <p:cond delay="6000"/>
                            </p:stCondLst>
                            <p:childTnLst>
                              <p:par>
                                <p:cTn id="17" presetID="10" presetClass="exit" presetSubtype="0" fill="hold" nodeType="afterEffect">
                                  <p:stCondLst>
                                    <p:cond delay="0"/>
                                  </p:stCondLst>
                                  <p:childTnLst>
                                    <p:animEffect transition="out" filter="fade">
                                      <p:cBhvr>
                                        <p:cTn id="18" dur="10"/>
                                        <p:tgtEl>
                                          <p:spTgt spid="7"/>
                                        </p:tgtEl>
                                      </p:cBhvr>
                                    </p:animEffect>
                                    <p:set>
                                      <p:cBhvr>
                                        <p:cTn id="19" dur="1" fill="hold">
                                          <p:stCondLst>
                                            <p:cond delay="9"/>
                                          </p:stCondLst>
                                        </p:cTn>
                                        <p:tgtEl>
                                          <p:spTgt spid="7"/>
                                        </p:tgtEl>
                                        <p:attrNameLst>
                                          <p:attrName>style.visibility</p:attrName>
                                        </p:attrNameLst>
                                      </p:cBhvr>
                                      <p:to>
                                        <p:strVal val="hidden"/>
                                      </p:to>
                                    </p:set>
                                  </p:childTnLst>
                                </p:cTn>
                              </p:par>
                            </p:childTnLst>
                          </p:cTn>
                        </p:par>
                        <p:par>
                          <p:cTn id="20" fill="hold">
                            <p:stCondLst>
                              <p:cond delay="601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ppt_w</p:attrName>
                                        </p:attrNameLst>
                                      </p:cBhvr>
                                      <p:tavLst>
                                        <p:tav tm="0">
                                          <p:val>
                                            <p:strVal val="#ppt_w+.3"/>
                                          </p:val>
                                        </p:tav>
                                        <p:tav tm="100000">
                                          <p:val>
                                            <p:strVal val="#ppt_w"/>
                                          </p:val>
                                        </p:tav>
                                      </p:tavLst>
                                    </p:anim>
                                    <p:anim calcmode="lin" valueType="num">
                                      <p:cBhvr>
                                        <p:cTn id="29" dur="1000" fill="hold"/>
                                        <p:tgtEl>
                                          <p:spTgt spid="9"/>
                                        </p:tgtEl>
                                        <p:attrNameLst>
                                          <p:attrName>ppt_h</p:attrName>
                                        </p:attrNameLst>
                                      </p:cBhvr>
                                      <p:tavLst>
                                        <p:tav tm="0">
                                          <p:val>
                                            <p:strVal val="#ppt_h"/>
                                          </p:val>
                                        </p:tav>
                                        <p:tav tm="100000">
                                          <p:val>
                                            <p:strVal val="#ppt_h"/>
                                          </p:val>
                                        </p:tav>
                                      </p:tavLst>
                                    </p:anim>
                                    <p:animEffect transition="in" filter="fade">
                                      <p:cBhvr>
                                        <p:cTn id="30" dur="1000"/>
                                        <p:tgtEl>
                                          <p:spTgt spid="9"/>
                                        </p:tgtEl>
                                      </p:cBhvr>
                                    </p:animEffect>
                                  </p:childTnLst>
                                </p:cTn>
                              </p:par>
                              <p:par>
                                <p:cTn id="31" presetID="1" presetClass="mediacall" presetSubtype="0" fill="hold" nodeType="withEffect">
                                  <p:stCondLst>
                                    <p:cond delay="0"/>
                                  </p:stCondLst>
                                  <p:childTnLst>
                                    <p:cmd type="call" cmd="playFrom(0.0)">
                                      <p:cBhvr>
                                        <p:cTn id="32" dur="5984" fill="hold"/>
                                        <p:tgtEl>
                                          <p:spTgt spid="29"/>
                                        </p:tgtEl>
                                      </p:cBhvr>
                                    </p:cmd>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250" fill="hold"/>
                                        <p:tgtEl>
                                          <p:spTgt spid="10"/>
                                        </p:tgtEl>
                                        <p:attrNameLst>
                                          <p:attrName>ppt_w</p:attrName>
                                        </p:attrNameLst>
                                      </p:cBhvr>
                                      <p:tavLst>
                                        <p:tav tm="0">
                                          <p:val>
                                            <p:strVal val="#ppt_w+.3"/>
                                          </p:val>
                                        </p:tav>
                                        <p:tav tm="100000">
                                          <p:val>
                                            <p:strVal val="#ppt_w"/>
                                          </p:val>
                                        </p:tav>
                                      </p:tavLst>
                                    </p:anim>
                                    <p:anim calcmode="lin" valueType="num">
                                      <p:cBhvr>
                                        <p:cTn id="43" dur="1250" fill="hold"/>
                                        <p:tgtEl>
                                          <p:spTgt spid="10"/>
                                        </p:tgtEl>
                                        <p:attrNameLst>
                                          <p:attrName>ppt_h</p:attrName>
                                        </p:attrNameLst>
                                      </p:cBhvr>
                                      <p:tavLst>
                                        <p:tav tm="0">
                                          <p:val>
                                            <p:strVal val="#ppt_h"/>
                                          </p:val>
                                        </p:tav>
                                        <p:tav tm="100000">
                                          <p:val>
                                            <p:strVal val="#ppt_h"/>
                                          </p:val>
                                        </p:tav>
                                      </p:tavLst>
                                    </p:anim>
                                    <p:animEffect transition="in" filter="fade">
                                      <p:cBhvr>
                                        <p:cTn id="44" dur="1250"/>
                                        <p:tgtEl>
                                          <p:spTgt spid="10"/>
                                        </p:tgtEl>
                                      </p:cBhvr>
                                    </p:animEffect>
                                  </p:childTnLst>
                                </p:cTn>
                              </p:par>
                              <p:par>
                                <p:cTn id="45" presetID="1" presetClass="mediacall" presetSubtype="0" fill="hold" nodeType="withEffect">
                                  <p:stCondLst>
                                    <p:cond delay="0"/>
                                  </p:stCondLst>
                                  <p:childTnLst>
                                    <p:cmd type="call" cmd="playFrom(0.0)">
                                      <p:cBhvr>
                                        <p:cTn id="46" dur="7184" fill="hold"/>
                                        <p:tgtEl>
                                          <p:spTgt spid="30"/>
                                        </p:tgtEl>
                                      </p:cBhvr>
                                    </p:cmd>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250" fill="hold"/>
                                        <p:tgtEl>
                                          <p:spTgt spid="11"/>
                                        </p:tgtEl>
                                        <p:attrNameLst>
                                          <p:attrName>ppt_w</p:attrName>
                                        </p:attrNameLst>
                                      </p:cBhvr>
                                      <p:tavLst>
                                        <p:tav tm="0">
                                          <p:val>
                                            <p:strVal val="#ppt_w+.3"/>
                                          </p:val>
                                        </p:tav>
                                        <p:tav tm="100000">
                                          <p:val>
                                            <p:strVal val="#ppt_w"/>
                                          </p:val>
                                        </p:tav>
                                      </p:tavLst>
                                    </p:anim>
                                    <p:anim calcmode="lin" valueType="num">
                                      <p:cBhvr>
                                        <p:cTn id="57" dur="1250" fill="hold"/>
                                        <p:tgtEl>
                                          <p:spTgt spid="11"/>
                                        </p:tgtEl>
                                        <p:attrNameLst>
                                          <p:attrName>ppt_h</p:attrName>
                                        </p:attrNameLst>
                                      </p:cBhvr>
                                      <p:tavLst>
                                        <p:tav tm="0">
                                          <p:val>
                                            <p:strVal val="#ppt_h"/>
                                          </p:val>
                                        </p:tav>
                                        <p:tav tm="100000">
                                          <p:val>
                                            <p:strVal val="#ppt_h"/>
                                          </p:val>
                                        </p:tav>
                                      </p:tavLst>
                                    </p:anim>
                                    <p:animEffect transition="in" filter="fade">
                                      <p:cBhvr>
                                        <p:cTn id="58" dur="1250"/>
                                        <p:tgtEl>
                                          <p:spTgt spid="11"/>
                                        </p:tgtEl>
                                      </p:cBhvr>
                                    </p:animEffect>
                                  </p:childTnLst>
                                </p:cTn>
                              </p:par>
                              <p:par>
                                <p:cTn id="59" presetID="1" presetClass="mediacall" presetSubtype="0" fill="hold" nodeType="withEffect">
                                  <p:stCondLst>
                                    <p:cond delay="0"/>
                                  </p:stCondLst>
                                  <p:childTnLst>
                                    <p:cmd type="call" cmd="playFrom(0.0)">
                                      <p:cBhvr>
                                        <p:cTn id="60" dur="3728" fill="hold"/>
                                        <p:tgtEl>
                                          <p:spTgt spid="31"/>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par>
                          <p:cTn id="66" fill="hold">
                            <p:stCondLst>
                              <p:cond delay="500"/>
                            </p:stCondLst>
                            <p:childTnLst>
                              <p:par>
                                <p:cTn id="67" presetID="50" presetClass="entr" presetSubtype="0" decel="100000" fill="hold" grpId="0" nodeType="after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1250" fill="hold"/>
                                        <p:tgtEl>
                                          <p:spTgt spid="12"/>
                                        </p:tgtEl>
                                        <p:attrNameLst>
                                          <p:attrName>ppt_w</p:attrName>
                                        </p:attrNameLst>
                                      </p:cBhvr>
                                      <p:tavLst>
                                        <p:tav tm="0">
                                          <p:val>
                                            <p:strVal val="#ppt_w+.3"/>
                                          </p:val>
                                        </p:tav>
                                        <p:tav tm="100000">
                                          <p:val>
                                            <p:strVal val="#ppt_w"/>
                                          </p:val>
                                        </p:tav>
                                      </p:tavLst>
                                    </p:anim>
                                    <p:anim calcmode="lin" valueType="num">
                                      <p:cBhvr>
                                        <p:cTn id="70" dur="1250" fill="hold"/>
                                        <p:tgtEl>
                                          <p:spTgt spid="12"/>
                                        </p:tgtEl>
                                        <p:attrNameLst>
                                          <p:attrName>ppt_h</p:attrName>
                                        </p:attrNameLst>
                                      </p:cBhvr>
                                      <p:tavLst>
                                        <p:tav tm="0">
                                          <p:val>
                                            <p:strVal val="#ppt_h"/>
                                          </p:val>
                                        </p:tav>
                                        <p:tav tm="100000">
                                          <p:val>
                                            <p:strVal val="#ppt_h"/>
                                          </p:val>
                                        </p:tav>
                                      </p:tavLst>
                                    </p:anim>
                                    <p:animEffect transition="in" filter="fade">
                                      <p:cBhvr>
                                        <p:cTn id="71" dur="1250"/>
                                        <p:tgtEl>
                                          <p:spTgt spid="12"/>
                                        </p:tgtEl>
                                      </p:cBhvr>
                                    </p:animEffect>
                                  </p:childTnLst>
                                </p:cTn>
                              </p:par>
                              <p:par>
                                <p:cTn id="72" presetID="1" presetClass="mediacall" presetSubtype="0" fill="hold" nodeType="withEffect">
                                  <p:stCondLst>
                                    <p:cond delay="0"/>
                                  </p:stCondLst>
                                  <p:childTnLst>
                                    <p:cmd type="call" cmd="playFrom(0.0)">
                                      <p:cBhvr>
                                        <p:cTn id="73" dur="1952" fill="hold"/>
                                        <p:tgtEl>
                                          <p:spTgt spid="32"/>
                                        </p:tgtEl>
                                      </p:cBhvr>
                                    </p:cmd>
                                  </p:childTnLst>
                                </p:cTn>
                              </p:par>
                            </p:childTnLst>
                          </p:cTn>
                        </p:par>
                        <p:par>
                          <p:cTn id="74" fill="hold">
                            <p:stCondLst>
                              <p:cond delay="2452"/>
                            </p:stCondLst>
                            <p:childTnLst>
                              <p:par>
                                <p:cTn id="75" presetID="10" presetClass="exit" presetSubtype="0" fill="hold" nodeType="afterEffect">
                                  <p:stCondLst>
                                    <p:cond delay="0"/>
                                  </p:stCondLst>
                                  <p:childTnLst>
                                    <p:animEffect transition="out" filter="fade">
                                      <p:cBhvr>
                                        <p:cTn id="76" dur="10"/>
                                        <p:tgtEl>
                                          <p:spTgt spid="8"/>
                                        </p:tgtEl>
                                      </p:cBhvr>
                                    </p:animEffect>
                                    <p:set>
                                      <p:cBhvr>
                                        <p:cTn id="77" dur="1" fill="hold">
                                          <p:stCondLst>
                                            <p:cond delay="9"/>
                                          </p:stCondLst>
                                        </p:cTn>
                                        <p:tgtEl>
                                          <p:spTgt spid="8"/>
                                        </p:tgtEl>
                                        <p:attrNameLst>
                                          <p:attrName>style.visibility</p:attrName>
                                        </p:attrNameLst>
                                      </p:cBhvr>
                                      <p:to>
                                        <p:strVal val="hidden"/>
                                      </p:to>
                                    </p:set>
                                  </p:childTnLst>
                                </p:cTn>
                              </p:par>
                            </p:childTnLst>
                          </p:cTn>
                        </p:par>
                        <p:par>
                          <p:cTn id="78" fill="hold">
                            <p:stCondLst>
                              <p:cond delay="2462"/>
                            </p:stCondLst>
                            <p:childTnLst>
                              <p:par>
                                <p:cTn id="79" presetID="10" presetClass="entr" presetSubtype="0" fill="hold" nodeType="after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
                                        <p:tgtEl>
                                          <p:spTgt spid="13"/>
                                        </p:tgtEl>
                                      </p:cBhvr>
                                    </p:animEffect>
                                  </p:childTnLst>
                                </p:cTn>
                              </p:par>
                              <p:par>
                                <p:cTn id="82" presetID="35" presetClass="path" presetSubtype="0" accel="50000" decel="50000" fill="hold" nodeType="withEffect">
                                  <p:stCondLst>
                                    <p:cond delay="0"/>
                                  </p:stCondLst>
                                  <p:childTnLst>
                                    <p:animMotion origin="layout" path="M 5.55112E-17 3.7037E-6 L -0.26493 -0.07361 " pathEditMode="relative" rAng="0" ptsTypes="AA">
                                      <p:cBhvr>
                                        <p:cTn id="83" dur="1000" fill="hold"/>
                                        <p:tgtEl>
                                          <p:spTgt spid="13"/>
                                        </p:tgtEl>
                                        <p:attrNameLst>
                                          <p:attrName>ppt_x</p:attrName>
                                          <p:attrName>ppt_y</p:attrName>
                                        </p:attrNameLst>
                                      </p:cBhvr>
                                      <p:rCtr x="-13247" y="-3681"/>
                                    </p:animMotion>
                                  </p:childTnLst>
                                </p:cTn>
                              </p:par>
                            </p:childTnLst>
                          </p:cTn>
                        </p:par>
                        <p:par>
                          <p:cTn id="84" fill="hold">
                            <p:stCondLst>
                              <p:cond delay="3462"/>
                            </p:stCondLst>
                            <p:childTnLst>
                              <p:par>
                                <p:cTn id="85" presetID="10" presetClass="exit" presetSubtype="0" fill="hold" nodeType="afterEffect">
                                  <p:stCondLst>
                                    <p:cond delay="0"/>
                                  </p:stCondLst>
                                  <p:childTnLst>
                                    <p:animEffect transition="out" filter="fade">
                                      <p:cBhvr>
                                        <p:cTn id="86" dur="10"/>
                                        <p:tgtEl>
                                          <p:spTgt spid="13"/>
                                        </p:tgtEl>
                                      </p:cBhvr>
                                    </p:animEffect>
                                    <p:set>
                                      <p:cBhvr>
                                        <p:cTn id="87" dur="1" fill="hold">
                                          <p:stCondLst>
                                            <p:cond delay="9"/>
                                          </p:stCondLst>
                                        </p:cTn>
                                        <p:tgtEl>
                                          <p:spTgt spid="13"/>
                                        </p:tgtEl>
                                        <p:attrNameLst>
                                          <p:attrName>style.visibility</p:attrName>
                                        </p:attrNameLst>
                                      </p:cBhvr>
                                      <p:to>
                                        <p:strVal val="hidden"/>
                                      </p:to>
                                    </p:set>
                                  </p:childTnLst>
                                </p:cTn>
                              </p:par>
                              <p:par>
                                <p:cTn id="88" presetID="10" presetClass="entr" presetSubtype="0" fill="hold" nodeType="withEffect">
                                  <p:stCondLst>
                                    <p:cond delay="0"/>
                                  </p:stCondLst>
                                  <p:childTnLst>
                                    <p:set>
                                      <p:cBhvr>
                                        <p:cTn id="89" dur="1" fill="hold">
                                          <p:stCondLst>
                                            <p:cond delay="0"/>
                                          </p:stCondLst>
                                        </p:cTn>
                                        <p:tgtEl>
                                          <p:spTgt spid="15"/>
                                        </p:tgtEl>
                                        <p:attrNameLst>
                                          <p:attrName>style.visibility</p:attrName>
                                        </p:attrNameLst>
                                      </p:cBhvr>
                                      <p:to>
                                        <p:strVal val="visible"/>
                                      </p:to>
                                    </p:set>
                                    <p:animEffect transition="in" filter="fade">
                                      <p:cBhvr>
                                        <p:cTn id="90" dur="10"/>
                                        <p:tgtEl>
                                          <p:spTgt spid="15"/>
                                        </p:tgtEl>
                                      </p:cBhvr>
                                    </p:animEffect>
                                  </p:childTnLst>
                                </p:cTn>
                              </p:par>
                            </p:childTnLst>
                          </p:cTn>
                        </p:par>
                      </p:childTnLst>
                    </p:cTn>
                  </p:par>
                  <p:par>
                    <p:cTn id="91" fill="hold">
                      <p:stCondLst>
                        <p:cond delay="indefinite"/>
                      </p:stCondLst>
                      <p:childTnLst>
                        <p:par>
                          <p:cTn id="92" fill="hold">
                            <p:stCondLst>
                              <p:cond delay="0"/>
                            </p:stCondLst>
                            <p:childTnLst>
                              <p:par>
                                <p:cTn id="93" presetID="50" presetClass="entr" presetSubtype="0" decel="100000"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 calcmode="lin" valueType="num">
                                      <p:cBhvr>
                                        <p:cTn id="95" dur="1000" fill="hold"/>
                                        <p:tgtEl>
                                          <p:spTgt spid="17"/>
                                        </p:tgtEl>
                                        <p:attrNameLst>
                                          <p:attrName>ppt_w</p:attrName>
                                        </p:attrNameLst>
                                      </p:cBhvr>
                                      <p:tavLst>
                                        <p:tav tm="0">
                                          <p:val>
                                            <p:strVal val="#ppt_w+.3"/>
                                          </p:val>
                                        </p:tav>
                                        <p:tav tm="100000">
                                          <p:val>
                                            <p:strVal val="#ppt_w"/>
                                          </p:val>
                                        </p:tav>
                                      </p:tavLst>
                                    </p:anim>
                                    <p:anim calcmode="lin" valueType="num">
                                      <p:cBhvr>
                                        <p:cTn id="96" dur="1000" fill="hold"/>
                                        <p:tgtEl>
                                          <p:spTgt spid="17"/>
                                        </p:tgtEl>
                                        <p:attrNameLst>
                                          <p:attrName>ppt_h</p:attrName>
                                        </p:attrNameLst>
                                      </p:cBhvr>
                                      <p:tavLst>
                                        <p:tav tm="0">
                                          <p:val>
                                            <p:strVal val="#ppt_h"/>
                                          </p:val>
                                        </p:tav>
                                        <p:tav tm="100000">
                                          <p:val>
                                            <p:strVal val="#ppt_h"/>
                                          </p:val>
                                        </p:tav>
                                      </p:tavLst>
                                    </p:anim>
                                    <p:animEffect transition="in" filter="fade">
                                      <p:cBhvr>
                                        <p:cTn id="97" dur="1000"/>
                                        <p:tgtEl>
                                          <p:spTgt spid="17"/>
                                        </p:tgtEl>
                                      </p:cBhvr>
                                    </p:animEffect>
                                  </p:childTnLst>
                                </p:cTn>
                              </p:par>
                            </p:childTnLst>
                          </p:cTn>
                        </p:par>
                        <p:par>
                          <p:cTn id="98" fill="hold">
                            <p:stCondLst>
                              <p:cond delay="1000"/>
                            </p:stCondLst>
                            <p:childTnLst>
                              <p:par>
                                <p:cTn id="99" presetID="1" presetClass="mediacall" presetSubtype="0" fill="hold" nodeType="afterEffect">
                                  <p:stCondLst>
                                    <p:cond delay="0"/>
                                  </p:stCondLst>
                                  <p:childTnLst>
                                    <p:cmd type="call" cmd="playFrom(0.0)">
                                      <p:cBhvr>
                                        <p:cTn id="100" dur="2144" fill="hold"/>
                                        <p:tgtEl>
                                          <p:spTgt spid="33"/>
                                        </p:tgtEl>
                                      </p:cBhvr>
                                    </p:cmd>
                                  </p:childTnLst>
                                </p:cTn>
                              </p:par>
                            </p:childTnLst>
                          </p:cTn>
                        </p:par>
                        <p:par>
                          <p:cTn id="101" fill="hold">
                            <p:stCondLst>
                              <p:cond delay="3144"/>
                            </p:stCondLst>
                            <p:childTnLst>
                              <p:par>
                                <p:cTn id="102" presetID="10" presetClass="exit" presetSubtype="0" fill="hold" grpId="1" nodeType="afterEffect">
                                  <p:stCondLst>
                                    <p:cond delay="0"/>
                                  </p:stCondLst>
                                  <p:childTnLst>
                                    <p:animEffect transition="out" filter="fade">
                                      <p:cBhvr>
                                        <p:cTn id="103" dur="500"/>
                                        <p:tgtEl>
                                          <p:spTgt spid="12"/>
                                        </p:tgtEl>
                                      </p:cBhvr>
                                    </p:animEffect>
                                    <p:set>
                                      <p:cBhvr>
                                        <p:cTn id="10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5" fill="hold" display="0">
                  <p:stCondLst>
                    <p:cond delay="indefinite"/>
                  </p:stCondLst>
                  <p:endCondLst>
                    <p:cond evt="onStopAudio" delay="0">
                      <p:tgtEl>
                        <p:sldTgt/>
                      </p:tgtEl>
                    </p:cond>
                  </p:endCondLst>
                </p:cTn>
                <p:tgtEl>
                  <p:spTgt spid="29"/>
                </p:tgtEl>
              </p:cMediaNode>
            </p:audio>
            <p:audio>
              <p:cMediaNode vol="80000">
                <p:cTn id="106" fill="hold" display="0">
                  <p:stCondLst>
                    <p:cond delay="indefinite"/>
                  </p:stCondLst>
                  <p:endCondLst>
                    <p:cond evt="onStopAudio" delay="0">
                      <p:tgtEl>
                        <p:sldTgt/>
                      </p:tgtEl>
                    </p:cond>
                  </p:endCondLst>
                </p:cTn>
                <p:tgtEl>
                  <p:spTgt spid="30"/>
                </p:tgtEl>
              </p:cMediaNode>
            </p:audio>
            <p:audio>
              <p:cMediaNode vol="80000">
                <p:cTn id="107" fill="hold" display="0">
                  <p:stCondLst>
                    <p:cond delay="indefinite"/>
                  </p:stCondLst>
                  <p:endCondLst>
                    <p:cond evt="onStopAudio" delay="0">
                      <p:tgtEl>
                        <p:sldTgt/>
                      </p:tgtEl>
                    </p:cond>
                  </p:endCondLst>
                </p:cTn>
                <p:tgtEl>
                  <p:spTgt spid="31"/>
                </p:tgtEl>
              </p:cMediaNode>
            </p:audio>
            <p:audio>
              <p:cMediaNode vol="80000">
                <p:cTn id="108" fill="hold" display="0">
                  <p:stCondLst>
                    <p:cond delay="indefinite"/>
                  </p:stCondLst>
                  <p:endCondLst>
                    <p:cond evt="onStopAudio" delay="0">
                      <p:tgtEl>
                        <p:sldTgt/>
                      </p:tgtEl>
                    </p:cond>
                  </p:endCondLst>
                </p:cTn>
                <p:tgtEl>
                  <p:spTgt spid="32"/>
                </p:tgtEl>
              </p:cMediaNode>
            </p:audio>
            <p:audio>
              <p:cMediaNode vol="80000">
                <p:cTn id="109" fill="hold" display="0">
                  <p:stCondLst>
                    <p:cond delay="indefinite"/>
                  </p:stCondLst>
                  <p:endCondLst>
                    <p:cond evt="onStopAudio" delay="0">
                      <p:tgtEl>
                        <p:sldTgt/>
                      </p:tgtEl>
                    </p:cond>
                  </p:endCondLst>
                </p:cTn>
                <p:tgtEl>
                  <p:spTgt spid="33"/>
                </p:tgtEl>
              </p:cMediaNode>
            </p:audio>
          </p:childTnLst>
        </p:cTn>
      </p:par>
    </p:tnLst>
    <p:bldLst>
      <p:bldP spid="10" grpId="0" animBg="1"/>
      <p:bldP spid="10" grpId="1" animBg="1"/>
      <p:bldP spid="11" grpId="0" animBg="1"/>
      <p:bldP spid="11" grpId="1" animBg="1"/>
      <p:bldP spid="12" grpId="0" animBg="1"/>
      <p:bldP spid="12" grpId="1" animBg="1"/>
      <p:bldP spid="17" grpId="0"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Hình ảnh 7">
            <a:extLst>
              <a:ext uri="{FF2B5EF4-FFF2-40B4-BE49-F238E27FC236}">
                <a16:creationId xmlns:a16="http://schemas.microsoft.com/office/drawing/2014/main" xmlns="" id="{43D71070-71A1-45C8-9C26-C4959E46F33C}"/>
              </a:ext>
            </a:extLst>
          </p:cNvPr>
          <p:cNvPicPr>
            <a:picLocks noChangeAspect="1"/>
          </p:cNvPicPr>
          <p:nvPr/>
        </p:nvPicPr>
        <p:blipFill>
          <a:blip r:embed="rId2"/>
          <a:stretch>
            <a:fillRect/>
          </a:stretch>
        </p:blipFill>
        <p:spPr>
          <a:xfrm>
            <a:off x="0" y="1"/>
            <a:ext cx="9144000" cy="5143499"/>
          </a:xfrm>
          <a:prstGeom prst="rect">
            <a:avLst/>
          </a:prstGeom>
        </p:spPr>
      </p:pic>
      <p:sp>
        <p:nvSpPr>
          <p:cNvPr id="20" name="Text 26">
            <a:extLst>
              <a:ext uri="{FF2B5EF4-FFF2-40B4-BE49-F238E27FC236}">
                <a16:creationId xmlns:a16="http://schemas.microsoft.com/office/drawing/2014/main" xmlns="" id="{B8DCFA29-5FD8-9448-94FE-494797748810}"/>
              </a:ext>
            </a:extLst>
          </p:cNvPr>
          <p:cNvSpPr txBox="1"/>
          <p:nvPr/>
        </p:nvSpPr>
        <p:spPr>
          <a:xfrm>
            <a:off x="1398476" y="1059798"/>
            <a:ext cx="6347049" cy="3393237"/>
          </a:xfrm>
          <a:prstGeom prst="rect">
            <a:avLst/>
          </a:prstGeom>
          <a:noFill/>
        </p:spPr>
        <p:txBody>
          <a:bodyPr wrap="square" lIns="68580" tIns="34290" rIns="68580" bIns="34290" rtlCol="0">
            <a:spAutoFit/>
          </a:bodyPr>
          <a:lstStyle/>
          <a:p>
            <a:pPr defTabSz="685800">
              <a:buClrTx/>
              <a:defRPr/>
            </a:pP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Luật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chơi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p>
          <a:p>
            <a:pPr marL="342900" indent="-342900" algn="just" defTabSz="685800">
              <a:buClrTx/>
              <a:buFontTx/>
              <a:buChar char="-"/>
              <a:defRPr/>
            </a:pPr>
            <a:r>
              <a:rPr kumimoji="1" lang="en-US" altLang="zh-CN" sz="2400" kern="120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Chúng mình hãy cùng giúp bạn Thỏ nhổ cà rốt bằng cách trả lời câu hỏi. Mỗi câu được suy nghĩ trong </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10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giây</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khi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hết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giờ</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nào</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có</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tín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hiệu</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nhanh</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nhất</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được</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trước</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đúng</a:t>
            </a:r>
            <a:r>
              <a:rPr kumimoji="1" lang="en-US" altLang="zh-CN" sz="2400" kern="120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giúp Thỏ nhổ 1 củ cà rốt. Nếu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sai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quyền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trả</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lời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dành</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cho</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còn</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lại</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a:t>
            </a:r>
          </a:p>
          <a:p>
            <a:pPr algn="just" defTabSz="685800">
              <a:buClrTx/>
              <a:defRPr/>
            </a:pP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giành</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chiến</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thắng</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a:solidFill>
                  <a:srgbClr val="FCDFF8"/>
                </a:solidFill>
                <a:latin typeface="Times New Roman" panose="02020603050405020304" pitchFamily="18" charset="0"/>
                <a:ea typeface="zihun7hao-wennuantongzhiti" pitchFamily="2" charset="-122"/>
                <a:cs typeface="Times New Roman" panose="02020603050405020304" pitchFamily="18" charset="0"/>
              </a:rPr>
              <a:t>là</a:t>
            </a:r>
            <a:r>
              <a:rPr kumimoji="1" lang="en-US" altLang="zh-CN"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đội</a:t>
            </a:r>
            <a:r>
              <a:rPr kumimoji="1" lang="en-US" altLang="zh-CN" sz="2400" kern="120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nhổ được nhiều cà rốt hơn,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sẽ</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được</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nhận</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1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phần</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quà</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bí</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 </a:t>
            </a:r>
            <a:r>
              <a:rPr kumimoji="1" lang="en-US" altLang="zh-CN" sz="2400" kern="1200" dirty="0" err="1"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mật</a:t>
            </a:r>
            <a:r>
              <a:rPr kumimoji="1" lang="en-US" altLang="zh-CN" sz="2400" kern="1200" dirty="0" smtClean="0">
                <a:solidFill>
                  <a:srgbClr val="FCDFF8"/>
                </a:solidFill>
                <a:latin typeface="Times New Roman" panose="02020603050405020304" pitchFamily="18" charset="0"/>
                <a:ea typeface="zihun7hao-wennuantongzhiti" pitchFamily="2" charset="-122"/>
                <a:cs typeface="Times New Roman" panose="02020603050405020304" pitchFamily="18" charset="0"/>
              </a:rPr>
              <a:t>.</a:t>
            </a:r>
            <a:endParaRPr kumimoji="1" lang="zh-CN" altLang="en-US" sz="2400" kern="1200" dirty="0">
              <a:solidFill>
                <a:srgbClr val="FCDFF8"/>
              </a:solidFill>
              <a:latin typeface="Times New Roman" panose="02020603050405020304" pitchFamily="18" charset="0"/>
              <a:ea typeface="zihun7hao-wennuantongzhiti" pitchFamily="2" charset="-122"/>
              <a:cs typeface="Times New Roman" panose="02020603050405020304" pitchFamily="18" charset="0"/>
            </a:endParaRPr>
          </a:p>
        </p:txBody>
      </p:sp>
      <p:sp>
        <p:nvSpPr>
          <p:cNvPr id="9" name="Hình chữ nhật: Góc Tròn 8">
            <a:extLst>
              <a:ext uri="{FF2B5EF4-FFF2-40B4-BE49-F238E27FC236}">
                <a16:creationId xmlns:a16="http://schemas.microsoft.com/office/drawing/2014/main" xmlns="" id="{DEEAD232-507E-439F-9C11-EDC7B6289950}"/>
              </a:ext>
            </a:extLst>
          </p:cNvPr>
          <p:cNvSpPr/>
          <p:nvPr/>
        </p:nvSpPr>
        <p:spPr>
          <a:xfrm>
            <a:off x="1678251" y="1"/>
            <a:ext cx="5559389" cy="636815"/>
          </a:xfrm>
          <a:prstGeom prst="roundRect">
            <a:avLst/>
          </a:prstGeom>
          <a:solidFill>
            <a:srgbClr val="72403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sp>
        <p:nvSpPr>
          <p:cNvPr id="27" name="Text 26">
            <a:extLst>
              <a:ext uri="{FF2B5EF4-FFF2-40B4-BE49-F238E27FC236}">
                <a16:creationId xmlns:a16="http://schemas.microsoft.com/office/drawing/2014/main" xmlns="" id="{B8DCFA29-5FD8-9448-94FE-494797748810}"/>
              </a:ext>
            </a:extLst>
          </p:cNvPr>
          <p:cNvSpPr txBox="1"/>
          <p:nvPr/>
        </p:nvSpPr>
        <p:spPr>
          <a:xfrm>
            <a:off x="4228796" y="44668"/>
            <a:ext cx="2788264" cy="530915"/>
          </a:xfrm>
          <a:prstGeom prst="rect">
            <a:avLst/>
          </a:prstGeom>
          <a:noFill/>
        </p:spPr>
        <p:txBody>
          <a:bodyPr wrap="none" lIns="68580" tIns="34290" rIns="68580" bIns="34290" rtlCol="0">
            <a:spAutoFit/>
            <a:scene3d>
              <a:camera prst="perspectiveRelaxedModerately"/>
              <a:lightRig rig="soft" dir="t">
                <a:rot lat="0" lon="0" rev="15600000"/>
              </a:lightRig>
            </a:scene3d>
            <a:sp3d extrusionH="57150" prstMaterial="softEdge">
              <a:bevelT w="25400" h="38100" prst="convex"/>
            </a:sp3d>
          </a:bodyPr>
          <a:lstStyle/>
          <a:p>
            <a:pPr algn="r" defTabSz="685800">
              <a:buClrTx/>
              <a:defRPr/>
            </a:pPr>
            <a:r>
              <a:rPr kumimoji="1" lang="en-US" altLang="zh-CN" sz="3000" b="1" kern="1200" smtClean="0">
                <a:ln/>
                <a:solidFill>
                  <a:srgbClr val="FFFF00"/>
                </a:solidFill>
                <a:effectLst>
                  <a:outerShdw blurRad="50800" dist="38100" dir="8100000" algn="tr" rotWithShape="0">
                    <a:prstClr val="black">
                      <a:alpha val="40000"/>
                    </a:prstClr>
                  </a:outerShdw>
                  <a:reflection blurRad="6350" stA="60000" endA="900" endPos="60000" dist="29997" dir="5400000" sy="-100000" algn="bl" rotWithShape="0"/>
                </a:effectLst>
                <a:latin typeface="Times New Roman" panose="02020603050405020304" pitchFamily="18" charset="0"/>
                <a:ea typeface="zihun7hao-wennuantongzhiti" pitchFamily="2" charset="-122"/>
                <a:cs typeface="Times New Roman" panose="02020603050405020304" pitchFamily="18" charset="0"/>
              </a:rPr>
              <a:t>NHỔ CÀ RỐT?</a:t>
            </a:r>
            <a:endParaRPr kumimoji="1" lang="zh-CN" altLang="en-US" sz="3000" b="1" kern="1200" dirty="0">
              <a:ln/>
              <a:solidFill>
                <a:srgbClr val="FFFF00"/>
              </a:solidFill>
              <a:effectLst>
                <a:outerShdw blurRad="50800" dist="38100" dir="8100000" algn="tr" rotWithShape="0">
                  <a:prstClr val="black">
                    <a:alpha val="40000"/>
                  </a:prstClr>
                </a:outerShdw>
                <a:reflection blurRad="6350" stA="60000" endA="900" endPos="60000" dist="29997" dir="5400000" sy="-100000" algn="bl" rotWithShape="0"/>
              </a:effectLst>
              <a:latin typeface="Times New Roman" panose="02020603050405020304" pitchFamily="18" charset="0"/>
              <a:ea typeface="zihun7hao-wennuantongzhiti" pitchFamily="2" charset="-122"/>
              <a:cs typeface="Times New Roman" panose="02020603050405020304" pitchFamily="18" charset="0"/>
            </a:endParaRPr>
          </a:p>
        </p:txBody>
      </p:sp>
      <p:grpSp>
        <p:nvGrpSpPr>
          <p:cNvPr id="11" name="Nhóm 10">
            <a:extLst>
              <a:ext uri="{FF2B5EF4-FFF2-40B4-BE49-F238E27FC236}">
                <a16:creationId xmlns:a16="http://schemas.microsoft.com/office/drawing/2014/main" xmlns="" id="{F1D24AA7-51F6-4717-A5D5-A5E532C32693}"/>
              </a:ext>
            </a:extLst>
          </p:cNvPr>
          <p:cNvGrpSpPr/>
          <p:nvPr/>
        </p:nvGrpSpPr>
        <p:grpSpPr>
          <a:xfrm rot="17502153">
            <a:off x="-507344" y="229236"/>
            <a:ext cx="2400568" cy="1692771"/>
            <a:chOff x="-143749" y="-2805186"/>
            <a:chExt cx="3200757" cy="2257028"/>
          </a:xfrm>
        </p:grpSpPr>
        <p:sp>
          <p:nvSpPr>
            <p:cNvPr id="10" name="Hình chữ nhật 9">
              <a:extLst>
                <a:ext uri="{FF2B5EF4-FFF2-40B4-BE49-F238E27FC236}">
                  <a16:creationId xmlns:a16="http://schemas.microsoft.com/office/drawing/2014/main" xmlns="" id="{A01C6333-0683-4BDA-8A86-0FEB0C34E264}"/>
                </a:ext>
              </a:extLst>
            </p:cNvPr>
            <p:cNvSpPr/>
            <p:nvPr/>
          </p:nvSpPr>
          <p:spPr>
            <a:xfrm>
              <a:off x="-143749" y="-2805186"/>
              <a:ext cx="1629079" cy="225702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0400" b="1">
                  <a:ln/>
                  <a:solidFill>
                    <a:srgbClr val="FF0000"/>
                  </a:solidFill>
                </a:rPr>
                <a:t>G</a:t>
              </a:r>
              <a:endParaRPr lang="vi-VN" sz="10400" b="1">
                <a:ln/>
                <a:solidFill>
                  <a:srgbClr val="FF0000"/>
                </a:solidFill>
              </a:endParaRPr>
            </a:p>
          </p:txBody>
        </p:sp>
        <p:sp>
          <p:nvSpPr>
            <p:cNvPr id="21" name="Hình chữ nhật 20">
              <a:extLst>
                <a:ext uri="{FF2B5EF4-FFF2-40B4-BE49-F238E27FC236}">
                  <a16:creationId xmlns:a16="http://schemas.microsoft.com/office/drawing/2014/main" xmlns="" id="{33D1740E-1969-423C-9A87-D78B06B70D7D}"/>
                </a:ext>
              </a:extLst>
            </p:cNvPr>
            <p:cNvSpPr/>
            <p:nvPr/>
          </p:nvSpPr>
          <p:spPr>
            <a:xfrm>
              <a:off x="1004087" y="-2292223"/>
              <a:ext cx="913070" cy="1231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4"/>
                  </a:solidFill>
                </a:rPr>
                <a:t>A</a:t>
              </a:r>
              <a:endParaRPr lang="vi-VN" sz="5400" b="1">
                <a:ln/>
                <a:solidFill>
                  <a:schemeClr val="accent4"/>
                </a:solidFill>
              </a:endParaRPr>
            </a:p>
          </p:txBody>
        </p:sp>
        <p:sp>
          <p:nvSpPr>
            <p:cNvPr id="23" name="Hình chữ nhật 22">
              <a:extLst>
                <a:ext uri="{FF2B5EF4-FFF2-40B4-BE49-F238E27FC236}">
                  <a16:creationId xmlns:a16="http://schemas.microsoft.com/office/drawing/2014/main" xmlns="" id="{F4599EA0-8789-4CA5-B87F-97C0D62E3916}"/>
                </a:ext>
              </a:extLst>
            </p:cNvPr>
            <p:cNvSpPr/>
            <p:nvPr/>
          </p:nvSpPr>
          <p:spPr>
            <a:xfrm>
              <a:off x="1552249" y="-1984482"/>
              <a:ext cx="1015662" cy="1231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1"/>
                  </a:solidFill>
                </a:rPr>
                <a:t>M</a:t>
              </a:r>
              <a:endParaRPr lang="vi-VN" sz="5400" b="1">
                <a:ln/>
                <a:solidFill>
                  <a:schemeClr val="accent1"/>
                </a:solidFill>
              </a:endParaRPr>
            </a:p>
          </p:txBody>
        </p:sp>
        <p:sp>
          <p:nvSpPr>
            <p:cNvPr id="28" name="Hình chữ nhật 27">
              <a:extLst>
                <a:ext uri="{FF2B5EF4-FFF2-40B4-BE49-F238E27FC236}">
                  <a16:creationId xmlns:a16="http://schemas.microsoft.com/office/drawing/2014/main" xmlns="" id="{FFCC302B-D390-45EC-8922-56F0A4C4C2F6}"/>
                </a:ext>
              </a:extLst>
            </p:cNvPr>
            <p:cNvSpPr/>
            <p:nvPr/>
          </p:nvSpPr>
          <p:spPr>
            <a:xfrm>
              <a:off x="2195234" y="-2164158"/>
              <a:ext cx="861774" cy="1231107"/>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a:ln/>
                  <a:solidFill>
                    <a:schemeClr val="accent2">
                      <a:lumMod val="75000"/>
                    </a:schemeClr>
                  </a:solidFill>
                </a:rPr>
                <a:t>E</a:t>
              </a:r>
              <a:endParaRPr lang="vi-VN" sz="5400" b="1">
                <a:ln/>
                <a:solidFill>
                  <a:schemeClr val="accent2">
                    <a:lumMod val="75000"/>
                  </a:schemeClr>
                </a:solidFill>
              </a:endParaRPr>
            </a:p>
          </p:txBody>
        </p:sp>
      </p:grpSp>
    </p:spTree>
    <p:extLst>
      <p:ext uri="{BB962C8B-B14F-4D97-AF65-F5344CB8AC3E}">
        <p14:creationId xmlns:p14="http://schemas.microsoft.com/office/powerpoint/2010/main" val="2268569742"/>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5237" y="1890896"/>
            <a:ext cx="1610766" cy="935948"/>
          </a:xfrm>
          <a:prstGeom prst="rect">
            <a:avLst/>
          </a:prstGeom>
        </p:spPr>
      </p:pic>
      <p:sp>
        <p:nvSpPr>
          <p:cNvPr id="77" name="Sun 76"/>
          <p:cNvSpPr/>
          <p:nvPr/>
        </p:nvSpPr>
        <p:spPr>
          <a:xfrm>
            <a:off x="190750" y="2986406"/>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sp>
        <p:nvSpPr>
          <p:cNvPr id="35" name="Rectangle 34"/>
          <p:cNvSpPr/>
          <p:nvPr/>
        </p:nvSpPr>
        <p:spPr>
          <a:xfrm>
            <a:off x="3953467" y="1104342"/>
            <a:ext cx="4682833"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A : </a:t>
            </a:r>
            <a:r>
              <a:rPr lang="en-US" sz="2800" b="1" dirty="0" smtClean="0">
                <a:solidFill>
                  <a:schemeClr val="bg1"/>
                </a:solidFill>
                <a:latin typeface="Times New Roman" panose="02020603050405020304" pitchFamily="18" charset="0"/>
                <a:cs typeface="Times New Roman" panose="02020603050405020304" pitchFamily="18" charset="0"/>
              </a:rPr>
              <a:t>3</a:t>
            </a:r>
            <a:endParaRPr lang="en-US" sz="2800" b="1" dirty="0">
              <a:solidFill>
                <a:schemeClr val="bg1"/>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93745" y="3416612"/>
            <a:ext cx="1442555" cy="982556"/>
          </a:xfrm>
          <a:prstGeom prst="rect">
            <a:avLst/>
          </a:prstGeom>
        </p:spPr>
      </p:pic>
      <p:pic>
        <p:nvPicPr>
          <p:cNvPr id="14" name="Picture 13"/>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3" y="4033236"/>
            <a:ext cx="617273" cy="612530"/>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72136" y="3367163"/>
            <a:ext cx="1442555" cy="982556"/>
          </a:xfrm>
          <a:prstGeom prst="rect">
            <a:avLst/>
          </a:prstGeom>
        </p:spPr>
      </p:pic>
      <p:pic>
        <p:nvPicPr>
          <p:cNvPr id="21" name="Picture 20"/>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54" y="3983787"/>
            <a:ext cx="617273" cy="612530"/>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36935" y="3395738"/>
            <a:ext cx="1442555" cy="982556"/>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25" name="Picture 24"/>
          <p:cNvPicPr>
            <a:picLocks noChangeAspect="1"/>
          </p:cNvPicPr>
          <p:nvPr/>
        </p:nvPicPr>
        <p:blipFill rotWithShape="1">
          <a:blip r:embed="rId12">
            <a:extLst>
              <a:ext uri="{BEBA8EAE-BF5A-486C-A8C5-ECC9F3942E4B}">
                <a14:imgProps xmlns:a14="http://schemas.microsoft.com/office/drawing/2010/main">
                  <a14:imgLayer r:embed="rId13">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870854" y="4012362"/>
            <a:ext cx="617273" cy="612530"/>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27" name="Picture 2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0737" y="3257481"/>
            <a:ext cx="1102519" cy="102018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613160" y="72602"/>
            <a:ext cx="5580585" cy="1045937"/>
          </a:xfrm>
          <a:prstGeom prst="wedgeRoundRectCallout">
            <a:avLst>
              <a:gd name="adj1" fmla="val -58471"/>
              <a:gd name="adj2" fmla="val 2244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anose="02020603050405020304" pitchFamily="18" charset="0"/>
                <a:cs typeface="Times New Roman" panose="02020603050405020304" pitchFamily="18" charset="0"/>
              </a:rPr>
              <a:t>Mỗi</a:t>
            </a:r>
            <a:r>
              <a:rPr lang="en-US" sz="2800" b="1" dirty="0" smtClean="0">
                <a:solidFill>
                  <a:srgbClr val="FF0000"/>
                </a:solidFill>
                <a:latin typeface="Times New Roman" panose="02020603050405020304" pitchFamily="18" charset="0"/>
                <a:cs typeface="Times New Roman" panose="02020603050405020304" pitchFamily="18" charset="0"/>
              </a:rPr>
              <a:t> tam </a:t>
            </a:r>
            <a:r>
              <a:rPr lang="en-US" sz="2800" b="1" dirty="0" err="1" smtClean="0">
                <a:solidFill>
                  <a:srgbClr val="FF0000"/>
                </a:solidFill>
                <a:latin typeface="Times New Roman" panose="02020603050405020304" pitchFamily="18" charset="0"/>
                <a:cs typeface="Times New Roman" panose="02020603050405020304" pitchFamily="18" charset="0"/>
              </a:rPr>
              <a:t>giác</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có</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bao</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nhiêu</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đường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trung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trực</a:t>
            </a:r>
            <a:r>
              <a:rPr lang="en-US" sz="2800" b="1" dirty="0" smtClean="0">
                <a:solidFill>
                  <a:srgbClr val="FF0000"/>
                </a:solidFill>
                <a:latin typeface="Times New Roman" panose="02020603050405020304" pitchFamily="18" charset="0"/>
                <a:cs typeface="Times New Roman" panose="02020603050405020304" pitchFamily="18" charset="0"/>
              </a:rPr>
              <a:t>?</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002060"/>
                </a:solidFill>
                <a:latin typeface="Times New Roman" panose="02020603050405020304" pitchFamily="18" charset="0"/>
                <a:cs typeface="Times New Roman" panose="02020603050405020304" pitchFamily="18" charset="0"/>
              </a:rPr>
              <a:t>  A                   B                   C                   D</a:t>
            </a:r>
          </a:p>
        </p:txBody>
      </p:sp>
      <p:sp>
        <p:nvSpPr>
          <p:cNvPr id="81" name="Rectangle 80"/>
          <p:cNvSpPr/>
          <p:nvPr/>
        </p:nvSpPr>
        <p:spPr>
          <a:xfrm>
            <a:off x="3953467" y="1612110"/>
            <a:ext cx="4682832"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 : 1</a:t>
            </a:r>
          </a:p>
        </p:txBody>
      </p:sp>
      <p:sp>
        <p:nvSpPr>
          <p:cNvPr id="82" name="Rectangle 81"/>
          <p:cNvSpPr/>
          <p:nvPr/>
        </p:nvSpPr>
        <p:spPr>
          <a:xfrm>
            <a:off x="3955732" y="2119878"/>
            <a:ext cx="4682832"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C : 2</a:t>
            </a:r>
          </a:p>
        </p:txBody>
      </p:sp>
      <p:sp>
        <p:nvSpPr>
          <p:cNvPr id="83" name="Rectangle 82"/>
          <p:cNvSpPr/>
          <p:nvPr/>
        </p:nvSpPr>
        <p:spPr>
          <a:xfrm>
            <a:off x="3953467" y="2650507"/>
            <a:ext cx="4682832" cy="523220"/>
          </a:xfrm>
          <a:prstGeom prst="rect">
            <a:avLst/>
          </a:prstGeom>
          <a:solidFill>
            <a:srgbClr val="00B050"/>
          </a:solidFill>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D : 4</a:t>
            </a:r>
          </a:p>
        </p:txBody>
      </p:sp>
      <p:pic>
        <p:nvPicPr>
          <p:cNvPr id="29" name="Picture 2" descr="Ảnh động Powerpoint CTU"/>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2833215" y="1747223"/>
            <a:ext cx="772846" cy="423224"/>
          </a:xfrm>
          <a:prstGeom prst="rect">
            <a:avLst/>
          </a:prstGeom>
          <a:noFill/>
          <a:extLst>
            <a:ext uri="{909E8E84-426E-40DD-AFC4-6F175D3DCCD1}">
              <a14:hiddenFill xmlns:a14="http://schemas.microsoft.com/office/drawing/2010/main">
                <a:solidFill>
                  <a:srgbClr val="FFFFFF"/>
                </a:solidFill>
              </a14:hiddenFill>
            </a:ext>
          </a:extLst>
        </p:spPr>
      </p:pic>
      <p:sp>
        <p:nvSpPr>
          <p:cNvPr id="34" name="Oval 4">
            <a:extLst>
              <a:ext uri="{FF2B5EF4-FFF2-40B4-BE49-F238E27FC236}">
                <a16:creationId xmlns:a16="http://schemas.microsoft.com/office/drawing/2014/main" xmlns="" id="{F875E3AA-6FA2-413F-8242-D8EB21029A8D}"/>
              </a:ext>
            </a:extLst>
          </p:cNvPr>
          <p:cNvSpPr/>
          <p:nvPr/>
        </p:nvSpPr>
        <p:spPr>
          <a:xfrm>
            <a:off x="8027636" y="72603"/>
            <a:ext cx="1030772" cy="99419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36" name="Oval 9">
            <a:extLst>
              <a:ext uri="{FF2B5EF4-FFF2-40B4-BE49-F238E27FC236}">
                <a16:creationId xmlns:a16="http://schemas.microsoft.com/office/drawing/2014/main" xmlns="" id="{DC2B9A38-092E-490F-AFDA-1ED743B4622A}"/>
              </a:ext>
            </a:extLst>
          </p:cNvPr>
          <p:cNvSpPr/>
          <p:nvPr/>
        </p:nvSpPr>
        <p:spPr>
          <a:xfrm>
            <a:off x="8032159" y="72602"/>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37" name="Oval 10">
            <a:extLst>
              <a:ext uri="{FF2B5EF4-FFF2-40B4-BE49-F238E27FC236}">
                <a16:creationId xmlns:a16="http://schemas.microsoft.com/office/drawing/2014/main" xmlns="" id="{7194D4A0-B121-4B40-A19E-7205C45E16CE}"/>
              </a:ext>
            </a:extLst>
          </p:cNvPr>
          <p:cNvSpPr/>
          <p:nvPr/>
        </p:nvSpPr>
        <p:spPr>
          <a:xfrm>
            <a:off x="8023829" y="59770"/>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38" name="Oval 11">
            <a:extLst>
              <a:ext uri="{FF2B5EF4-FFF2-40B4-BE49-F238E27FC236}">
                <a16:creationId xmlns:a16="http://schemas.microsoft.com/office/drawing/2014/main" xmlns="" id="{245A77E3-8E69-4B93-8C55-AC500E05F033}"/>
              </a:ext>
            </a:extLst>
          </p:cNvPr>
          <p:cNvSpPr/>
          <p:nvPr/>
        </p:nvSpPr>
        <p:spPr>
          <a:xfrm>
            <a:off x="8028269" y="51796"/>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39" name="Oval 12">
            <a:extLst>
              <a:ext uri="{FF2B5EF4-FFF2-40B4-BE49-F238E27FC236}">
                <a16:creationId xmlns:a16="http://schemas.microsoft.com/office/drawing/2014/main" xmlns="" id="{2B8C777A-0D18-435A-87DA-31E70C254429}"/>
              </a:ext>
            </a:extLst>
          </p:cNvPr>
          <p:cNvSpPr/>
          <p:nvPr/>
        </p:nvSpPr>
        <p:spPr>
          <a:xfrm>
            <a:off x="8039467" y="62391"/>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40" name="Oval 13">
            <a:extLst>
              <a:ext uri="{FF2B5EF4-FFF2-40B4-BE49-F238E27FC236}">
                <a16:creationId xmlns:a16="http://schemas.microsoft.com/office/drawing/2014/main" xmlns="" id="{075012BE-B10D-4F3B-8F9A-CD8C2CFE5A52}"/>
              </a:ext>
            </a:extLst>
          </p:cNvPr>
          <p:cNvSpPr/>
          <p:nvPr/>
        </p:nvSpPr>
        <p:spPr>
          <a:xfrm>
            <a:off x="8029087" y="64106"/>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41" name="Oval 14">
            <a:extLst>
              <a:ext uri="{FF2B5EF4-FFF2-40B4-BE49-F238E27FC236}">
                <a16:creationId xmlns:a16="http://schemas.microsoft.com/office/drawing/2014/main" xmlns="" id="{40861216-50CD-42B4-9D02-A06D975262D5}"/>
              </a:ext>
            </a:extLst>
          </p:cNvPr>
          <p:cNvSpPr/>
          <p:nvPr/>
        </p:nvSpPr>
        <p:spPr>
          <a:xfrm>
            <a:off x="8023829" y="71312"/>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42" name="Oval 15">
            <a:extLst>
              <a:ext uri="{FF2B5EF4-FFF2-40B4-BE49-F238E27FC236}">
                <a16:creationId xmlns:a16="http://schemas.microsoft.com/office/drawing/2014/main" xmlns="" id="{35ED32DD-2167-495C-94ED-F821197BD3A8}"/>
              </a:ext>
            </a:extLst>
          </p:cNvPr>
          <p:cNvSpPr/>
          <p:nvPr/>
        </p:nvSpPr>
        <p:spPr>
          <a:xfrm>
            <a:off x="8024119" y="69986"/>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43" name="Oval 16">
            <a:extLst>
              <a:ext uri="{FF2B5EF4-FFF2-40B4-BE49-F238E27FC236}">
                <a16:creationId xmlns:a16="http://schemas.microsoft.com/office/drawing/2014/main" xmlns="" id="{932E3A78-3D76-4A96-B593-71A2EA7CA9A5}"/>
              </a:ext>
            </a:extLst>
          </p:cNvPr>
          <p:cNvSpPr/>
          <p:nvPr/>
        </p:nvSpPr>
        <p:spPr>
          <a:xfrm>
            <a:off x="8008328" y="64296"/>
            <a:ext cx="1050079"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44" name="Oval 17">
            <a:extLst>
              <a:ext uri="{FF2B5EF4-FFF2-40B4-BE49-F238E27FC236}">
                <a16:creationId xmlns:a16="http://schemas.microsoft.com/office/drawing/2014/main" xmlns="" id="{AB2C06FA-FCBB-463D-B48B-F9AC28202D5C}"/>
              </a:ext>
            </a:extLst>
          </p:cNvPr>
          <p:cNvSpPr/>
          <p:nvPr/>
        </p:nvSpPr>
        <p:spPr>
          <a:xfrm>
            <a:off x="8038200" y="86670"/>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28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32" name="ĐỒNG HỒ">
            <a:extLst>
              <a:ext uri="{FF2B5EF4-FFF2-40B4-BE49-F238E27FC236}">
                <a16:creationId xmlns:a16="http://schemas.microsoft.com/office/drawing/2014/main" xmlns="" id="{E8BF5828-E585-4772-92C5-8177538FA2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46" name="Oval 45"/>
          <p:cNvSpPr/>
          <p:nvPr/>
        </p:nvSpPr>
        <p:spPr>
          <a:xfrm>
            <a:off x="3924987" y="1085976"/>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481018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fade">
                                      <p:cBhvr>
                                        <p:cTn id="10" dur="500"/>
                                        <p:tgtEl>
                                          <p:spTgt spid="35">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81">
                                            <p:txEl>
                                              <p:pRg st="0" end="0"/>
                                            </p:txEl>
                                          </p:spTgt>
                                        </p:tgtEl>
                                        <p:attrNameLst>
                                          <p:attrName>style.visibility</p:attrName>
                                        </p:attrNameLst>
                                      </p:cBhvr>
                                      <p:to>
                                        <p:strVal val="visible"/>
                                      </p:to>
                                    </p:set>
                                    <p:animEffect transition="in" filter="fade">
                                      <p:cBhvr>
                                        <p:cTn id="14" dur="500"/>
                                        <p:tgtEl>
                                          <p:spTgt spid="8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82">
                                            <p:txEl>
                                              <p:pRg st="0" end="0"/>
                                            </p:txEl>
                                          </p:spTgt>
                                        </p:tgtEl>
                                        <p:attrNameLst>
                                          <p:attrName>style.visibility</p:attrName>
                                        </p:attrNameLst>
                                      </p:cBhvr>
                                      <p:to>
                                        <p:strVal val="visible"/>
                                      </p:to>
                                    </p:set>
                                    <p:animEffect transition="in" filter="fade">
                                      <p:cBhvr>
                                        <p:cTn id="18" dur="500"/>
                                        <p:tgtEl>
                                          <p:spTgt spid="8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83">
                                            <p:txEl>
                                              <p:pRg st="0" end="0"/>
                                            </p:txEl>
                                          </p:spTgt>
                                        </p:tgtEl>
                                        <p:attrNameLst>
                                          <p:attrName>style.visibility</p:attrName>
                                        </p:attrNameLst>
                                      </p:cBhvr>
                                      <p:to>
                                        <p:strVal val="visible"/>
                                      </p:to>
                                    </p:set>
                                    <p:animEffect transition="in" filter="fade">
                                      <p:cBhvr>
                                        <p:cTn id="22" dur="500"/>
                                        <p:tgtEl>
                                          <p:spTgt spid="8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20" presetClass="exit" presetSubtype="0" fill="hold" grpId="0" nodeType="withEffect">
                                  <p:stCondLst>
                                    <p:cond delay="0"/>
                                  </p:stCondLst>
                                  <p:childTnLst>
                                    <p:animEffect transition="out" filter="wedge">
                                      <p:cBhvr>
                                        <p:cTn id="28" dur="1000"/>
                                        <p:tgtEl>
                                          <p:spTgt spid="44"/>
                                        </p:tgtEl>
                                      </p:cBhvr>
                                    </p:animEffect>
                                    <p:set>
                                      <p:cBhvr>
                                        <p:cTn id="29" dur="1" fill="hold">
                                          <p:stCondLst>
                                            <p:cond delay="999"/>
                                          </p:stCondLst>
                                        </p:cTn>
                                        <p:tgtEl>
                                          <p:spTgt spid="44"/>
                                        </p:tgtEl>
                                        <p:attrNameLst>
                                          <p:attrName>style.visibility</p:attrName>
                                        </p:attrNameLst>
                                      </p:cBhvr>
                                      <p:to>
                                        <p:strVal val="hidden"/>
                                      </p:to>
                                    </p:set>
                                  </p:childTnLst>
                                </p:cTn>
                              </p:par>
                            </p:childTnLst>
                          </p:cTn>
                        </p:par>
                        <p:par>
                          <p:cTn id="30" fill="hold">
                            <p:stCondLst>
                              <p:cond delay="1000"/>
                            </p:stCondLst>
                            <p:childTnLst>
                              <p:par>
                                <p:cTn id="31" presetID="20" presetClass="exit" presetSubtype="0" fill="hold" grpId="0" nodeType="afterEffect">
                                  <p:stCondLst>
                                    <p:cond delay="0"/>
                                  </p:stCondLst>
                                  <p:childTnLst>
                                    <p:animEffect transition="out" filter="wedge">
                                      <p:cBhvr>
                                        <p:cTn id="32" dur="1000"/>
                                        <p:tgtEl>
                                          <p:spTgt spid="43"/>
                                        </p:tgtEl>
                                      </p:cBhvr>
                                    </p:animEffect>
                                    <p:set>
                                      <p:cBhvr>
                                        <p:cTn id="33" dur="1" fill="hold">
                                          <p:stCondLst>
                                            <p:cond delay="999"/>
                                          </p:stCondLst>
                                        </p:cTn>
                                        <p:tgtEl>
                                          <p:spTgt spid="43"/>
                                        </p:tgtEl>
                                        <p:attrNameLst>
                                          <p:attrName>style.visibility</p:attrName>
                                        </p:attrNameLst>
                                      </p:cBhvr>
                                      <p:to>
                                        <p:strVal val="hidden"/>
                                      </p:to>
                                    </p:set>
                                  </p:childTnLst>
                                </p:cTn>
                              </p:par>
                            </p:childTnLst>
                          </p:cTn>
                        </p:par>
                        <p:par>
                          <p:cTn id="34" fill="hold">
                            <p:stCondLst>
                              <p:cond delay="2000"/>
                            </p:stCondLst>
                            <p:childTnLst>
                              <p:par>
                                <p:cTn id="35" presetID="20" presetClass="exit" presetSubtype="0" fill="hold" grpId="0" nodeType="afterEffect">
                                  <p:stCondLst>
                                    <p:cond delay="0"/>
                                  </p:stCondLst>
                                  <p:childTnLst>
                                    <p:animEffect transition="out" filter="wedge">
                                      <p:cBhvr>
                                        <p:cTn id="36" dur="1000"/>
                                        <p:tgtEl>
                                          <p:spTgt spid="42"/>
                                        </p:tgtEl>
                                      </p:cBhvr>
                                    </p:animEffect>
                                    <p:set>
                                      <p:cBhvr>
                                        <p:cTn id="37" dur="1" fill="hold">
                                          <p:stCondLst>
                                            <p:cond delay="999"/>
                                          </p:stCondLst>
                                        </p:cTn>
                                        <p:tgtEl>
                                          <p:spTgt spid="42"/>
                                        </p:tgtEl>
                                        <p:attrNameLst>
                                          <p:attrName>style.visibility</p:attrName>
                                        </p:attrNameLst>
                                      </p:cBhvr>
                                      <p:to>
                                        <p:strVal val="hidden"/>
                                      </p:to>
                                    </p:set>
                                  </p:childTnLst>
                                </p:cTn>
                              </p:par>
                            </p:childTnLst>
                          </p:cTn>
                        </p:par>
                        <p:par>
                          <p:cTn id="38" fill="hold">
                            <p:stCondLst>
                              <p:cond delay="3000"/>
                            </p:stCondLst>
                            <p:childTnLst>
                              <p:par>
                                <p:cTn id="39" presetID="20" presetClass="exit" presetSubtype="0" fill="hold" grpId="0" nodeType="afterEffect">
                                  <p:stCondLst>
                                    <p:cond delay="0"/>
                                  </p:stCondLst>
                                  <p:childTnLst>
                                    <p:animEffect transition="out" filter="wedge">
                                      <p:cBhvr>
                                        <p:cTn id="40" dur="1000"/>
                                        <p:tgtEl>
                                          <p:spTgt spid="41"/>
                                        </p:tgtEl>
                                      </p:cBhvr>
                                    </p:animEffect>
                                    <p:set>
                                      <p:cBhvr>
                                        <p:cTn id="41" dur="1" fill="hold">
                                          <p:stCondLst>
                                            <p:cond delay="999"/>
                                          </p:stCondLst>
                                        </p:cTn>
                                        <p:tgtEl>
                                          <p:spTgt spid="41"/>
                                        </p:tgtEl>
                                        <p:attrNameLst>
                                          <p:attrName>style.visibility</p:attrName>
                                        </p:attrNameLst>
                                      </p:cBhvr>
                                      <p:to>
                                        <p:strVal val="hidden"/>
                                      </p:to>
                                    </p:set>
                                  </p:childTnLst>
                                </p:cTn>
                              </p:par>
                            </p:childTnLst>
                          </p:cTn>
                        </p:par>
                        <p:par>
                          <p:cTn id="42" fill="hold">
                            <p:stCondLst>
                              <p:cond delay="4000"/>
                            </p:stCondLst>
                            <p:childTnLst>
                              <p:par>
                                <p:cTn id="43" presetID="20" presetClass="exit" presetSubtype="0" fill="hold" grpId="0" nodeType="afterEffect">
                                  <p:stCondLst>
                                    <p:cond delay="0"/>
                                  </p:stCondLst>
                                  <p:childTnLst>
                                    <p:animEffect transition="out" filter="wedge">
                                      <p:cBhvr>
                                        <p:cTn id="44" dur="1000"/>
                                        <p:tgtEl>
                                          <p:spTgt spid="40"/>
                                        </p:tgtEl>
                                      </p:cBhvr>
                                    </p:animEffect>
                                    <p:set>
                                      <p:cBhvr>
                                        <p:cTn id="45" dur="1" fill="hold">
                                          <p:stCondLst>
                                            <p:cond delay="999"/>
                                          </p:stCondLst>
                                        </p:cTn>
                                        <p:tgtEl>
                                          <p:spTgt spid="40"/>
                                        </p:tgtEl>
                                        <p:attrNameLst>
                                          <p:attrName>style.visibility</p:attrName>
                                        </p:attrNameLst>
                                      </p:cBhvr>
                                      <p:to>
                                        <p:strVal val="hidden"/>
                                      </p:to>
                                    </p:set>
                                  </p:childTnLst>
                                </p:cTn>
                              </p:par>
                            </p:childTnLst>
                          </p:cTn>
                        </p:par>
                        <p:par>
                          <p:cTn id="46" fill="hold">
                            <p:stCondLst>
                              <p:cond delay="5000"/>
                            </p:stCondLst>
                            <p:childTnLst>
                              <p:par>
                                <p:cTn id="47" presetID="20" presetClass="exit" presetSubtype="0" fill="hold" grpId="0" nodeType="afterEffect">
                                  <p:stCondLst>
                                    <p:cond delay="0"/>
                                  </p:stCondLst>
                                  <p:childTnLst>
                                    <p:animEffect transition="out" filter="wedge">
                                      <p:cBhvr>
                                        <p:cTn id="48" dur="1000"/>
                                        <p:tgtEl>
                                          <p:spTgt spid="39"/>
                                        </p:tgtEl>
                                      </p:cBhvr>
                                    </p:animEffect>
                                    <p:set>
                                      <p:cBhvr>
                                        <p:cTn id="49" dur="1" fill="hold">
                                          <p:stCondLst>
                                            <p:cond delay="999"/>
                                          </p:stCondLst>
                                        </p:cTn>
                                        <p:tgtEl>
                                          <p:spTgt spid="39"/>
                                        </p:tgtEl>
                                        <p:attrNameLst>
                                          <p:attrName>style.visibility</p:attrName>
                                        </p:attrNameLst>
                                      </p:cBhvr>
                                      <p:to>
                                        <p:strVal val="hidden"/>
                                      </p:to>
                                    </p:set>
                                  </p:childTnLst>
                                </p:cTn>
                              </p:par>
                            </p:childTnLst>
                          </p:cTn>
                        </p:par>
                        <p:par>
                          <p:cTn id="50" fill="hold">
                            <p:stCondLst>
                              <p:cond delay="6000"/>
                            </p:stCondLst>
                            <p:childTnLst>
                              <p:par>
                                <p:cTn id="51" presetID="20" presetClass="exit" presetSubtype="0" fill="hold" grpId="0" nodeType="afterEffect">
                                  <p:stCondLst>
                                    <p:cond delay="0"/>
                                  </p:stCondLst>
                                  <p:childTnLst>
                                    <p:animEffect transition="out" filter="wedge">
                                      <p:cBhvr>
                                        <p:cTn id="52" dur="1000"/>
                                        <p:tgtEl>
                                          <p:spTgt spid="38"/>
                                        </p:tgtEl>
                                      </p:cBhvr>
                                    </p:animEffect>
                                    <p:set>
                                      <p:cBhvr>
                                        <p:cTn id="53" dur="1" fill="hold">
                                          <p:stCondLst>
                                            <p:cond delay="999"/>
                                          </p:stCondLst>
                                        </p:cTn>
                                        <p:tgtEl>
                                          <p:spTgt spid="38"/>
                                        </p:tgtEl>
                                        <p:attrNameLst>
                                          <p:attrName>style.visibility</p:attrName>
                                        </p:attrNameLst>
                                      </p:cBhvr>
                                      <p:to>
                                        <p:strVal val="hidden"/>
                                      </p:to>
                                    </p:set>
                                  </p:childTnLst>
                                </p:cTn>
                              </p:par>
                            </p:childTnLst>
                          </p:cTn>
                        </p:par>
                        <p:par>
                          <p:cTn id="54" fill="hold">
                            <p:stCondLst>
                              <p:cond delay="7000"/>
                            </p:stCondLst>
                            <p:childTnLst>
                              <p:par>
                                <p:cTn id="55" presetID="20" presetClass="exit" presetSubtype="0" fill="hold" grpId="0" nodeType="afterEffect">
                                  <p:stCondLst>
                                    <p:cond delay="0"/>
                                  </p:stCondLst>
                                  <p:childTnLst>
                                    <p:animEffect transition="out" filter="wedge">
                                      <p:cBhvr>
                                        <p:cTn id="56" dur="1000"/>
                                        <p:tgtEl>
                                          <p:spTgt spid="37"/>
                                        </p:tgtEl>
                                      </p:cBhvr>
                                    </p:animEffect>
                                    <p:set>
                                      <p:cBhvr>
                                        <p:cTn id="57" dur="1" fill="hold">
                                          <p:stCondLst>
                                            <p:cond delay="999"/>
                                          </p:stCondLst>
                                        </p:cTn>
                                        <p:tgtEl>
                                          <p:spTgt spid="37"/>
                                        </p:tgtEl>
                                        <p:attrNameLst>
                                          <p:attrName>style.visibility</p:attrName>
                                        </p:attrNameLst>
                                      </p:cBhvr>
                                      <p:to>
                                        <p:strVal val="hidden"/>
                                      </p:to>
                                    </p:set>
                                  </p:childTnLst>
                                </p:cTn>
                              </p:par>
                            </p:childTnLst>
                          </p:cTn>
                        </p:par>
                        <p:par>
                          <p:cTn id="58" fill="hold">
                            <p:stCondLst>
                              <p:cond delay="8000"/>
                            </p:stCondLst>
                            <p:childTnLst>
                              <p:par>
                                <p:cTn id="59" presetID="20" presetClass="exit" presetSubtype="0" fill="hold" grpId="0" nodeType="afterEffect">
                                  <p:stCondLst>
                                    <p:cond delay="0"/>
                                  </p:stCondLst>
                                  <p:childTnLst>
                                    <p:animEffect transition="out" filter="wedge">
                                      <p:cBhvr>
                                        <p:cTn id="60" dur="1000"/>
                                        <p:tgtEl>
                                          <p:spTgt spid="36"/>
                                        </p:tgtEl>
                                      </p:cBhvr>
                                    </p:animEffect>
                                    <p:set>
                                      <p:cBhvr>
                                        <p:cTn id="61" dur="1" fill="hold">
                                          <p:stCondLst>
                                            <p:cond delay="999"/>
                                          </p:stCondLst>
                                        </p:cTn>
                                        <p:tgtEl>
                                          <p:spTgt spid="36"/>
                                        </p:tgtEl>
                                        <p:attrNameLst>
                                          <p:attrName>style.visibility</p:attrName>
                                        </p:attrNameLst>
                                      </p:cBhvr>
                                      <p:to>
                                        <p:strVal val="hidden"/>
                                      </p:to>
                                    </p:set>
                                  </p:childTnLst>
                                </p:cTn>
                              </p:par>
                            </p:childTnLst>
                          </p:cTn>
                        </p:par>
                        <p:par>
                          <p:cTn id="62" fill="hold">
                            <p:stCondLst>
                              <p:cond delay="9000"/>
                            </p:stCondLst>
                            <p:childTnLst>
                              <p:par>
                                <p:cTn id="63" presetID="20" presetClass="exit" presetSubtype="0" fill="hold" grpId="0" nodeType="afterEffect">
                                  <p:stCondLst>
                                    <p:cond delay="0"/>
                                  </p:stCondLst>
                                  <p:childTnLst>
                                    <p:animEffect transition="out" filter="wedge">
                                      <p:cBhvr>
                                        <p:cTn id="64" dur="1000"/>
                                        <p:tgtEl>
                                          <p:spTgt spid="34"/>
                                        </p:tgtEl>
                                      </p:cBhvr>
                                    </p:animEffect>
                                    <p:set>
                                      <p:cBhvr>
                                        <p:cTn id="65"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10"/>
                                        <p:tgtEl>
                                          <p:spTgt spid="16"/>
                                        </p:tgtEl>
                                      </p:cBhvr>
                                    </p:animEffect>
                                    <p:set>
                                      <p:cBhvr>
                                        <p:cTn id="78" dur="1" fill="hold">
                                          <p:stCondLst>
                                            <p:cond delay="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
                                        <p:tgtEl>
                                          <p:spTgt spid="5"/>
                                        </p:tgtEl>
                                      </p:cBhvr>
                                    </p:animEffect>
                                  </p:childTnLst>
                                </p:cTn>
                              </p:par>
                            </p:childTnLst>
                          </p:cTn>
                        </p:par>
                        <p:par>
                          <p:cTn id="82" fill="hold">
                            <p:stCondLst>
                              <p:cond delay="1010"/>
                            </p:stCondLst>
                            <p:childTnLst>
                              <p:par>
                                <p:cTn id="83" presetID="63" presetClass="path" presetSubtype="0" accel="50000" decel="50000" fill="hold" nodeType="afterEffect">
                                  <p:stCondLst>
                                    <p:cond delay="0"/>
                                  </p:stCondLst>
                                  <p:childTnLst>
                                    <p:animMotion origin="layout" path="M -8.33333E-7 -4.81481E-6 L 0.75677 0.30996 " pathEditMode="relative" rAng="0" ptsTypes="AA">
                                      <p:cBhvr>
                                        <p:cTn id="84" dur="3000" fill="hold"/>
                                        <p:tgtEl>
                                          <p:spTgt spid="5"/>
                                        </p:tgtEl>
                                        <p:attrNameLst>
                                          <p:attrName>ppt_x</p:attrName>
                                          <p:attrName>ppt_y</p:attrName>
                                        </p:attrNameLst>
                                      </p:cBhvr>
                                      <p:rCtr x="37830" y="15486"/>
                                    </p:animMotion>
                                  </p:childTnLst>
                                </p:cTn>
                              </p:par>
                            </p:childTnLst>
                          </p:cTn>
                        </p:par>
                        <p:par>
                          <p:cTn id="85" fill="hold">
                            <p:stCondLst>
                              <p:cond delay="4010"/>
                            </p:stCondLst>
                            <p:childTnLst>
                              <p:par>
                                <p:cTn id="86" presetID="10" presetClass="exit" presetSubtype="0" fill="hold" nodeType="afterEffect">
                                  <p:stCondLst>
                                    <p:cond delay="0"/>
                                  </p:stCondLst>
                                  <p:childTnLst>
                                    <p:animEffect transition="out" filter="fade">
                                      <p:cBhvr>
                                        <p:cTn id="87" dur="10"/>
                                        <p:tgtEl>
                                          <p:spTgt spid="5"/>
                                        </p:tgtEl>
                                      </p:cBhvr>
                                    </p:animEffect>
                                    <p:set>
                                      <p:cBhvr>
                                        <p:cTn id="88" dur="1" fill="hold">
                                          <p:stCondLst>
                                            <p:cond delay="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10"/>
                                        <p:tgtEl>
                                          <p:spTgt spid="11"/>
                                        </p:tgtEl>
                                      </p:cBhvr>
                                    </p:animEffect>
                                  </p:childTnLst>
                                </p:cTn>
                              </p:par>
                            </p:childTnLst>
                          </p:cTn>
                        </p:par>
                        <p:par>
                          <p:cTn id="92" fill="hold">
                            <p:stCondLst>
                              <p:cond delay="4020"/>
                            </p:stCondLst>
                            <p:childTnLst>
                              <p:par>
                                <p:cTn id="93" presetID="32" presetClass="emph" presetSubtype="0" fill="hold" nodeType="afterEffect">
                                  <p:stCondLst>
                                    <p:cond delay="0"/>
                                  </p:stCondLst>
                                  <p:childTnLst>
                                    <p:animRot by="120000">
                                      <p:cBhvr>
                                        <p:cTn id="94" dur="200" fill="hold">
                                          <p:stCondLst>
                                            <p:cond delay="0"/>
                                          </p:stCondLst>
                                        </p:cTn>
                                        <p:tgtEl>
                                          <p:spTgt spid="11"/>
                                        </p:tgtEl>
                                        <p:attrNameLst>
                                          <p:attrName>r</p:attrName>
                                        </p:attrNameLst>
                                      </p:cBhvr>
                                    </p:animRot>
                                    <p:animRot by="-240000">
                                      <p:cBhvr>
                                        <p:cTn id="95" dur="400" fill="hold">
                                          <p:stCondLst>
                                            <p:cond delay="400"/>
                                          </p:stCondLst>
                                        </p:cTn>
                                        <p:tgtEl>
                                          <p:spTgt spid="11"/>
                                        </p:tgtEl>
                                        <p:attrNameLst>
                                          <p:attrName>r</p:attrName>
                                        </p:attrNameLst>
                                      </p:cBhvr>
                                    </p:animRot>
                                    <p:animRot by="240000">
                                      <p:cBhvr>
                                        <p:cTn id="96" dur="400" fill="hold">
                                          <p:stCondLst>
                                            <p:cond delay="800"/>
                                          </p:stCondLst>
                                        </p:cTn>
                                        <p:tgtEl>
                                          <p:spTgt spid="11"/>
                                        </p:tgtEl>
                                        <p:attrNameLst>
                                          <p:attrName>r</p:attrName>
                                        </p:attrNameLst>
                                      </p:cBhvr>
                                    </p:animRot>
                                    <p:animRot by="-240000">
                                      <p:cBhvr>
                                        <p:cTn id="97" dur="400" fill="hold">
                                          <p:stCondLst>
                                            <p:cond delay="1200"/>
                                          </p:stCondLst>
                                        </p:cTn>
                                        <p:tgtEl>
                                          <p:spTgt spid="11"/>
                                        </p:tgtEl>
                                        <p:attrNameLst>
                                          <p:attrName>r</p:attrName>
                                        </p:attrNameLst>
                                      </p:cBhvr>
                                    </p:animRot>
                                    <p:animRot by="120000">
                                      <p:cBhvr>
                                        <p:cTn id="98" dur="400" fill="hold">
                                          <p:stCondLst>
                                            <p:cond delay="1600"/>
                                          </p:stCondLst>
                                        </p:cTn>
                                        <p:tgtEl>
                                          <p:spTgt spid="11"/>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6"/>
                                        </p:tgtEl>
                                        <p:attrNameLst>
                                          <p:attrName>r</p:attrName>
                                        </p:attrNameLst>
                                      </p:cBhvr>
                                    </p:animRot>
                                    <p:animRot by="-240000">
                                      <p:cBhvr>
                                        <p:cTn id="101" dur="400" fill="hold">
                                          <p:stCondLst>
                                            <p:cond delay="400"/>
                                          </p:stCondLst>
                                        </p:cTn>
                                        <p:tgtEl>
                                          <p:spTgt spid="6"/>
                                        </p:tgtEl>
                                        <p:attrNameLst>
                                          <p:attrName>r</p:attrName>
                                        </p:attrNameLst>
                                      </p:cBhvr>
                                    </p:animRot>
                                    <p:animRot by="240000">
                                      <p:cBhvr>
                                        <p:cTn id="102" dur="400" fill="hold">
                                          <p:stCondLst>
                                            <p:cond delay="800"/>
                                          </p:stCondLst>
                                        </p:cTn>
                                        <p:tgtEl>
                                          <p:spTgt spid="6"/>
                                        </p:tgtEl>
                                        <p:attrNameLst>
                                          <p:attrName>r</p:attrName>
                                        </p:attrNameLst>
                                      </p:cBhvr>
                                    </p:animRot>
                                    <p:animRot by="-240000">
                                      <p:cBhvr>
                                        <p:cTn id="103" dur="400" fill="hold">
                                          <p:stCondLst>
                                            <p:cond delay="1200"/>
                                          </p:stCondLst>
                                        </p:cTn>
                                        <p:tgtEl>
                                          <p:spTgt spid="6"/>
                                        </p:tgtEl>
                                        <p:attrNameLst>
                                          <p:attrName>r</p:attrName>
                                        </p:attrNameLst>
                                      </p:cBhvr>
                                    </p:animRot>
                                    <p:animRot by="120000">
                                      <p:cBhvr>
                                        <p:cTn id="104" dur="400" fill="hold">
                                          <p:stCondLst>
                                            <p:cond delay="1600"/>
                                          </p:stCondLst>
                                        </p:cTn>
                                        <p:tgtEl>
                                          <p:spTgt spid="6"/>
                                        </p:tgtEl>
                                        <p:attrNameLst>
                                          <p:attrName>r</p:attrName>
                                        </p:attrNameLst>
                                      </p:cBhvr>
                                    </p:animRot>
                                  </p:childTnLst>
                                </p:cTn>
                              </p:par>
                            </p:childTnLst>
                          </p:cTn>
                        </p:par>
                        <p:par>
                          <p:cTn id="105" fill="hold">
                            <p:stCondLst>
                              <p:cond delay="6020"/>
                            </p:stCondLst>
                            <p:childTnLst>
                              <p:par>
                                <p:cTn id="106" presetID="10" presetClass="exit" presetSubtype="0" fill="hold" nodeType="afterEffect">
                                  <p:stCondLst>
                                    <p:cond delay="0"/>
                                  </p:stCondLst>
                                  <p:childTnLst>
                                    <p:animEffect transition="out" filter="fade">
                                      <p:cBhvr>
                                        <p:cTn id="107" dur="250"/>
                                        <p:tgtEl>
                                          <p:spTgt spid="11"/>
                                        </p:tgtEl>
                                      </p:cBhvr>
                                    </p:animEffect>
                                    <p:set>
                                      <p:cBhvr>
                                        <p:cTn id="108" dur="1" fill="hold">
                                          <p:stCondLst>
                                            <p:cond delay="249"/>
                                          </p:stCondLst>
                                        </p:cTn>
                                        <p:tgtEl>
                                          <p:spTgt spid="11"/>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5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2" name="oisairoi.wav"/>
                                        </p:tgtEl>
                                      </p:cMediaNode>
                                    </p:audio>
                                  </p:sub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250"/>
                                        <p:tgtEl>
                                          <p:spTgt spid="14"/>
                                        </p:tgtEl>
                                      </p:cBhvr>
                                    </p:animEffect>
                                  </p:childTnLst>
                                </p:cTn>
                              </p:par>
                              <p:par>
                                <p:cTn id="115" presetID="10" presetClass="exit" presetSubtype="0" fill="hold"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2"/>
                                        </p:tgtEl>
                                        <p:attrNameLst>
                                          <p:attrName>r</p:attrName>
                                        </p:attrNameLst>
                                      </p:cBhvr>
                                    </p:animRot>
                                    <p:animRot by="-240000">
                                      <p:cBhvr>
                                        <p:cTn id="123" dur="200" fill="hold">
                                          <p:stCondLst>
                                            <p:cond delay="200"/>
                                          </p:stCondLst>
                                        </p:cTn>
                                        <p:tgtEl>
                                          <p:spTgt spid="22"/>
                                        </p:tgtEl>
                                        <p:attrNameLst>
                                          <p:attrName>r</p:attrName>
                                        </p:attrNameLst>
                                      </p:cBhvr>
                                    </p:animRot>
                                    <p:animRot by="240000">
                                      <p:cBhvr>
                                        <p:cTn id="124" dur="200" fill="hold">
                                          <p:stCondLst>
                                            <p:cond delay="400"/>
                                          </p:stCondLst>
                                        </p:cTn>
                                        <p:tgtEl>
                                          <p:spTgt spid="22"/>
                                        </p:tgtEl>
                                        <p:attrNameLst>
                                          <p:attrName>r</p:attrName>
                                        </p:attrNameLst>
                                      </p:cBhvr>
                                    </p:animRot>
                                    <p:animRot by="-240000">
                                      <p:cBhvr>
                                        <p:cTn id="125" dur="200" fill="hold">
                                          <p:stCondLst>
                                            <p:cond delay="600"/>
                                          </p:stCondLst>
                                        </p:cTn>
                                        <p:tgtEl>
                                          <p:spTgt spid="22"/>
                                        </p:tgtEl>
                                        <p:attrNameLst>
                                          <p:attrName>r</p:attrName>
                                        </p:attrNameLst>
                                      </p:cBhvr>
                                    </p:animRot>
                                    <p:animRot by="120000">
                                      <p:cBhvr>
                                        <p:cTn id="126" dur="200" fill="hold">
                                          <p:stCondLst>
                                            <p:cond delay="800"/>
                                          </p:stCondLst>
                                        </p:cTn>
                                        <p:tgtEl>
                                          <p:spTgt spid="22"/>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54809 0.30024 " pathEditMode="relative" rAng="0" ptsTypes="AA">
                                      <p:cBhvr>
                                        <p:cTn id="136" dur="2000" fill="hold"/>
                                        <p:tgtEl>
                                          <p:spTgt spid="5"/>
                                        </p:tgtEl>
                                        <p:attrNameLst>
                                          <p:attrName>ppt_x</p:attrName>
                                          <p:attrName>ppt_y</p:attrName>
                                        </p:attrNameLst>
                                      </p:cBhvr>
                                      <p:rCtr x="27396"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19"/>
                                        </p:tgtEl>
                                        <p:attrNameLst>
                                          <p:attrName>r</p:attrName>
                                        </p:attrNameLst>
                                      </p:cBhvr>
                                    </p:animRot>
                                    <p:animRot by="-240000">
                                      <p:cBhvr>
                                        <p:cTn id="147" dur="400" fill="hold">
                                          <p:stCondLst>
                                            <p:cond delay="400"/>
                                          </p:stCondLst>
                                        </p:cTn>
                                        <p:tgtEl>
                                          <p:spTgt spid="19"/>
                                        </p:tgtEl>
                                        <p:attrNameLst>
                                          <p:attrName>r</p:attrName>
                                        </p:attrNameLst>
                                      </p:cBhvr>
                                    </p:animRot>
                                    <p:animRot by="240000">
                                      <p:cBhvr>
                                        <p:cTn id="148" dur="400" fill="hold">
                                          <p:stCondLst>
                                            <p:cond delay="800"/>
                                          </p:stCondLst>
                                        </p:cTn>
                                        <p:tgtEl>
                                          <p:spTgt spid="19"/>
                                        </p:tgtEl>
                                        <p:attrNameLst>
                                          <p:attrName>r</p:attrName>
                                        </p:attrNameLst>
                                      </p:cBhvr>
                                    </p:animRot>
                                    <p:animRot by="-240000">
                                      <p:cBhvr>
                                        <p:cTn id="149" dur="400" fill="hold">
                                          <p:stCondLst>
                                            <p:cond delay="1200"/>
                                          </p:stCondLst>
                                        </p:cTn>
                                        <p:tgtEl>
                                          <p:spTgt spid="19"/>
                                        </p:tgtEl>
                                        <p:attrNameLst>
                                          <p:attrName>r</p:attrName>
                                        </p:attrNameLst>
                                      </p:cBhvr>
                                    </p:animRot>
                                    <p:animRot by="120000">
                                      <p:cBhvr>
                                        <p:cTn id="150" dur="400" fill="hold">
                                          <p:stCondLst>
                                            <p:cond delay="1600"/>
                                          </p:stCondLst>
                                        </p:cTn>
                                        <p:tgtEl>
                                          <p:spTgt spid="19"/>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2"/>
                                        </p:tgtEl>
                                        <p:attrNameLst>
                                          <p:attrName>r</p:attrName>
                                        </p:attrNameLst>
                                      </p:cBhvr>
                                    </p:animRot>
                                    <p:animRot by="-240000">
                                      <p:cBhvr>
                                        <p:cTn id="153" dur="400" fill="hold">
                                          <p:stCondLst>
                                            <p:cond delay="400"/>
                                          </p:stCondLst>
                                        </p:cTn>
                                        <p:tgtEl>
                                          <p:spTgt spid="22"/>
                                        </p:tgtEl>
                                        <p:attrNameLst>
                                          <p:attrName>r</p:attrName>
                                        </p:attrNameLst>
                                      </p:cBhvr>
                                    </p:animRot>
                                    <p:animRot by="240000">
                                      <p:cBhvr>
                                        <p:cTn id="154" dur="400" fill="hold">
                                          <p:stCondLst>
                                            <p:cond delay="800"/>
                                          </p:stCondLst>
                                        </p:cTn>
                                        <p:tgtEl>
                                          <p:spTgt spid="22"/>
                                        </p:tgtEl>
                                        <p:attrNameLst>
                                          <p:attrName>r</p:attrName>
                                        </p:attrNameLst>
                                      </p:cBhvr>
                                    </p:animRot>
                                    <p:animRot by="-240000">
                                      <p:cBhvr>
                                        <p:cTn id="155" dur="400" fill="hold">
                                          <p:stCondLst>
                                            <p:cond delay="1200"/>
                                          </p:stCondLst>
                                        </p:cTn>
                                        <p:tgtEl>
                                          <p:spTgt spid="22"/>
                                        </p:tgtEl>
                                        <p:attrNameLst>
                                          <p:attrName>r</p:attrName>
                                        </p:attrNameLst>
                                      </p:cBhvr>
                                    </p:animRot>
                                    <p:animRot by="120000">
                                      <p:cBhvr>
                                        <p:cTn id="156" dur="400" fill="hold">
                                          <p:stCondLst>
                                            <p:cond delay="1600"/>
                                          </p:stCondLst>
                                        </p:cTn>
                                        <p:tgtEl>
                                          <p:spTgt spid="22"/>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19"/>
                                        </p:tgtEl>
                                      </p:cBhvr>
                                    </p:animEffect>
                                    <p:set>
                                      <p:cBhvr>
                                        <p:cTn id="160" dur="1" fill="hold">
                                          <p:stCondLst>
                                            <p:cond delay="249"/>
                                          </p:stCondLst>
                                        </p:cTn>
                                        <p:tgtEl>
                                          <p:spTgt spid="19"/>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fade">
                                      <p:cBhvr>
                                        <p:cTn id="163" dur="250"/>
                                        <p:tgtEl>
                                          <p:spTgt spid="17"/>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2"/>
                                        </p:tgtEl>
                                      </p:cBhvr>
                                    </p:animEffect>
                                    <p:set>
                                      <p:cBhvr>
                                        <p:cTn id="16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indefinite"/>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26"/>
                                        </p:tgtEl>
                                        <p:attrNameLst>
                                          <p:attrName>r</p:attrName>
                                        </p:attrNameLst>
                                      </p:cBhvr>
                                    </p:animRot>
                                    <p:animRot by="-240000">
                                      <p:cBhvr>
                                        <p:cTn id="175" dur="200" fill="hold">
                                          <p:stCondLst>
                                            <p:cond delay="200"/>
                                          </p:stCondLst>
                                        </p:cTn>
                                        <p:tgtEl>
                                          <p:spTgt spid="26"/>
                                        </p:tgtEl>
                                        <p:attrNameLst>
                                          <p:attrName>r</p:attrName>
                                        </p:attrNameLst>
                                      </p:cBhvr>
                                    </p:animRot>
                                    <p:animRot by="240000">
                                      <p:cBhvr>
                                        <p:cTn id="176" dur="200" fill="hold">
                                          <p:stCondLst>
                                            <p:cond delay="400"/>
                                          </p:stCondLst>
                                        </p:cTn>
                                        <p:tgtEl>
                                          <p:spTgt spid="26"/>
                                        </p:tgtEl>
                                        <p:attrNameLst>
                                          <p:attrName>r</p:attrName>
                                        </p:attrNameLst>
                                      </p:cBhvr>
                                    </p:animRot>
                                    <p:animRot by="-240000">
                                      <p:cBhvr>
                                        <p:cTn id="177" dur="200" fill="hold">
                                          <p:stCondLst>
                                            <p:cond delay="600"/>
                                          </p:stCondLst>
                                        </p:cTn>
                                        <p:tgtEl>
                                          <p:spTgt spid="26"/>
                                        </p:tgtEl>
                                        <p:attrNameLst>
                                          <p:attrName>r</p:attrName>
                                        </p:attrNameLst>
                                      </p:cBhvr>
                                    </p:animRot>
                                    <p:animRot by="120000">
                                      <p:cBhvr>
                                        <p:cTn id="178" dur="200" fill="hold">
                                          <p:stCondLst>
                                            <p:cond delay="800"/>
                                          </p:stCondLst>
                                        </p:cTn>
                                        <p:tgtEl>
                                          <p:spTgt spid="26"/>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63" presetClass="path" presetSubtype="0" accel="50000" decel="50000" fill="hold" nodeType="afterEffect">
                                  <p:stCondLst>
                                    <p:cond delay="0"/>
                                  </p:stCondLst>
                                  <p:childTnLst>
                                    <p:animMotion origin="layout" path="M -8.33333E-7 -4.81481E-6 L 0.33316 0.30024 " pathEditMode="relative" rAng="0" ptsTypes="AA">
                                      <p:cBhvr>
                                        <p:cTn id="188" dur="2000" fill="hold"/>
                                        <p:tgtEl>
                                          <p:spTgt spid="5"/>
                                        </p:tgtEl>
                                        <p:attrNameLst>
                                          <p:attrName>ppt_x</p:attrName>
                                          <p:attrName>ppt_y</p:attrName>
                                        </p:attrNameLst>
                                      </p:cBhvr>
                                      <p:rCtr x="16649"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4"/>
                                        </p:tgtEl>
                                        <p:attrNameLst>
                                          <p:attrName>style.visibility</p:attrName>
                                        </p:attrNameLst>
                                      </p:cBhvr>
                                      <p:to>
                                        <p:strVal val="visible"/>
                                      </p:to>
                                    </p:set>
                                    <p:animEffect transition="in" filter="fade">
                                      <p:cBhvr>
                                        <p:cTn id="195" dur="250"/>
                                        <p:tgtEl>
                                          <p:spTgt spid="24"/>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26"/>
                                        </p:tgtEl>
                                        <p:attrNameLst>
                                          <p:attrName>r</p:attrName>
                                        </p:attrNameLst>
                                      </p:cBhvr>
                                    </p:animRot>
                                    <p:animRot by="-240000">
                                      <p:cBhvr>
                                        <p:cTn id="205" dur="400" fill="hold">
                                          <p:stCondLst>
                                            <p:cond delay="400"/>
                                          </p:stCondLst>
                                        </p:cTn>
                                        <p:tgtEl>
                                          <p:spTgt spid="26"/>
                                        </p:tgtEl>
                                        <p:attrNameLst>
                                          <p:attrName>r</p:attrName>
                                        </p:attrNameLst>
                                      </p:cBhvr>
                                    </p:animRot>
                                    <p:animRot by="240000">
                                      <p:cBhvr>
                                        <p:cTn id="206" dur="400" fill="hold">
                                          <p:stCondLst>
                                            <p:cond delay="800"/>
                                          </p:stCondLst>
                                        </p:cTn>
                                        <p:tgtEl>
                                          <p:spTgt spid="26"/>
                                        </p:tgtEl>
                                        <p:attrNameLst>
                                          <p:attrName>r</p:attrName>
                                        </p:attrNameLst>
                                      </p:cBhvr>
                                    </p:animRot>
                                    <p:animRot by="-240000">
                                      <p:cBhvr>
                                        <p:cTn id="207" dur="400" fill="hold">
                                          <p:stCondLst>
                                            <p:cond delay="1200"/>
                                          </p:stCondLst>
                                        </p:cTn>
                                        <p:tgtEl>
                                          <p:spTgt spid="26"/>
                                        </p:tgtEl>
                                        <p:attrNameLst>
                                          <p:attrName>r</p:attrName>
                                        </p:attrNameLst>
                                      </p:cBhvr>
                                    </p:animRot>
                                    <p:animRot by="120000">
                                      <p:cBhvr>
                                        <p:cTn id="208" dur="400" fill="hold">
                                          <p:stCondLst>
                                            <p:cond delay="1600"/>
                                          </p:stCondLst>
                                        </p:cTn>
                                        <p:tgtEl>
                                          <p:spTgt spid="26"/>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3"/>
                                        </p:tgtEl>
                                        <p:attrNameLst>
                                          <p:attrName>style.visibility</p:attrName>
                                        </p:attrNameLst>
                                      </p:cBhvr>
                                      <p:to>
                                        <p:strVal val="visible"/>
                                      </p:to>
                                    </p:set>
                                    <p:animEffect transition="in" filter="fade">
                                      <p:cBhvr>
                                        <p:cTn id="215" dur="250"/>
                                        <p:tgtEl>
                                          <p:spTgt spid="23"/>
                                        </p:tgtEl>
                                      </p:cBhvr>
                                    </p:animEffect>
                                  </p:childTnLst>
                                  <p:subTnLst>
                                    <p:audio>
                                      <p:cMediaNode>
                                        <p:cTn display="0" masterRel="sameClick">
                                          <p:stCondLst>
                                            <p:cond evt="begin" delay="0">
                                              <p:tn val="213"/>
                                            </p:cond>
                                          </p:stCondLst>
                                          <p:endCondLst>
                                            <p:cond evt="onStopAudio" delay="0">
                                              <p:tgtEl>
                                                <p:sldTgt/>
                                              </p:tgtEl>
                                            </p:cond>
                                          </p:endCondLst>
                                        </p:cTn>
                                        <p:tgtEl>
                                          <p:sndTgt r:embed="rId3" name="oisairoi.wav"/>
                                        </p:tgtEl>
                                      </p:cMediaNode>
                                    </p:audio>
                                  </p:subTnLst>
                                </p:cTn>
                              </p:par>
                              <p:par>
                                <p:cTn id="216" presetID="10" presetClass="entr" presetSubtype="0" fill="hold" nodeType="withEffect">
                                  <p:stCondLst>
                                    <p:cond delay="0"/>
                                  </p:stCondLst>
                                  <p:childTnLst>
                                    <p:set>
                                      <p:cBhvr>
                                        <p:cTn id="217" dur="1" fill="hold">
                                          <p:stCondLst>
                                            <p:cond delay="0"/>
                                          </p:stCondLst>
                                        </p:cTn>
                                        <p:tgtEl>
                                          <p:spTgt spid="25"/>
                                        </p:tgtEl>
                                        <p:attrNameLst>
                                          <p:attrName>style.visibility</p:attrName>
                                        </p:attrNameLst>
                                      </p:cBhvr>
                                      <p:to>
                                        <p:strVal val="visible"/>
                                      </p:to>
                                    </p:set>
                                    <p:animEffect transition="in" filter="fade">
                                      <p:cBhvr>
                                        <p:cTn id="218" dur="250"/>
                                        <p:tgtEl>
                                          <p:spTgt spid="25"/>
                                        </p:tgtEl>
                                      </p:cBhvr>
                                    </p:animEffect>
                                  </p:childTnLst>
                                  <p:subTnLst>
                                    <p:audio>
                                      <p:cMediaNode>
                                        <p:cTn display="0" masterRel="sameClick">
                                          <p:stCondLst>
                                            <p:cond evt="begin" delay="0">
                                              <p:tn val="216"/>
                                            </p:cond>
                                          </p:stCondLst>
                                          <p:endCondLst>
                                            <p:cond evt="onStopAudio" delay="0">
                                              <p:tgtEl>
                                                <p:sldTgt/>
                                              </p:tgtEl>
                                            </p:cond>
                                          </p:endCondLst>
                                        </p:cTn>
                                        <p:tgtEl>
                                          <p:sndTgt r:embed="rId2" name="oisairoi.wav"/>
                                        </p:tgtEl>
                                      </p:cMediaNode>
                                    </p:audio>
                                  </p:subTnLst>
                                </p:cTn>
                              </p:par>
                              <p:par>
                                <p:cTn id="219" presetID="10" presetClass="exit" presetSubtype="0" fill="hold" nodeType="withEffect">
                                  <p:stCondLst>
                                    <p:cond delay="0"/>
                                  </p:stCondLst>
                                  <p:childTnLst>
                                    <p:animEffect transition="out" filter="fade">
                                      <p:cBhvr>
                                        <p:cTn id="220" dur="250"/>
                                        <p:tgtEl>
                                          <p:spTgt spid="26"/>
                                        </p:tgtEl>
                                      </p:cBhvr>
                                    </p:animEffect>
                                    <p:set>
                                      <p:cBhvr>
                                        <p:cTn id="221"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2" restart="whenNotActive" fill="hold" evtFilter="cancelBubble" nodeType="interactiveSeq">
                <p:stCondLst>
                  <p:cond evt="onClick" delay="0">
                    <p:tgtEl>
                      <p:spTgt spid="30"/>
                    </p:tgtEl>
                  </p:cond>
                </p:stCondLst>
                <p:endSync evt="end" delay="0">
                  <p:rtn val="all"/>
                </p:endSync>
                <p:childTnLst>
                  <p:par>
                    <p:cTn id="223" fill="hold">
                      <p:stCondLst>
                        <p:cond delay="0"/>
                      </p:stCondLst>
                      <p:childTnLst>
                        <p:par>
                          <p:cTn id="224" fill="hold">
                            <p:stCondLst>
                              <p:cond delay="0"/>
                            </p:stCondLst>
                            <p:childTnLst>
                              <p:par>
                                <p:cTn id="225" presetID="32" presetClass="emph" presetSubtype="0" fill="hold" nodeType="clickEffect">
                                  <p:stCondLst>
                                    <p:cond delay="0"/>
                                  </p:stCondLst>
                                  <p:childTnLst>
                                    <p:animRot by="120000">
                                      <p:cBhvr>
                                        <p:cTn id="226" dur="100" fill="hold">
                                          <p:stCondLst>
                                            <p:cond delay="0"/>
                                          </p:stCondLst>
                                        </p:cTn>
                                        <p:tgtEl>
                                          <p:spTgt spid="30"/>
                                        </p:tgtEl>
                                        <p:attrNameLst>
                                          <p:attrName>r</p:attrName>
                                        </p:attrNameLst>
                                      </p:cBhvr>
                                    </p:animRot>
                                    <p:animRot by="-240000">
                                      <p:cBhvr>
                                        <p:cTn id="227" dur="200" fill="hold">
                                          <p:stCondLst>
                                            <p:cond delay="200"/>
                                          </p:stCondLst>
                                        </p:cTn>
                                        <p:tgtEl>
                                          <p:spTgt spid="30"/>
                                        </p:tgtEl>
                                        <p:attrNameLst>
                                          <p:attrName>r</p:attrName>
                                        </p:attrNameLst>
                                      </p:cBhvr>
                                    </p:animRot>
                                    <p:animRot by="240000">
                                      <p:cBhvr>
                                        <p:cTn id="228" dur="200" fill="hold">
                                          <p:stCondLst>
                                            <p:cond delay="400"/>
                                          </p:stCondLst>
                                        </p:cTn>
                                        <p:tgtEl>
                                          <p:spTgt spid="30"/>
                                        </p:tgtEl>
                                        <p:attrNameLst>
                                          <p:attrName>r</p:attrName>
                                        </p:attrNameLst>
                                      </p:cBhvr>
                                    </p:animRot>
                                    <p:animRot by="-240000">
                                      <p:cBhvr>
                                        <p:cTn id="229" dur="200" fill="hold">
                                          <p:stCondLst>
                                            <p:cond delay="600"/>
                                          </p:stCondLst>
                                        </p:cTn>
                                        <p:tgtEl>
                                          <p:spTgt spid="30"/>
                                        </p:tgtEl>
                                        <p:attrNameLst>
                                          <p:attrName>r</p:attrName>
                                        </p:attrNameLst>
                                      </p:cBhvr>
                                    </p:animRot>
                                    <p:animRot by="120000">
                                      <p:cBhvr>
                                        <p:cTn id="230" dur="200" fill="hold">
                                          <p:stCondLst>
                                            <p:cond delay="800"/>
                                          </p:stCondLst>
                                        </p:cTn>
                                        <p:tgtEl>
                                          <p:spTgt spid="30"/>
                                        </p:tgtEl>
                                        <p:attrNameLst>
                                          <p:attrName>r</p:attrName>
                                        </p:attrNameLst>
                                      </p:cBhvr>
                                    </p:animRot>
                                  </p:childTnLst>
                                </p:cTn>
                              </p:par>
                            </p:childTnLst>
                          </p:cTn>
                        </p:par>
                        <p:par>
                          <p:cTn id="231" fill="hold">
                            <p:stCondLst>
                              <p:cond delay="1000"/>
                            </p:stCondLst>
                            <p:childTnLst>
                              <p:par>
                                <p:cTn id="232" presetID="10" presetClass="exit" presetSubtype="0" fill="hold" nodeType="afterEffect">
                                  <p:stCondLst>
                                    <p:cond delay="0"/>
                                  </p:stCondLst>
                                  <p:childTnLst>
                                    <p:animEffect transition="out" filter="fade">
                                      <p:cBhvr>
                                        <p:cTn id="233" dur="250"/>
                                        <p:tgtEl>
                                          <p:spTgt spid="16"/>
                                        </p:tgtEl>
                                      </p:cBhvr>
                                    </p:animEffect>
                                    <p:set>
                                      <p:cBhvr>
                                        <p:cTn id="234" dur="1" fill="hold">
                                          <p:stCondLst>
                                            <p:cond delay="249"/>
                                          </p:stCondLst>
                                        </p:cTn>
                                        <p:tgtEl>
                                          <p:spTgt spid="16"/>
                                        </p:tgtEl>
                                        <p:attrNameLst>
                                          <p:attrName>style.visibility</p:attrName>
                                        </p:attrNameLst>
                                      </p:cBhvr>
                                      <p:to>
                                        <p:strVal val="hidden"/>
                                      </p:to>
                                    </p:set>
                                  </p:childTnLst>
                                </p:cTn>
                              </p:par>
                              <p:par>
                                <p:cTn id="235" presetID="10" presetClass="entr" presetSubtype="0" fill="hold" nodeType="withEffect">
                                  <p:stCondLst>
                                    <p:cond delay="0"/>
                                  </p:stCondLst>
                                  <p:childTnLst>
                                    <p:set>
                                      <p:cBhvr>
                                        <p:cTn id="236" dur="1" fill="hold">
                                          <p:stCondLst>
                                            <p:cond delay="0"/>
                                          </p:stCondLst>
                                        </p:cTn>
                                        <p:tgtEl>
                                          <p:spTgt spid="5"/>
                                        </p:tgtEl>
                                        <p:attrNameLst>
                                          <p:attrName>style.visibility</p:attrName>
                                        </p:attrNameLst>
                                      </p:cBhvr>
                                      <p:to>
                                        <p:strVal val="visible"/>
                                      </p:to>
                                    </p:set>
                                    <p:animEffect transition="in" filter="fade">
                                      <p:cBhvr>
                                        <p:cTn id="237" dur="250"/>
                                        <p:tgtEl>
                                          <p:spTgt spid="5"/>
                                        </p:tgtEl>
                                      </p:cBhvr>
                                    </p:animEffect>
                                  </p:childTnLst>
                                </p:cTn>
                              </p:par>
                            </p:childTnLst>
                          </p:cTn>
                        </p:par>
                        <p:par>
                          <p:cTn id="238" fill="hold">
                            <p:stCondLst>
                              <p:cond delay="1250"/>
                            </p:stCondLst>
                            <p:childTnLst>
                              <p:par>
                                <p:cTn id="239" presetID="49" presetClass="path" presetSubtype="0" accel="50000" decel="50000" fill="hold" nodeType="afterEffect">
                                  <p:stCondLst>
                                    <p:cond delay="0"/>
                                  </p:stCondLst>
                                  <p:childTnLst>
                                    <p:animMotion origin="layout" path="M -0.00573 0.02894 L 0.07917 0.32917 " pathEditMode="relative" rAng="0" ptsTypes="AA">
                                      <p:cBhvr>
                                        <p:cTn id="240" dur="2000" fill="hold"/>
                                        <p:tgtEl>
                                          <p:spTgt spid="5"/>
                                        </p:tgtEl>
                                        <p:attrNameLst>
                                          <p:attrName>ppt_x</p:attrName>
                                          <p:attrName>ppt_y</p:attrName>
                                        </p:attrNameLst>
                                      </p:cBhvr>
                                      <p:rCtr x="4236" y="15000"/>
                                    </p:animMotion>
                                  </p:childTnLst>
                                </p:cTn>
                              </p:par>
                            </p:childTnLst>
                          </p:cTn>
                        </p:par>
                        <p:par>
                          <p:cTn id="241" fill="hold">
                            <p:stCondLst>
                              <p:cond delay="3250"/>
                            </p:stCondLst>
                            <p:childTnLst>
                              <p:par>
                                <p:cTn id="242" presetID="10" presetClass="exit" presetSubtype="0" fill="hold" nodeType="afterEffect">
                                  <p:stCondLst>
                                    <p:cond delay="0"/>
                                  </p:stCondLst>
                                  <p:childTnLst>
                                    <p:animEffect transition="out" filter="fade">
                                      <p:cBhvr>
                                        <p:cTn id="243" dur="250"/>
                                        <p:tgtEl>
                                          <p:spTgt spid="5"/>
                                        </p:tgtEl>
                                      </p:cBhvr>
                                    </p:animEffect>
                                    <p:set>
                                      <p:cBhvr>
                                        <p:cTn id="244" dur="1" fill="hold">
                                          <p:stCondLst>
                                            <p:cond delay="249"/>
                                          </p:stCondLst>
                                        </p:cTn>
                                        <p:tgtEl>
                                          <p:spTgt spid="5"/>
                                        </p:tgtEl>
                                        <p:attrNameLst>
                                          <p:attrName>style.visibility</p:attrName>
                                        </p:attrNameLst>
                                      </p:cBhvr>
                                      <p:to>
                                        <p:strVal val="hidden"/>
                                      </p:to>
                                    </p:set>
                                  </p:childTnLst>
                                </p:cTn>
                              </p:par>
                              <p:par>
                                <p:cTn id="245" presetID="10" presetClass="entr" presetSubtype="0" fill="hold" nodeType="withEffect">
                                  <p:stCondLst>
                                    <p:cond delay="0"/>
                                  </p:stCondLst>
                                  <p:childTnLst>
                                    <p:set>
                                      <p:cBhvr>
                                        <p:cTn id="246" dur="1" fill="hold">
                                          <p:stCondLst>
                                            <p:cond delay="0"/>
                                          </p:stCondLst>
                                        </p:cTn>
                                        <p:tgtEl>
                                          <p:spTgt spid="28"/>
                                        </p:tgtEl>
                                        <p:attrNameLst>
                                          <p:attrName>style.visibility</p:attrName>
                                        </p:attrNameLst>
                                      </p:cBhvr>
                                      <p:to>
                                        <p:strVal val="visible"/>
                                      </p:to>
                                    </p:set>
                                    <p:animEffect transition="in" filter="fade">
                                      <p:cBhvr>
                                        <p:cTn id="247" dur="250"/>
                                        <p:tgtEl>
                                          <p:spTgt spid="28"/>
                                        </p:tgtEl>
                                      </p:cBhvr>
                                    </p:animEffect>
                                  </p:childTnLst>
                                </p:cTn>
                              </p:par>
                            </p:childTnLst>
                          </p:cTn>
                        </p:par>
                        <p:par>
                          <p:cTn id="248" fill="hold">
                            <p:stCondLst>
                              <p:cond delay="3500"/>
                            </p:stCondLst>
                            <p:childTnLst>
                              <p:par>
                                <p:cTn id="249" presetID="32" presetClass="emph" presetSubtype="0" fill="hold" nodeType="afterEffect">
                                  <p:stCondLst>
                                    <p:cond delay="0"/>
                                  </p:stCondLst>
                                  <p:childTnLst>
                                    <p:animRot by="120000">
                                      <p:cBhvr>
                                        <p:cTn id="250" dur="200" fill="hold">
                                          <p:stCondLst>
                                            <p:cond delay="0"/>
                                          </p:stCondLst>
                                        </p:cTn>
                                        <p:tgtEl>
                                          <p:spTgt spid="28"/>
                                        </p:tgtEl>
                                        <p:attrNameLst>
                                          <p:attrName>r</p:attrName>
                                        </p:attrNameLst>
                                      </p:cBhvr>
                                    </p:animRot>
                                    <p:animRot by="-240000">
                                      <p:cBhvr>
                                        <p:cTn id="251" dur="400" fill="hold">
                                          <p:stCondLst>
                                            <p:cond delay="400"/>
                                          </p:stCondLst>
                                        </p:cTn>
                                        <p:tgtEl>
                                          <p:spTgt spid="28"/>
                                        </p:tgtEl>
                                        <p:attrNameLst>
                                          <p:attrName>r</p:attrName>
                                        </p:attrNameLst>
                                      </p:cBhvr>
                                    </p:animRot>
                                    <p:animRot by="240000">
                                      <p:cBhvr>
                                        <p:cTn id="252" dur="400" fill="hold">
                                          <p:stCondLst>
                                            <p:cond delay="800"/>
                                          </p:stCondLst>
                                        </p:cTn>
                                        <p:tgtEl>
                                          <p:spTgt spid="28"/>
                                        </p:tgtEl>
                                        <p:attrNameLst>
                                          <p:attrName>r</p:attrName>
                                        </p:attrNameLst>
                                      </p:cBhvr>
                                    </p:animRot>
                                    <p:animRot by="-240000">
                                      <p:cBhvr>
                                        <p:cTn id="253" dur="400" fill="hold">
                                          <p:stCondLst>
                                            <p:cond delay="1200"/>
                                          </p:stCondLst>
                                        </p:cTn>
                                        <p:tgtEl>
                                          <p:spTgt spid="28"/>
                                        </p:tgtEl>
                                        <p:attrNameLst>
                                          <p:attrName>r</p:attrName>
                                        </p:attrNameLst>
                                      </p:cBhvr>
                                    </p:animRot>
                                    <p:animRot by="120000">
                                      <p:cBhvr>
                                        <p:cTn id="254" dur="400" fill="hold">
                                          <p:stCondLst>
                                            <p:cond delay="1600"/>
                                          </p:stCondLst>
                                        </p:cTn>
                                        <p:tgtEl>
                                          <p:spTgt spid="28"/>
                                        </p:tgtEl>
                                        <p:attrNameLst>
                                          <p:attrName>r</p:attrName>
                                        </p:attrNameLst>
                                      </p:cBhvr>
                                    </p:animRot>
                                  </p:childTnLst>
                                </p:cTn>
                              </p:par>
                              <p:par>
                                <p:cTn id="255" presetID="32" presetClass="emph" presetSubtype="0" fill="hold" nodeType="withEffect">
                                  <p:stCondLst>
                                    <p:cond delay="0"/>
                                  </p:stCondLst>
                                  <p:childTnLst>
                                    <p:animRot by="120000">
                                      <p:cBhvr>
                                        <p:cTn id="256" dur="200" fill="hold">
                                          <p:stCondLst>
                                            <p:cond delay="0"/>
                                          </p:stCondLst>
                                        </p:cTn>
                                        <p:tgtEl>
                                          <p:spTgt spid="30"/>
                                        </p:tgtEl>
                                        <p:attrNameLst>
                                          <p:attrName>r</p:attrName>
                                        </p:attrNameLst>
                                      </p:cBhvr>
                                    </p:animRot>
                                    <p:animRot by="-240000">
                                      <p:cBhvr>
                                        <p:cTn id="257" dur="400" fill="hold">
                                          <p:stCondLst>
                                            <p:cond delay="400"/>
                                          </p:stCondLst>
                                        </p:cTn>
                                        <p:tgtEl>
                                          <p:spTgt spid="30"/>
                                        </p:tgtEl>
                                        <p:attrNameLst>
                                          <p:attrName>r</p:attrName>
                                        </p:attrNameLst>
                                      </p:cBhvr>
                                    </p:animRot>
                                    <p:animRot by="240000">
                                      <p:cBhvr>
                                        <p:cTn id="258" dur="400" fill="hold">
                                          <p:stCondLst>
                                            <p:cond delay="800"/>
                                          </p:stCondLst>
                                        </p:cTn>
                                        <p:tgtEl>
                                          <p:spTgt spid="30"/>
                                        </p:tgtEl>
                                        <p:attrNameLst>
                                          <p:attrName>r</p:attrName>
                                        </p:attrNameLst>
                                      </p:cBhvr>
                                    </p:animRot>
                                    <p:animRot by="-240000">
                                      <p:cBhvr>
                                        <p:cTn id="259" dur="400" fill="hold">
                                          <p:stCondLst>
                                            <p:cond delay="1200"/>
                                          </p:stCondLst>
                                        </p:cTn>
                                        <p:tgtEl>
                                          <p:spTgt spid="30"/>
                                        </p:tgtEl>
                                        <p:attrNameLst>
                                          <p:attrName>r</p:attrName>
                                        </p:attrNameLst>
                                      </p:cBhvr>
                                    </p:animRot>
                                    <p:animRot by="120000">
                                      <p:cBhvr>
                                        <p:cTn id="260" dur="400" fill="hold">
                                          <p:stCondLst>
                                            <p:cond delay="1600"/>
                                          </p:stCondLst>
                                        </p:cTn>
                                        <p:tgtEl>
                                          <p:spTgt spid="30"/>
                                        </p:tgtEl>
                                        <p:attrNameLst>
                                          <p:attrName>r</p:attrName>
                                        </p:attrNameLst>
                                      </p:cBhvr>
                                    </p:animRot>
                                  </p:childTnLst>
                                </p:cTn>
                              </p:par>
                            </p:childTnLst>
                          </p:cTn>
                        </p:par>
                        <p:par>
                          <p:cTn id="261" fill="hold">
                            <p:stCondLst>
                              <p:cond delay="5500"/>
                            </p:stCondLst>
                            <p:childTnLst>
                              <p:par>
                                <p:cTn id="262" presetID="10" presetClass="exit" presetSubtype="0" fill="hold" nodeType="afterEffect">
                                  <p:stCondLst>
                                    <p:cond delay="0"/>
                                  </p:stCondLst>
                                  <p:childTnLst>
                                    <p:animEffect transition="out" filter="fade">
                                      <p:cBhvr>
                                        <p:cTn id="263" dur="250"/>
                                        <p:tgtEl>
                                          <p:spTgt spid="28"/>
                                        </p:tgtEl>
                                      </p:cBhvr>
                                    </p:animEffect>
                                    <p:set>
                                      <p:cBhvr>
                                        <p:cTn id="264" dur="1" fill="hold">
                                          <p:stCondLst>
                                            <p:cond delay="249"/>
                                          </p:stCondLst>
                                        </p:cTn>
                                        <p:tgtEl>
                                          <p:spTgt spid="28"/>
                                        </p:tgtEl>
                                        <p:attrNameLst>
                                          <p:attrName>style.visibility</p:attrName>
                                        </p:attrNameLst>
                                      </p:cBhvr>
                                      <p:to>
                                        <p:strVal val="hidden"/>
                                      </p:to>
                                    </p:set>
                                  </p:childTnLst>
                                </p:cTn>
                              </p:par>
                              <p:par>
                                <p:cTn id="265" presetID="10" presetClass="entr" presetSubtype="0" fill="hold" nodeType="withEffect">
                                  <p:stCondLst>
                                    <p:cond delay="0"/>
                                  </p:stCondLst>
                                  <p:childTnLst>
                                    <p:set>
                                      <p:cBhvr>
                                        <p:cTn id="266" dur="1" fill="hold">
                                          <p:stCondLst>
                                            <p:cond delay="0"/>
                                          </p:stCondLst>
                                        </p:cTn>
                                        <p:tgtEl>
                                          <p:spTgt spid="27"/>
                                        </p:tgtEl>
                                        <p:attrNameLst>
                                          <p:attrName>style.visibility</p:attrName>
                                        </p:attrNameLst>
                                      </p:cBhvr>
                                      <p:to>
                                        <p:strVal val="visible"/>
                                      </p:to>
                                    </p:set>
                                    <p:animEffect transition="in" filter="fade">
                                      <p:cBhvr>
                                        <p:cTn id="267" dur="250"/>
                                        <p:tgtEl>
                                          <p:spTgt spid="27"/>
                                        </p:tgtEl>
                                      </p:cBhvr>
                                    </p:animEffect>
                                  </p:childTnLst>
                                  <p:subTnLst>
                                    <p:audio>
                                      <p:cMediaNode>
                                        <p:cTn display="0" masterRel="sameClick">
                                          <p:stCondLst>
                                            <p:cond evt="begin" delay="0">
                                              <p:tn val="265"/>
                                            </p:cond>
                                          </p:stCondLst>
                                          <p:endCondLst>
                                            <p:cond evt="onStopAudio" delay="0">
                                              <p:tgtEl>
                                                <p:sldTgt/>
                                              </p:tgtEl>
                                            </p:cond>
                                          </p:endCondLst>
                                        </p:cTn>
                                        <p:tgtEl>
                                          <p:sndTgt r:embed="rId4" name="congioilam.wav"/>
                                        </p:tgtEl>
                                      </p:cMediaNode>
                                    </p:audio>
                                  </p:subTnLst>
                                </p:cTn>
                              </p:par>
                              <p:par>
                                <p:cTn id="268" presetID="16" presetClass="entr" presetSubtype="21" fill="hold" grpId="0" nodeType="withEffect">
                                  <p:stCondLst>
                                    <p:cond delay="0"/>
                                  </p:stCondLst>
                                  <p:childTnLst>
                                    <p:set>
                                      <p:cBhvr>
                                        <p:cTn id="269" dur="1" fill="hold">
                                          <p:stCondLst>
                                            <p:cond delay="0"/>
                                          </p:stCondLst>
                                        </p:cTn>
                                        <p:tgtEl>
                                          <p:spTgt spid="46"/>
                                        </p:tgtEl>
                                        <p:attrNameLst>
                                          <p:attrName>style.visibility</p:attrName>
                                        </p:attrNameLst>
                                      </p:cBhvr>
                                      <p:to>
                                        <p:strVal val="visible"/>
                                      </p:to>
                                    </p:set>
                                    <p:animEffect transition="in" filter="barn(inVertical)">
                                      <p:cBhvr>
                                        <p:cTn id="270" dur="500"/>
                                        <p:tgtEl>
                                          <p:spTgt spid="46"/>
                                        </p:tgtEl>
                                      </p:cBhvr>
                                    </p:animEffect>
                                  </p:childTnLst>
                                </p:cTn>
                              </p:par>
                              <p:par>
                                <p:cTn id="271" presetID="10" presetClass="exit" presetSubtype="0" fill="hold" nodeType="withEffect">
                                  <p:stCondLst>
                                    <p:cond delay="0"/>
                                  </p:stCondLst>
                                  <p:childTnLst>
                                    <p:animEffect transition="out" filter="fade">
                                      <p:cBhvr>
                                        <p:cTn id="272" dur="250"/>
                                        <p:tgtEl>
                                          <p:spTgt spid="30"/>
                                        </p:tgtEl>
                                      </p:cBhvr>
                                    </p:animEffect>
                                    <p:set>
                                      <p:cBhvr>
                                        <p:cTn id="273" dur="1" fill="hold">
                                          <p:stCondLst>
                                            <p:cond delay="249"/>
                                          </p:stCondLst>
                                        </p:cTn>
                                        <p:tgtEl>
                                          <p:spTgt spid="30"/>
                                        </p:tgtEl>
                                        <p:attrNameLst>
                                          <p:attrName>style.visibility</p:attrName>
                                        </p:attrNameLst>
                                      </p:cBhvr>
                                      <p:to>
                                        <p:strVal val="hidden"/>
                                      </p:to>
                                    </p:set>
                                  </p:childTnLst>
                                </p:cTn>
                              </p:par>
                              <p:par>
                                <p:cTn id="274" presetID="10" presetClass="entr" presetSubtype="0" fill="hold" grpId="0" nodeType="withEffect">
                                  <p:stCondLst>
                                    <p:cond delay="0"/>
                                  </p:stCondLst>
                                  <p:childTnLst>
                                    <p:set>
                                      <p:cBhvr>
                                        <p:cTn id="275" dur="1" fill="hold">
                                          <p:stCondLst>
                                            <p:cond delay="0"/>
                                          </p:stCondLst>
                                        </p:cTn>
                                        <p:tgtEl>
                                          <p:spTgt spid="77"/>
                                        </p:tgtEl>
                                        <p:attrNameLst>
                                          <p:attrName>style.visibility</p:attrName>
                                        </p:attrNameLst>
                                      </p:cBhvr>
                                      <p:to>
                                        <p:strVal val="visible"/>
                                      </p:to>
                                    </p:set>
                                    <p:animEffect transition="in" filter="fade">
                                      <p:cBhvr>
                                        <p:cTn id="276" dur="500"/>
                                        <p:tgtEl>
                                          <p:spTgt spid="77"/>
                                        </p:tgtEl>
                                      </p:cBhvr>
                                    </p:animEffect>
                                  </p:childTnLst>
                                </p:cTn>
                              </p:par>
                              <p:par>
                                <p:cTn id="277" presetID="8" presetClass="emph" presetSubtype="0" repeatCount="indefinite" fill="hold" grpId="1" nodeType="withEffect">
                                  <p:stCondLst>
                                    <p:cond delay="0"/>
                                  </p:stCondLst>
                                  <p:childTnLst>
                                    <p:animRot by="21600000">
                                      <p:cBhvr>
                                        <p:cTn id="278"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79" restart="whenNotActive" fill="hold" evtFilter="cancelBubble" nodeType="interactiveSeq">
                <p:stCondLst>
                  <p:cond evt="onClick" delay="0">
                    <p:tgtEl>
                      <p:spTgt spid="33"/>
                    </p:tgtEl>
                  </p:cond>
                </p:stCondLst>
                <p:endSync evt="end" delay="0">
                  <p:rtn val="all"/>
                </p:endSync>
                <p:childTnLst>
                  <p:par>
                    <p:cTn id="280" fill="hold">
                      <p:stCondLst>
                        <p:cond delay="0"/>
                      </p:stCondLst>
                      <p:childTnLst>
                        <p:par>
                          <p:cTn id="281" fill="hold">
                            <p:stCondLst>
                              <p:cond delay="0"/>
                            </p:stCondLst>
                            <p:childTnLst>
                              <p:par>
                                <p:cTn id="282" presetID="32" presetClass="emph" presetSubtype="0" fill="hold" nodeType="clickEffect">
                                  <p:stCondLst>
                                    <p:cond delay="0"/>
                                  </p:stCondLst>
                                  <p:childTnLst>
                                    <p:animRot by="120000">
                                      <p:cBhvr>
                                        <p:cTn id="283" dur="100" fill="hold">
                                          <p:stCondLst>
                                            <p:cond delay="0"/>
                                          </p:stCondLst>
                                        </p:cTn>
                                        <p:tgtEl>
                                          <p:spTgt spid="33"/>
                                        </p:tgtEl>
                                        <p:attrNameLst>
                                          <p:attrName>r</p:attrName>
                                        </p:attrNameLst>
                                      </p:cBhvr>
                                    </p:animRot>
                                    <p:animRot by="-240000">
                                      <p:cBhvr>
                                        <p:cTn id="284" dur="200" fill="hold">
                                          <p:stCondLst>
                                            <p:cond delay="200"/>
                                          </p:stCondLst>
                                        </p:cTn>
                                        <p:tgtEl>
                                          <p:spTgt spid="33"/>
                                        </p:tgtEl>
                                        <p:attrNameLst>
                                          <p:attrName>r</p:attrName>
                                        </p:attrNameLst>
                                      </p:cBhvr>
                                    </p:animRot>
                                    <p:animRot by="240000">
                                      <p:cBhvr>
                                        <p:cTn id="285" dur="200" fill="hold">
                                          <p:stCondLst>
                                            <p:cond delay="400"/>
                                          </p:stCondLst>
                                        </p:cTn>
                                        <p:tgtEl>
                                          <p:spTgt spid="33"/>
                                        </p:tgtEl>
                                        <p:attrNameLst>
                                          <p:attrName>r</p:attrName>
                                        </p:attrNameLst>
                                      </p:cBhvr>
                                    </p:animRot>
                                    <p:animRot by="-240000">
                                      <p:cBhvr>
                                        <p:cTn id="286" dur="200" fill="hold">
                                          <p:stCondLst>
                                            <p:cond delay="600"/>
                                          </p:stCondLst>
                                        </p:cTn>
                                        <p:tgtEl>
                                          <p:spTgt spid="33"/>
                                        </p:tgtEl>
                                        <p:attrNameLst>
                                          <p:attrName>r</p:attrName>
                                        </p:attrNameLst>
                                      </p:cBhvr>
                                    </p:animRot>
                                    <p:animRot by="120000">
                                      <p:cBhvr>
                                        <p:cTn id="287" dur="200" fill="hold">
                                          <p:stCondLst>
                                            <p:cond delay="800"/>
                                          </p:stCondLst>
                                        </p:cTn>
                                        <p:tgtEl>
                                          <p:spTgt spid="33"/>
                                        </p:tgtEl>
                                        <p:attrNameLst>
                                          <p:attrName>r</p:attrName>
                                        </p:attrNameLst>
                                      </p:cBhvr>
                                    </p:animRot>
                                  </p:childTnLst>
                                  <p:subTnLst>
                                    <p:audio>
                                      <p:cMediaNode>
                                        <p:cTn display="0" masterRel="sameClick">
                                          <p:stCondLst>
                                            <p:cond evt="begin" delay="0">
                                              <p:tn val="282"/>
                                            </p:cond>
                                          </p:stCondLst>
                                          <p:endCondLst>
                                            <p:cond evt="onStopAudio" delay="0">
                                              <p:tgtEl>
                                                <p:sldTgt/>
                                              </p:tgtEl>
                                            </p:cond>
                                          </p:endCondLst>
                                        </p:cTn>
                                        <p:tgtEl>
                                          <p:sndTgt r:embed="rId5" name="wind.wav"/>
                                        </p:tgtEl>
                                      </p:cMediaNode>
                                    </p:audio>
                                  </p:subTnLst>
                                </p:cTn>
                              </p:par>
                              <p:par>
                                <p:cTn id="288" presetID="24" presetClass="emph" presetSubtype="0" fill="hold" grpId="0" nodeType="withEffect">
                                  <p:stCondLst>
                                    <p:cond delay="0"/>
                                  </p:stCondLst>
                                  <p:childTnLst>
                                    <p:animClr clrSpc="hsl" dir="cw">
                                      <p:cBhvr override="childStyle">
                                        <p:cTn id="289" dur="500" fill="hold"/>
                                        <p:tgtEl>
                                          <p:spTgt spid="81">
                                            <p:bg/>
                                          </p:spTgt>
                                        </p:tgtEl>
                                        <p:attrNameLst>
                                          <p:attrName>style.color</p:attrName>
                                        </p:attrNameLst>
                                      </p:cBhvr>
                                      <p:by>
                                        <p:hsl h="0" s="-12549" l="-25098"/>
                                      </p:by>
                                    </p:animClr>
                                    <p:animClr clrSpc="hsl" dir="cw">
                                      <p:cBhvr>
                                        <p:cTn id="290" dur="500" fill="hold"/>
                                        <p:tgtEl>
                                          <p:spTgt spid="81">
                                            <p:bg/>
                                          </p:spTgt>
                                        </p:tgtEl>
                                        <p:attrNameLst>
                                          <p:attrName>fillcolor</p:attrName>
                                        </p:attrNameLst>
                                      </p:cBhvr>
                                      <p:by>
                                        <p:hsl h="0" s="-12549" l="-25098"/>
                                      </p:by>
                                    </p:animClr>
                                    <p:animClr clrSpc="hsl" dir="cw">
                                      <p:cBhvr>
                                        <p:cTn id="291" dur="500" fill="hold"/>
                                        <p:tgtEl>
                                          <p:spTgt spid="81">
                                            <p:bg/>
                                          </p:spTgt>
                                        </p:tgtEl>
                                        <p:attrNameLst>
                                          <p:attrName>stroke.color</p:attrName>
                                        </p:attrNameLst>
                                      </p:cBhvr>
                                      <p:by>
                                        <p:hsl h="0" s="-12549" l="-25098"/>
                                      </p:by>
                                    </p:animClr>
                                    <p:set>
                                      <p:cBhvr>
                                        <p:cTn id="292" dur="500" fill="hold"/>
                                        <p:tgtEl>
                                          <p:spTgt spid="81">
                                            <p:bg/>
                                          </p:spTgt>
                                        </p:tgtEl>
                                        <p:attrNameLst>
                                          <p:attrName>fill.type</p:attrName>
                                        </p:attrNameLst>
                                      </p:cBhvr>
                                      <p:to>
                                        <p:strVal val="solid"/>
                                      </p:to>
                                    </p:set>
                                  </p:childTnLst>
                                </p:cTn>
                              </p:par>
                              <p:par>
                                <p:cTn id="293" presetID="24" presetClass="emph" presetSubtype="0" fill="hold" grpId="0" nodeType="withEffect">
                                  <p:stCondLst>
                                    <p:cond delay="0"/>
                                  </p:stCondLst>
                                  <p:childTnLst>
                                    <p:animClr clrSpc="hsl" dir="cw">
                                      <p:cBhvr override="childStyle">
                                        <p:cTn id="294" dur="500" fill="hold"/>
                                        <p:tgtEl>
                                          <p:spTgt spid="81">
                                            <p:txEl>
                                              <p:pRg st="0" end="0"/>
                                            </p:txEl>
                                          </p:spTgt>
                                        </p:tgtEl>
                                        <p:attrNameLst>
                                          <p:attrName>style.color</p:attrName>
                                        </p:attrNameLst>
                                      </p:cBhvr>
                                      <p:by>
                                        <p:hsl h="0" s="-12549" l="-25098"/>
                                      </p:by>
                                    </p:animClr>
                                    <p:animClr clrSpc="hsl" dir="cw">
                                      <p:cBhvr>
                                        <p:cTn id="295" dur="500" fill="hold"/>
                                        <p:tgtEl>
                                          <p:spTgt spid="81">
                                            <p:txEl>
                                              <p:pRg st="0" end="0"/>
                                            </p:txEl>
                                          </p:spTgt>
                                        </p:tgtEl>
                                        <p:attrNameLst>
                                          <p:attrName>fillcolor</p:attrName>
                                        </p:attrNameLst>
                                      </p:cBhvr>
                                      <p:by>
                                        <p:hsl h="0" s="-12549" l="-25098"/>
                                      </p:by>
                                    </p:animClr>
                                    <p:animClr clrSpc="hsl" dir="cw">
                                      <p:cBhvr>
                                        <p:cTn id="296" dur="500" fill="hold"/>
                                        <p:tgtEl>
                                          <p:spTgt spid="81">
                                            <p:txEl>
                                              <p:pRg st="0" end="0"/>
                                            </p:txEl>
                                          </p:spTgt>
                                        </p:tgtEl>
                                        <p:attrNameLst>
                                          <p:attrName>stroke.color</p:attrName>
                                        </p:attrNameLst>
                                      </p:cBhvr>
                                      <p:by>
                                        <p:hsl h="0" s="-12549" l="-25098"/>
                                      </p:by>
                                    </p:animClr>
                                    <p:set>
                                      <p:cBhvr>
                                        <p:cTn id="297" dur="500" fill="hold"/>
                                        <p:tgtEl>
                                          <p:spTgt spid="81">
                                            <p:txEl>
                                              <p:pRg st="0" end="0"/>
                                            </p:txEl>
                                          </p:spTgt>
                                        </p:tgtEl>
                                        <p:attrNameLst>
                                          <p:attrName>fill.type</p:attrName>
                                        </p:attrNameLst>
                                      </p:cBhvr>
                                      <p:to>
                                        <p:strVal val="solid"/>
                                      </p:to>
                                    </p:set>
                                  </p:childTnLst>
                                </p:cTn>
                              </p:par>
                              <p:par>
                                <p:cTn id="298" presetID="24" presetClass="emph" presetSubtype="0" fill="hold" grpId="0" nodeType="withEffect">
                                  <p:stCondLst>
                                    <p:cond delay="0"/>
                                  </p:stCondLst>
                                  <p:childTnLst>
                                    <p:animClr clrSpc="hsl" dir="cw">
                                      <p:cBhvr override="childStyle">
                                        <p:cTn id="299" dur="500" fill="hold"/>
                                        <p:tgtEl>
                                          <p:spTgt spid="82">
                                            <p:bg/>
                                          </p:spTgt>
                                        </p:tgtEl>
                                        <p:attrNameLst>
                                          <p:attrName>style.color</p:attrName>
                                        </p:attrNameLst>
                                      </p:cBhvr>
                                      <p:by>
                                        <p:hsl h="0" s="-12549" l="-25098"/>
                                      </p:by>
                                    </p:animClr>
                                    <p:animClr clrSpc="hsl" dir="cw">
                                      <p:cBhvr>
                                        <p:cTn id="300" dur="500" fill="hold"/>
                                        <p:tgtEl>
                                          <p:spTgt spid="82">
                                            <p:bg/>
                                          </p:spTgt>
                                        </p:tgtEl>
                                        <p:attrNameLst>
                                          <p:attrName>fillcolor</p:attrName>
                                        </p:attrNameLst>
                                      </p:cBhvr>
                                      <p:by>
                                        <p:hsl h="0" s="-12549" l="-25098"/>
                                      </p:by>
                                    </p:animClr>
                                    <p:animClr clrSpc="hsl" dir="cw">
                                      <p:cBhvr>
                                        <p:cTn id="301" dur="500" fill="hold"/>
                                        <p:tgtEl>
                                          <p:spTgt spid="82">
                                            <p:bg/>
                                          </p:spTgt>
                                        </p:tgtEl>
                                        <p:attrNameLst>
                                          <p:attrName>stroke.color</p:attrName>
                                        </p:attrNameLst>
                                      </p:cBhvr>
                                      <p:by>
                                        <p:hsl h="0" s="-12549" l="-25098"/>
                                      </p:by>
                                    </p:animClr>
                                    <p:set>
                                      <p:cBhvr>
                                        <p:cTn id="302" dur="500" fill="hold"/>
                                        <p:tgtEl>
                                          <p:spTgt spid="82">
                                            <p:bg/>
                                          </p:spTgt>
                                        </p:tgtEl>
                                        <p:attrNameLst>
                                          <p:attrName>fill.type</p:attrName>
                                        </p:attrNameLst>
                                      </p:cBhvr>
                                      <p:to>
                                        <p:strVal val="solid"/>
                                      </p:to>
                                    </p:set>
                                  </p:childTnLst>
                                </p:cTn>
                              </p:par>
                              <p:par>
                                <p:cTn id="303" presetID="24" presetClass="emph" presetSubtype="0" fill="hold" grpId="0" nodeType="withEffect">
                                  <p:stCondLst>
                                    <p:cond delay="0"/>
                                  </p:stCondLst>
                                  <p:childTnLst>
                                    <p:animClr clrSpc="hsl" dir="cw">
                                      <p:cBhvr override="childStyle">
                                        <p:cTn id="304" dur="500" fill="hold"/>
                                        <p:tgtEl>
                                          <p:spTgt spid="82">
                                            <p:txEl>
                                              <p:pRg st="0" end="0"/>
                                            </p:txEl>
                                          </p:spTgt>
                                        </p:tgtEl>
                                        <p:attrNameLst>
                                          <p:attrName>style.color</p:attrName>
                                        </p:attrNameLst>
                                      </p:cBhvr>
                                      <p:by>
                                        <p:hsl h="0" s="-12549" l="-25098"/>
                                      </p:by>
                                    </p:animClr>
                                    <p:animClr clrSpc="hsl" dir="cw">
                                      <p:cBhvr>
                                        <p:cTn id="305" dur="500" fill="hold"/>
                                        <p:tgtEl>
                                          <p:spTgt spid="82">
                                            <p:txEl>
                                              <p:pRg st="0" end="0"/>
                                            </p:txEl>
                                          </p:spTgt>
                                        </p:tgtEl>
                                        <p:attrNameLst>
                                          <p:attrName>fillcolor</p:attrName>
                                        </p:attrNameLst>
                                      </p:cBhvr>
                                      <p:by>
                                        <p:hsl h="0" s="-12549" l="-25098"/>
                                      </p:by>
                                    </p:animClr>
                                    <p:animClr clrSpc="hsl" dir="cw">
                                      <p:cBhvr>
                                        <p:cTn id="306" dur="500" fill="hold"/>
                                        <p:tgtEl>
                                          <p:spTgt spid="82">
                                            <p:txEl>
                                              <p:pRg st="0" end="0"/>
                                            </p:txEl>
                                          </p:spTgt>
                                        </p:tgtEl>
                                        <p:attrNameLst>
                                          <p:attrName>stroke.color</p:attrName>
                                        </p:attrNameLst>
                                      </p:cBhvr>
                                      <p:by>
                                        <p:hsl h="0" s="-12549" l="-25098"/>
                                      </p:by>
                                    </p:animClr>
                                    <p:set>
                                      <p:cBhvr>
                                        <p:cTn id="307" dur="500" fill="hold"/>
                                        <p:tgtEl>
                                          <p:spTgt spid="82">
                                            <p:txEl>
                                              <p:pRg st="0" end="0"/>
                                            </p:txEl>
                                          </p:spTgt>
                                        </p:tgtEl>
                                        <p:attrNameLst>
                                          <p:attrName>fill.type</p:attrName>
                                        </p:attrNameLst>
                                      </p:cBhvr>
                                      <p:to>
                                        <p:strVal val="solid"/>
                                      </p:to>
                                    </p:set>
                                  </p:childTnLst>
                                </p:cTn>
                              </p:par>
                              <p:par>
                                <p:cTn id="308" presetID="24" presetClass="emph" presetSubtype="0" fill="hold" grpId="0" nodeType="withEffect">
                                  <p:stCondLst>
                                    <p:cond delay="0"/>
                                  </p:stCondLst>
                                  <p:childTnLst>
                                    <p:animClr clrSpc="hsl" dir="cw">
                                      <p:cBhvr override="childStyle">
                                        <p:cTn id="309" dur="500" fill="hold"/>
                                        <p:tgtEl>
                                          <p:spTgt spid="83">
                                            <p:bg/>
                                          </p:spTgt>
                                        </p:tgtEl>
                                        <p:attrNameLst>
                                          <p:attrName>style.color</p:attrName>
                                        </p:attrNameLst>
                                      </p:cBhvr>
                                      <p:by>
                                        <p:hsl h="0" s="-12549" l="-25098"/>
                                      </p:by>
                                    </p:animClr>
                                    <p:animClr clrSpc="hsl" dir="cw">
                                      <p:cBhvr>
                                        <p:cTn id="310" dur="500" fill="hold"/>
                                        <p:tgtEl>
                                          <p:spTgt spid="83">
                                            <p:bg/>
                                          </p:spTgt>
                                        </p:tgtEl>
                                        <p:attrNameLst>
                                          <p:attrName>fillcolor</p:attrName>
                                        </p:attrNameLst>
                                      </p:cBhvr>
                                      <p:by>
                                        <p:hsl h="0" s="-12549" l="-25098"/>
                                      </p:by>
                                    </p:animClr>
                                    <p:animClr clrSpc="hsl" dir="cw">
                                      <p:cBhvr>
                                        <p:cTn id="311" dur="500" fill="hold"/>
                                        <p:tgtEl>
                                          <p:spTgt spid="83">
                                            <p:bg/>
                                          </p:spTgt>
                                        </p:tgtEl>
                                        <p:attrNameLst>
                                          <p:attrName>stroke.color</p:attrName>
                                        </p:attrNameLst>
                                      </p:cBhvr>
                                      <p:by>
                                        <p:hsl h="0" s="-12549" l="-25098"/>
                                      </p:by>
                                    </p:animClr>
                                    <p:set>
                                      <p:cBhvr>
                                        <p:cTn id="312" dur="500" fill="hold"/>
                                        <p:tgtEl>
                                          <p:spTgt spid="83">
                                            <p:bg/>
                                          </p:spTgt>
                                        </p:tgtEl>
                                        <p:attrNameLst>
                                          <p:attrName>fill.type</p:attrName>
                                        </p:attrNameLst>
                                      </p:cBhvr>
                                      <p:to>
                                        <p:strVal val="solid"/>
                                      </p:to>
                                    </p:set>
                                  </p:childTnLst>
                                </p:cTn>
                              </p:par>
                              <p:par>
                                <p:cTn id="313" presetID="24" presetClass="emph" presetSubtype="0" fill="hold" grpId="0" nodeType="withEffect">
                                  <p:stCondLst>
                                    <p:cond delay="0"/>
                                  </p:stCondLst>
                                  <p:childTnLst>
                                    <p:animClr clrSpc="hsl" dir="cw">
                                      <p:cBhvr override="childStyle">
                                        <p:cTn id="314" dur="500" fill="hold"/>
                                        <p:tgtEl>
                                          <p:spTgt spid="83">
                                            <p:txEl>
                                              <p:pRg st="0" end="0"/>
                                            </p:txEl>
                                          </p:spTgt>
                                        </p:tgtEl>
                                        <p:attrNameLst>
                                          <p:attrName>style.color</p:attrName>
                                        </p:attrNameLst>
                                      </p:cBhvr>
                                      <p:by>
                                        <p:hsl h="0" s="-12549" l="-25098"/>
                                      </p:by>
                                    </p:animClr>
                                    <p:animClr clrSpc="hsl" dir="cw">
                                      <p:cBhvr>
                                        <p:cTn id="315" dur="500" fill="hold"/>
                                        <p:tgtEl>
                                          <p:spTgt spid="83">
                                            <p:txEl>
                                              <p:pRg st="0" end="0"/>
                                            </p:txEl>
                                          </p:spTgt>
                                        </p:tgtEl>
                                        <p:attrNameLst>
                                          <p:attrName>fillcolor</p:attrName>
                                        </p:attrNameLst>
                                      </p:cBhvr>
                                      <p:by>
                                        <p:hsl h="0" s="-12549" l="-25098"/>
                                      </p:by>
                                    </p:animClr>
                                    <p:animClr clrSpc="hsl" dir="cw">
                                      <p:cBhvr>
                                        <p:cTn id="316" dur="500" fill="hold"/>
                                        <p:tgtEl>
                                          <p:spTgt spid="83">
                                            <p:txEl>
                                              <p:pRg st="0" end="0"/>
                                            </p:txEl>
                                          </p:spTgt>
                                        </p:tgtEl>
                                        <p:attrNameLst>
                                          <p:attrName>stroke.color</p:attrName>
                                        </p:attrNameLst>
                                      </p:cBhvr>
                                      <p:by>
                                        <p:hsl h="0" s="-12549" l="-25098"/>
                                      </p:by>
                                    </p:animClr>
                                    <p:set>
                                      <p:cBhvr>
                                        <p:cTn id="317"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animBg="1"/>
      <p:bldP spid="82" grpId="0" build="allAtOnce" animBg="1"/>
      <p:bldP spid="83" grpId="0" build="allAtOnce" animBg="1"/>
      <p:bldP spid="34"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Hình ảnh 11">
            <a:extLst>
              <a:ext uri="{FF2B5EF4-FFF2-40B4-BE49-F238E27FC236}">
                <a16:creationId xmlns="" xmlns:a16="http://schemas.microsoft.com/office/drawing/2014/main" id="{20BCC25D-95C9-4D5D-952D-610A48998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a:effectLst>
            <a:glow>
              <a:schemeClr val="accent1">
                <a:alpha val="79000"/>
              </a:schemeClr>
            </a:glow>
            <a:outerShdw blurRad="50800" dist="50800" dir="5400000" algn="ctr" rotWithShape="0">
              <a:srgbClr val="000000"/>
            </a:outerShdw>
          </a:effectLst>
        </p:spPr>
      </p:pic>
      <p:pic>
        <p:nvPicPr>
          <p:cNvPr id="4" name="Hình ảnh 3">
            <a:extLst>
              <a:ext uri="{FF2B5EF4-FFF2-40B4-BE49-F238E27FC236}">
                <a16:creationId xmlns="" xmlns:a16="http://schemas.microsoft.com/office/drawing/2014/main" id="{C6A7B2E5-053C-4D72-840B-AA50033E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046" y="1681693"/>
            <a:ext cx="1691787" cy="1966130"/>
          </a:xfrm>
          <a:prstGeom prst="rect">
            <a:avLst/>
          </a:prstGeom>
        </p:spPr>
      </p:pic>
      <p:pic>
        <p:nvPicPr>
          <p:cNvPr id="6" name="Hình ảnh 5">
            <a:extLst>
              <a:ext uri="{FF2B5EF4-FFF2-40B4-BE49-F238E27FC236}">
                <a16:creationId xmlns="" xmlns:a16="http://schemas.microsoft.com/office/drawing/2014/main" id="{35E04B13-6D6D-4505-8345-1B030B575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8614" y="1882258"/>
            <a:ext cx="2281693" cy="1378985"/>
          </a:xfrm>
          <a:prstGeom prst="rect">
            <a:avLst/>
          </a:prstGeom>
        </p:spPr>
      </p:pic>
      <p:pic>
        <p:nvPicPr>
          <p:cNvPr id="8" name="Hình ảnh 7">
            <a:extLst>
              <a:ext uri="{FF2B5EF4-FFF2-40B4-BE49-F238E27FC236}">
                <a16:creationId xmlns="" xmlns:a16="http://schemas.microsoft.com/office/drawing/2014/main" id="{BA7CBF01-4069-4699-B6B4-566D37338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5370" y="1293962"/>
            <a:ext cx="2565773" cy="2127491"/>
          </a:xfrm>
          <a:prstGeom prst="rect">
            <a:avLst/>
          </a:prstGeom>
        </p:spPr>
      </p:pic>
      <p:sp>
        <p:nvSpPr>
          <p:cNvPr id="13" name="Bong bóng Ý nghĩ: Hình đám mây 12">
            <a:extLst>
              <a:ext uri="{FF2B5EF4-FFF2-40B4-BE49-F238E27FC236}">
                <a16:creationId xmlns="" xmlns:a16="http://schemas.microsoft.com/office/drawing/2014/main" id="{1B37E295-E975-4576-9088-77FB9347107F}"/>
              </a:ext>
            </a:extLst>
          </p:cNvPr>
          <p:cNvSpPr/>
          <p:nvPr/>
        </p:nvSpPr>
        <p:spPr>
          <a:xfrm>
            <a:off x="1177506" y="614632"/>
            <a:ext cx="2111315" cy="879895"/>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100" b="1">
                <a:solidFill>
                  <a:srgbClr val="7030A0"/>
                </a:solidFill>
                <a:latin typeface="Times New Roman" panose="02020603050405020304" pitchFamily="18" charset="0"/>
                <a:cs typeface="Times New Roman" panose="02020603050405020304" pitchFamily="18" charset="0"/>
              </a:rPr>
              <a:t>HĐ</a:t>
            </a:r>
          </a:p>
          <a:p>
            <a:pPr algn="ctr"/>
            <a:r>
              <a:rPr lang="en-US" sz="2100" b="1">
                <a:solidFill>
                  <a:srgbClr val="7030A0"/>
                </a:solidFill>
                <a:latin typeface="Times New Roman" panose="02020603050405020304" pitchFamily="18" charset="0"/>
                <a:cs typeface="Times New Roman" panose="02020603050405020304" pitchFamily="18" charset="0"/>
              </a:rPr>
              <a:t>CÁ NHÂN</a:t>
            </a:r>
          </a:p>
        </p:txBody>
      </p:sp>
      <p:sp>
        <p:nvSpPr>
          <p:cNvPr id="14" name="Bong bóng Ý nghĩ: Hình đám mây 13">
            <a:extLst>
              <a:ext uri="{FF2B5EF4-FFF2-40B4-BE49-F238E27FC236}">
                <a16:creationId xmlns="" xmlns:a16="http://schemas.microsoft.com/office/drawing/2014/main" id="{7368768F-8941-40A8-A049-C095678B8066}"/>
              </a:ext>
            </a:extLst>
          </p:cNvPr>
          <p:cNvSpPr/>
          <p:nvPr/>
        </p:nvSpPr>
        <p:spPr>
          <a:xfrm>
            <a:off x="3653287" y="174684"/>
            <a:ext cx="2111315" cy="879895"/>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100" b="1">
                <a:solidFill>
                  <a:srgbClr val="7030A0"/>
                </a:solidFill>
                <a:latin typeface="Times New Roman" panose="02020603050405020304" pitchFamily="18" charset="0"/>
                <a:cs typeface="Times New Roman" panose="02020603050405020304" pitchFamily="18" charset="0"/>
              </a:rPr>
              <a:t>HĐ</a:t>
            </a:r>
          </a:p>
          <a:p>
            <a:pPr algn="ctr"/>
            <a:r>
              <a:rPr lang="en-US" sz="2100" b="1">
                <a:solidFill>
                  <a:srgbClr val="7030A0"/>
                </a:solidFill>
                <a:latin typeface="Times New Roman" panose="02020603050405020304" pitchFamily="18" charset="0"/>
                <a:cs typeface="Times New Roman" panose="02020603050405020304" pitchFamily="18" charset="0"/>
              </a:rPr>
              <a:t>NHÓM</a:t>
            </a:r>
          </a:p>
        </p:txBody>
      </p:sp>
      <p:sp>
        <p:nvSpPr>
          <p:cNvPr id="15" name="Bong bóng Ý nghĩ: Hình đám mây 14">
            <a:extLst>
              <a:ext uri="{FF2B5EF4-FFF2-40B4-BE49-F238E27FC236}">
                <a16:creationId xmlns="" xmlns:a16="http://schemas.microsoft.com/office/drawing/2014/main" id="{B48FA5EE-925F-4E63-8E9F-31005F753755}"/>
              </a:ext>
            </a:extLst>
          </p:cNvPr>
          <p:cNvSpPr/>
          <p:nvPr/>
        </p:nvSpPr>
        <p:spPr>
          <a:xfrm>
            <a:off x="6605123" y="485236"/>
            <a:ext cx="1980317" cy="1051115"/>
          </a:xfrm>
          <a:prstGeom prst="cloudCallout">
            <a:avLst/>
          </a:prstGeom>
          <a:ln w="19050">
            <a:noFill/>
            <a:prstDash val="lg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r>
              <a:rPr lang="en-US" sz="2100" b="1">
                <a:solidFill>
                  <a:srgbClr val="7030A0"/>
                </a:solidFill>
                <a:latin typeface="Times New Roman" panose="02020603050405020304" pitchFamily="18" charset="0"/>
                <a:cs typeface="Times New Roman" panose="02020603050405020304" pitchFamily="18" charset="0"/>
              </a:rPr>
              <a:t>HĐ</a:t>
            </a:r>
          </a:p>
          <a:p>
            <a:pPr algn="ctr"/>
            <a:r>
              <a:rPr lang="en-US" sz="2100" b="1">
                <a:solidFill>
                  <a:srgbClr val="7030A0"/>
                </a:solidFill>
                <a:latin typeface="Times New Roman" panose="02020603050405020304" pitchFamily="18" charset="0"/>
                <a:cs typeface="Times New Roman" panose="02020603050405020304" pitchFamily="18" charset="0"/>
              </a:rPr>
              <a:t>CẶP ĐÔI</a:t>
            </a:r>
          </a:p>
        </p:txBody>
      </p:sp>
      <p:sp>
        <p:nvSpPr>
          <p:cNvPr id="16" name="Hình chữ nhật 15">
            <a:extLst>
              <a:ext uri="{FF2B5EF4-FFF2-40B4-BE49-F238E27FC236}">
                <a16:creationId xmlns="" xmlns:a16="http://schemas.microsoft.com/office/drawing/2014/main" id="{AE2EA840-FC18-4A8A-9E78-1CABDCEB97D6}"/>
              </a:ext>
            </a:extLst>
          </p:cNvPr>
          <p:cNvSpPr/>
          <p:nvPr/>
        </p:nvSpPr>
        <p:spPr>
          <a:xfrm rot="19020439">
            <a:off x="-187338" y="559818"/>
            <a:ext cx="1686884" cy="510646"/>
          </a:xfrm>
          <a:prstGeom prst="rect">
            <a:avLst/>
          </a:prstGeom>
          <a:noFill/>
        </p:spPr>
        <p:txBody>
          <a:bodyPr wrap="none" lIns="68580" tIns="34290" rIns="68580" bIns="34290">
            <a:prstTxWarp prst="textChevron">
              <a:avLst/>
            </a:prstTxWarp>
            <a:spAutoFit/>
            <a:scene3d>
              <a:camera prst="orthographicFront"/>
              <a:lightRig rig="soft" dir="t">
                <a:rot lat="0" lon="0" rev="15600000"/>
              </a:lightRig>
            </a:scene3d>
            <a:sp3d extrusionH="57150" prstMaterial="softEdge">
              <a:bevelT w="25400" h="38100" prst="slope"/>
            </a:sp3d>
          </a:bodyPr>
          <a:lstStyle/>
          <a:p>
            <a:pPr algn="ctr"/>
            <a:r>
              <a:rPr lang="en-US" sz="3600" b="1">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Ghi Chú</a:t>
            </a:r>
            <a:endParaRPr lang="vi-VN" sz="3600" b="1">
              <a:ln/>
              <a:blipFill dpi="0" rotWithShape="1">
                <a:blip r:embed="rId6">
                  <a:extLst>
                    <a:ext uri="{28A0092B-C50C-407E-A947-70E740481C1C}">
                      <a14:useLocalDpi xmlns:a14="http://schemas.microsoft.com/office/drawing/2010/main" val="0"/>
                    </a:ext>
                    <a:ext uri="{837473B0-CC2E-450A-ABE3-18F120FF3D39}">
                      <a1611:picAttrSrcUrl xmlns="" xmlns:a1611="http://schemas.microsoft.com/office/drawing/2016/11/main" r:id="rId7"/>
                    </a:ext>
                  </a:extLst>
                </a:blip>
                <a:srcRect/>
                <a:stretch>
                  <a:fillRect/>
                </a:stretch>
              </a:blip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cxnSp>
        <p:nvCxnSpPr>
          <p:cNvPr id="18" name="Đường nối Thẳng 17">
            <a:extLst>
              <a:ext uri="{FF2B5EF4-FFF2-40B4-BE49-F238E27FC236}">
                <a16:creationId xmlns="" xmlns:a16="http://schemas.microsoft.com/office/drawing/2014/main" id="{C73954EC-8113-4EE3-87B9-A398EF216547}"/>
              </a:ext>
            </a:extLst>
          </p:cNvPr>
          <p:cNvCxnSpPr/>
          <p:nvPr/>
        </p:nvCxnSpPr>
        <p:spPr>
          <a:xfrm flipV="1">
            <a:off x="284672" y="439947"/>
            <a:ext cx="1222795" cy="1171036"/>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19" name="Đường nối Thẳng 18">
            <a:extLst>
              <a:ext uri="{FF2B5EF4-FFF2-40B4-BE49-F238E27FC236}">
                <a16:creationId xmlns="" xmlns:a16="http://schemas.microsoft.com/office/drawing/2014/main" id="{30A93AA6-B0BD-4DA2-B25B-7FAD7E9F010C}"/>
              </a:ext>
            </a:extLst>
          </p:cNvPr>
          <p:cNvCxnSpPr>
            <a:cxnSpLocks/>
          </p:cNvCxnSpPr>
          <p:nvPr/>
        </p:nvCxnSpPr>
        <p:spPr>
          <a:xfrm flipV="1">
            <a:off x="490643" y="560716"/>
            <a:ext cx="1009261" cy="987725"/>
          </a:xfrm>
          <a:prstGeom prst="line">
            <a:avLst/>
          </a:prstGeom>
          <a:ln w="19050">
            <a:solidFill>
              <a:schemeClr val="bg1"/>
            </a:solidFill>
          </a:ln>
          <a:effectLst>
            <a:glow rad="50800">
              <a:srgbClr val="FE0048">
                <a:alpha val="96000"/>
              </a:srgbClr>
            </a:glow>
          </a:effectLst>
        </p:spPr>
        <p:style>
          <a:lnRef idx="1">
            <a:schemeClr val="accent1"/>
          </a:lnRef>
          <a:fillRef idx="0">
            <a:schemeClr val="accent1"/>
          </a:fillRef>
          <a:effectRef idx="0">
            <a:schemeClr val="accent1"/>
          </a:effectRef>
          <a:fontRef idx="minor">
            <a:schemeClr val="tx1"/>
          </a:fontRef>
        </p:style>
      </p:cxnSp>
      <p:cxnSp>
        <p:nvCxnSpPr>
          <p:cNvPr id="21" name="Đường nối Thẳng 20">
            <a:extLst>
              <a:ext uri="{FF2B5EF4-FFF2-40B4-BE49-F238E27FC236}">
                <a16:creationId xmlns="" xmlns:a16="http://schemas.microsoft.com/office/drawing/2014/main" id="{A0753E38-DB98-490F-8CDB-4329FB600B12}"/>
              </a:ext>
            </a:extLst>
          </p:cNvPr>
          <p:cNvCxnSpPr>
            <a:cxnSpLocks/>
          </p:cNvCxnSpPr>
          <p:nvPr/>
        </p:nvCxnSpPr>
        <p:spPr>
          <a:xfrm>
            <a:off x="24230" y="840846"/>
            <a:ext cx="128027" cy="213732"/>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4" name="Đường nối Thẳng 23">
            <a:extLst>
              <a:ext uri="{FF2B5EF4-FFF2-40B4-BE49-F238E27FC236}">
                <a16:creationId xmlns="" xmlns:a16="http://schemas.microsoft.com/office/drawing/2014/main" id="{50BA43C4-7C64-4E13-82B0-7AD0E6ED288C}"/>
              </a:ext>
            </a:extLst>
          </p:cNvPr>
          <p:cNvCxnSpPr>
            <a:cxnSpLocks/>
          </p:cNvCxnSpPr>
          <p:nvPr/>
        </p:nvCxnSpPr>
        <p:spPr>
          <a:xfrm>
            <a:off x="17163" y="580639"/>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 xmlns:a16="http://schemas.microsoft.com/office/drawing/2014/main" id="{5C5CEC64-F21A-4EBE-9F9E-4AE9AE28C449}"/>
              </a:ext>
            </a:extLst>
          </p:cNvPr>
          <p:cNvCxnSpPr>
            <a:cxnSpLocks/>
          </p:cNvCxnSpPr>
          <p:nvPr/>
        </p:nvCxnSpPr>
        <p:spPr>
          <a:xfrm>
            <a:off x="24231" y="290237"/>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 xmlns:a16="http://schemas.microsoft.com/office/drawing/2014/main" id="{045B3ACE-5E44-4817-BAC5-C4C9B682C1EB}"/>
              </a:ext>
            </a:extLst>
          </p:cNvPr>
          <p:cNvCxnSpPr>
            <a:cxnSpLocks/>
          </p:cNvCxnSpPr>
          <p:nvPr/>
        </p:nvCxnSpPr>
        <p:spPr>
          <a:xfrm>
            <a:off x="31298" y="14933"/>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8" name="Đường nối Thẳng 27">
            <a:extLst>
              <a:ext uri="{FF2B5EF4-FFF2-40B4-BE49-F238E27FC236}">
                <a16:creationId xmlns="" xmlns:a16="http://schemas.microsoft.com/office/drawing/2014/main" id="{74E038EE-2C76-4632-A30F-B81017D8E38B}"/>
              </a:ext>
            </a:extLst>
          </p:cNvPr>
          <p:cNvCxnSpPr>
            <a:cxnSpLocks/>
          </p:cNvCxnSpPr>
          <p:nvPr/>
        </p:nvCxnSpPr>
        <p:spPr>
          <a:xfrm>
            <a:off x="219977" y="11822"/>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29" name="Đường nối Thẳng 28">
            <a:extLst>
              <a:ext uri="{FF2B5EF4-FFF2-40B4-BE49-F238E27FC236}">
                <a16:creationId xmlns="" xmlns:a16="http://schemas.microsoft.com/office/drawing/2014/main" id="{2C91D891-C8FA-47DE-8474-5D8E64B47CDE}"/>
              </a:ext>
            </a:extLst>
          </p:cNvPr>
          <p:cNvCxnSpPr>
            <a:cxnSpLocks/>
          </p:cNvCxnSpPr>
          <p:nvPr/>
        </p:nvCxnSpPr>
        <p:spPr>
          <a:xfrm>
            <a:off x="457295" y="16728"/>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0" name="Đường nối Thẳng 29">
            <a:extLst>
              <a:ext uri="{FF2B5EF4-FFF2-40B4-BE49-F238E27FC236}">
                <a16:creationId xmlns="" xmlns:a16="http://schemas.microsoft.com/office/drawing/2014/main" id="{00898359-2E1E-4AA5-A167-E03086E6E23F}"/>
              </a:ext>
            </a:extLst>
          </p:cNvPr>
          <p:cNvCxnSpPr>
            <a:cxnSpLocks/>
          </p:cNvCxnSpPr>
          <p:nvPr/>
        </p:nvCxnSpPr>
        <p:spPr>
          <a:xfrm>
            <a:off x="673946" y="10333"/>
            <a:ext cx="227233" cy="367073"/>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cxnSp>
        <p:nvCxnSpPr>
          <p:cNvPr id="31" name="Đường nối Thẳng 30">
            <a:extLst>
              <a:ext uri="{FF2B5EF4-FFF2-40B4-BE49-F238E27FC236}">
                <a16:creationId xmlns="" xmlns:a16="http://schemas.microsoft.com/office/drawing/2014/main" id="{C28559CB-7907-4618-8D54-716FB1A2B387}"/>
              </a:ext>
            </a:extLst>
          </p:cNvPr>
          <p:cNvCxnSpPr>
            <a:cxnSpLocks/>
          </p:cNvCxnSpPr>
          <p:nvPr/>
        </p:nvCxnSpPr>
        <p:spPr>
          <a:xfrm>
            <a:off x="902599" y="-1076"/>
            <a:ext cx="162701" cy="256161"/>
          </a:xfrm>
          <a:prstGeom prst="line">
            <a:avLst/>
          </a:prstGeom>
          <a:ln w="19050">
            <a:solidFill>
              <a:schemeClr val="bg1"/>
            </a:solidFill>
          </a:ln>
          <a:effectLst>
            <a:glow rad="50800">
              <a:schemeClr val="accent4">
                <a:lumMod val="60000"/>
                <a:lumOff val="40000"/>
                <a:alpha val="96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4786125"/>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75" name="Picture 7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27752" y="1915598"/>
            <a:ext cx="1568251" cy="911245"/>
          </a:xfrm>
          <a:prstGeom prst="rect">
            <a:avLst/>
          </a:prstGeom>
        </p:spPr>
      </p:pic>
      <p:sp>
        <p:nvSpPr>
          <p:cNvPr id="77" name="Sun 76"/>
          <p:cNvSpPr/>
          <p:nvPr/>
        </p:nvSpPr>
        <p:spPr>
          <a:xfrm>
            <a:off x="2355398" y="2970410"/>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93745" y="3416612"/>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3" y="4033236"/>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2136" y="3367163"/>
            <a:ext cx="1442555" cy="982556"/>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06054" y="3983787"/>
            <a:ext cx="617273" cy="612530"/>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905719" y="3260302"/>
            <a:ext cx="1061850" cy="982556"/>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6739" y="3288823"/>
            <a:ext cx="1581495" cy="1077192"/>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630553" y="39910"/>
            <a:ext cx="6008497" cy="1045937"/>
          </a:xfrm>
          <a:prstGeom prst="wedgeRoundRectCallout">
            <a:avLst>
              <a:gd name="adj1" fmla="val -58471"/>
              <a:gd name="adj2" fmla="val 2244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Để</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xác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định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giao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điểm</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tam </a:t>
            </a:r>
            <a:r>
              <a:rPr lang="en-US" sz="2400" b="1" dirty="0" err="1">
                <a:solidFill>
                  <a:srgbClr val="FF0000"/>
                </a:solidFill>
                <a:latin typeface="Times New Roman" panose="02020603050405020304" pitchFamily="18" charset="0"/>
                <a:cs typeface="Times New Roman" panose="02020603050405020304" pitchFamily="18" charset="0"/>
              </a:rPr>
              <a:t>giác</a:t>
            </a:r>
            <a:r>
              <a:rPr lang="en-US" sz="2400" b="1" dirty="0">
                <a:solidFill>
                  <a:srgbClr val="FF0000"/>
                </a:solidFill>
                <a:latin typeface="Times New Roman" panose="02020603050405020304" pitchFamily="18" charset="0"/>
                <a:cs typeface="Times New Roman" panose="02020603050405020304" pitchFamily="18" charset="0"/>
              </a:rPr>
              <a:t>, ta </a:t>
            </a:r>
            <a:r>
              <a:rPr lang="en-US" sz="2400" b="1" dirty="0" err="1">
                <a:solidFill>
                  <a:srgbClr val="FF0000"/>
                </a:solidFill>
                <a:latin typeface="Times New Roman" panose="02020603050405020304" pitchFamily="18" charset="0"/>
                <a:cs typeface="Times New Roman" panose="02020603050405020304" pitchFamily="18" charset="0"/>
              </a:rPr>
              <a:t>chỉ</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cần</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vẽ</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ít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nhất</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bao</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nhiêu</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đường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trung</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trực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cs typeface="Times New Roman" panose="02020603050405020304" pitchFamily="18" charset="0"/>
              </a:rPr>
              <a:t> tam </a:t>
            </a:r>
            <a:r>
              <a:rPr lang="en-US" sz="2400" b="1" dirty="0" err="1">
                <a:solidFill>
                  <a:srgbClr val="FF0000"/>
                </a:solidFill>
                <a:latin typeface="Times New Roman" panose="02020603050405020304" pitchFamily="18" charset="0"/>
                <a:cs typeface="Times New Roman" panose="02020603050405020304" pitchFamily="18" charset="0"/>
              </a:rPr>
              <a:t>giác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đó</a:t>
            </a:r>
            <a:r>
              <a:rPr lang="en-US" sz="2400" b="1" dirty="0">
                <a:solidFill>
                  <a:srgbClr val="FF0000"/>
                </a:solidFill>
                <a:latin typeface="Times New Roman" panose="02020603050405020304" pitchFamily="18" charset="0"/>
                <a:cs typeface="Times New Roman" panose="02020603050405020304" pitchFamily="18" charset="0"/>
              </a:rPr>
              <a:t>?</a:t>
            </a: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34" y="4033235"/>
            <a:ext cx="617273" cy="612530"/>
          </a:xfrm>
          <a:prstGeom prst="rect">
            <a:avLst/>
          </a:prstGeom>
        </p:spPr>
      </p:pic>
      <p:sp>
        <p:nvSpPr>
          <p:cNvPr id="29" name="Rectangle 28"/>
          <p:cNvSpPr/>
          <p:nvPr/>
        </p:nvSpPr>
        <p:spPr>
          <a:xfrm>
            <a:off x="3953467" y="1058622"/>
            <a:ext cx="4682833"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 : 1</a:t>
            </a:r>
          </a:p>
        </p:txBody>
      </p:sp>
      <p:sp>
        <p:nvSpPr>
          <p:cNvPr id="31" name="Rectangle 30"/>
          <p:cNvSpPr/>
          <p:nvPr/>
        </p:nvSpPr>
        <p:spPr>
          <a:xfrm>
            <a:off x="3953467" y="1429230"/>
            <a:ext cx="468283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B : 2</a:t>
            </a:r>
          </a:p>
        </p:txBody>
      </p:sp>
      <p:sp>
        <p:nvSpPr>
          <p:cNvPr id="32" name="Rectangle 31"/>
          <p:cNvSpPr/>
          <p:nvPr/>
        </p:nvSpPr>
        <p:spPr>
          <a:xfrm>
            <a:off x="3953467" y="1799838"/>
            <a:ext cx="468283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C : 3</a:t>
            </a:r>
          </a:p>
        </p:txBody>
      </p:sp>
      <p:sp>
        <p:nvSpPr>
          <p:cNvPr id="34" name="Rectangle 33"/>
          <p:cNvSpPr/>
          <p:nvPr/>
        </p:nvSpPr>
        <p:spPr>
          <a:xfrm>
            <a:off x="3953467" y="2170447"/>
            <a:ext cx="468283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D : 4</a:t>
            </a:r>
          </a:p>
        </p:txBody>
      </p:sp>
      <p:pic>
        <p:nvPicPr>
          <p:cNvPr id="35" name="Picture 2" descr="Ảnh động Powerpoint CTU"/>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723157" y="1703986"/>
            <a:ext cx="772846" cy="4232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F:\NguyenNgocQuynhTrang\HinhAnh\TIERE128.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5566235" y="2479110"/>
            <a:ext cx="2730040" cy="75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4">
            <a:extLst>
              <a:ext uri="{FF2B5EF4-FFF2-40B4-BE49-F238E27FC236}">
                <a16:creationId xmlns:a16="http://schemas.microsoft.com/office/drawing/2014/main" xmlns="" id="{F875E3AA-6FA2-413F-8242-D8EB21029A8D}"/>
              </a:ext>
            </a:extLst>
          </p:cNvPr>
          <p:cNvSpPr/>
          <p:nvPr/>
        </p:nvSpPr>
        <p:spPr>
          <a:xfrm>
            <a:off x="8037161" y="71069"/>
            <a:ext cx="1005723" cy="10147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38" name="Oval 9">
            <a:extLst>
              <a:ext uri="{FF2B5EF4-FFF2-40B4-BE49-F238E27FC236}">
                <a16:creationId xmlns:a16="http://schemas.microsoft.com/office/drawing/2014/main" xmlns="" id="{DC2B9A38-092E-490F-AFDA-1ED743B4622A}"/>
              </a:ext>
            </a:extLst>
          </p:cNvPr>
          <p:cNvSpPr/>
          <p:nvPr/>
        </p:nvSpPr>
        <p:spPr>
          <a:xfrm>
            <a:off x="8027636" y="40565"/>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39" name="Oval 10">
            <a:extLst>
              <a:ext uri="{FF2B5EF4-FFF2-40B4-BE49-F238E27FC236}">
                <a16:creationId xmlns:a16="http://schemas.microsoft.com/office/drawing/2014/main" xmlns="" id="{7194D4A0-B121-4B40-A19E-7205C45E16CE}"/>
              </a:ext>
            </a:extLst>
          </p:cNvPr>
          <p:cNvSpPr/>
          <p:nvPr/>
        </p:nvSpPr>
        <p:spPr>
          <a:xfrm>
            <a:off x="8024119" y="47625"/>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40" name="Oval 11">
            <a:extLst>
              <a:ext uri="{FF2B5EF4-FFF2-40B4-BE49-F238E27FC236}">
                <a16:creationId xmlns:a16="http://schemas.microsoft.com/office/drawing/2014/main" xmlns="" id="{245A77E3-8E69-4B93-8C55-AC500E05F033}"/>
              </a:ext>
            </a:extLst>
          </p:cNvPr>
          <p:cNvSpPr/>
          <p:nvPr/>
        </p:nvSpPr>
        <p:spPr>
          <a:xfrm>
            <a:off x="8029962" y="47625"/>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41" name="Oval 12">
            <a:extLst>
              <a:ext uri="{FF2B5EF4-FFF2-40B4-BE49-F238E27FC236}">
                <a16:creationId xmlns:a16="http://schemas.microsoft.com/office/drawing/2014/main" xmlns="" id="{2B8C777A-0D18-435A-87DA-31E70C254429}"/>
              </a:ext>
            </a:extLst>
          </p:cNvPr>
          <p:cNvSpPr/>
          <p:nvPr/>
        </p:nvSpPr>
        <p:spPr>
          <a:xfrm>
            <a:off x="8029962" y="47625"/>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42" name="Oval 13">
            <a:extLst>
              <a:ext uri="{FF2B5EF4-FFF2-40B4-BE49-F238E27FC236}">
                <a16:creationId xmlns:a16="http://schemas.microsoft.com/office/drawing/2014/main" xmlns="" id="{075012BE-B10D-4F3B-8F9A-CD8C2CFE5A52}"/>
              </a:ext>
            </a:extLst>
          </p:cNvPr>
          <p:cNvSpPr/>
          <p:nvPr/>
        </p:nvSpPr>
        <p:spPr>
          <a:xfrm>
            <a:off x="8001387" y="57310"/>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43" name="Oval 14">
            <a:extLst>
              <a:ext uri="{FF2B5EF4-FFF2-40B4-BE49-F238E27FC236}">
                <a16:creationId xmlns:a16="http://schemas.microsoft.com/office/drawing/2014/main" xmlns="" id="{40861216-50CD-42B4-9D02-A06D975262D5}"/>
              </a:ext>
            </a:extLst>
          </p:cNvPr>
          <p:cNvSpPr/>
          <p:nvPr/>
        </p:nvSpPr>
        <p:spPr>
          <a:xfrm>
            <a:off x="8001387" y="47625"/>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44" name="Oval 15">
            <a:extLst>
              <a:ext uri="{FF2B5EF4-FFF2-40B4-BE49-F238E27FC236}">
                <a16:creationId xmlns:a16="http://schemas.microsoft.com/office/drawing/2014/main" xmlns="" id="{35ED32DD-2167-495C-94ED-F821197BD3A8}"/>
              </a:ext>
            </a:extLst>
          </p:cNvPr>
          <p:cNvSpPr/>
          <p:nvPr/>
        </p:nvSpPr>
        <p:spPr>
          <a:xfrm>
            <a:off x="8001388" y="46819"/>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46" name="Oval 16">
            <a:extLst>
              <a:ext uri="{FF2B5EF4-FFF2-40B4-BE49-F238E27FC236}">
                <a16:creationId xmlns:a16="http://schemas.microsoft.com/office/drawing/2014/main" xmlns="" id="{932E3A78-3D76-4A96-B593-71A2EA7CA9A5}"/>
              </a:ext>
            </a:extLst>
          </p:cNvPr>
          <p:cNvSpPr/>
          <p:nvPr/>
        </p:nvSpPr>
        <p:spPr>
          <a:xfrm>
            <a:off x="8026589" y="50373"/>
            <a:ext cx="1014652"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47" name="Oval 17">
            <a:extLst>
              <a:ext uri="{FF2B5EF4-FFF2-40B4-BE49-F238E27FC236}">
                <a16:creationId xmlns:a16="http://schemas.microsoft.com/office/drawing/2014/main" xmlns="" id="{AB2C06FA-FCBB-463D-B48B-F9AC28202D5C}"/>
              </a:ext>
            </a:extLst>
          </p:cNvPr>
          <p:cNvSpPr/>
          <p:nvPr/>
        </p:nvSpPr>
        <p:spPr>
          <a:xfrm>
            <a:off x="8029826" y="66829"/>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48" name="ĐỒNG HỒ">
            <a:extLst>
              <a:ext uri="{FF2B5EF4-FFF2-40B4-BE49-F238E27FC236}">
                <a16:creationId xmlns:a16="http://schemas.microsoft.com/office/drawing/2014/main" xmlns="" id="{E8BF5828-E585-4772-92C5-8177538FA2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49" name="Oval 48"/>
          <p:cNvSpPr/>
          <p:nvPr/>
        </p:nvSpPr>
        <p:spPr>
          <a:xfrm>
            <a:off x="3893088" y="1435271"/>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195324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fade">
                                      <p:cBhvr>
                                        <p:cTn id="14" dur="500"/>
                                        <p:tgtEl>
                                          <p:spTgt spid="3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5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par>
                                <p:cTn id="27" presetID="20" presetClass="exit" presetSubtype="0" fill="hold" grpId="0" nodeType="withEffect">
                                  <p:stCondLst>
                                    <p:cond delay="0"/>
                                  </p:stCondLst>
                                  <p:childTnLst>
                                    <p:animEffect transition="out" filter="wedge">
                                      <p:cBhvr>
                                        <p:cTn id="28" dur="1000"/>
                                        <p:tgtEl>
                                          <p:spTgt spid="47"/>
                                        </p:tgtEl>
                                      </p:cBhvr>
                                    </p:animEffect>
                                    <p:set>
                                      <p:cBhvr>
                                        <p:cTn id="29" dur="1" fill="hold">
                                          <p:stCondLst>
                                            <p:cond delay="999"/>
                                          </p:stCondLst>
                                        </p:cTn>
                                        <p:tgtEl>
                                          <p:spTgt spid="47"/>
                                        </p:tgtEl>
                                        <p:attrNameLst>
                                          <p:attrName>style.visibility</p:attrName>
                                        </p:attrNameLst>
                                      </p:cBhvr>
                                      <p:to>
                                        <p:strVal val="hidden"/>
                                      </p:to>
                                    </p:set>
                                  </p:childTnLst>
                                </p:cTn>
                              </p:par>
                            </p:childTnLst>
                          </p:cTn>
                        </p:par>
                        <p:par>
                          <p:cTn id="30" fill="hold">
                            <p:stCondLst>
                              <p:cond delay="1000"/>
                            </p:stCondLst>
                            <p:childTnLst>
                              <p:par>
                                <p:cTn id="31" presetID="20" presetClass="exit" presetSubtype="0" fill="hold" grpId="0" nodeType="afterEffect">
                                  <p:stCondLst>
                                    <p:cond delay="0"/>
                                  </p:stCondLst>
                                  <p:childTnLst>
                                    <p:animEffect transition="out" filter="wedge">
                                      <p:cBhvr>
                                        <p:cTn id="32" dur="1000"/>
                                        <p:tgtEl>
                                          <p:spTgt spid="46"/>
                                        </p:tgtEl>
                                      </p:cBhvr>
                                    </p:animEffect>
                                    <p:set>
                                      <p:cBhvr>
                                        <p:cTn id="33" dur="1" fill="hold">
                                          <p:stCondLst>
                                            <p:cond delay="999"/>
                                          </p:stCondLst>
                                        </p:cTn>
                                        <p:tgtEl>
                                          <p:spTgt spid="46"/>
                                        </p:tgtEl>
                                        <p:attrNameLst>
                                          <p:attrName>style.visibility</p:attrName>
                                        </p:attrNameLst>
                                      </p:cBhvr>
                                      <p:to>
                                        <p:strVal val="hidden"/>
                                      </p:to>
                                    </p:set>
                                  </p:childTnLst>
                                </p:cTn>
                              </p:par>
                            </p:childTnLst>
                          </p:cTn>
                        </p:par>
                        <p:par>
                          <p:cTn id="34" fill="hold">
                            <p:stCondLst>
                              <p:cond delay="2000"/>
                            </p:stCondLst>
                            <p:childTnLst>
                              <p:par>
                                <p:cTn id="35" presetID="20" presetClass="exit" presetSubtype="0" fill="hold" grpId="0" nodeType="afterEffect">
                                  <p:stCondLst>
                                    <p:cond delay="0"/>
                                  </p:stCondLst>
                                  <p:childTnLst>
                                    <p:animEffect transition="out" filter="wedge">
                                      <p:cBhvr>
                                        <p:cTn id="36" dur="1000"/>
                                        <p:tgtEl>
                                          <p:spTgt spid="44"/>
                                        </p:tgtEl>
                                      </p:cBhvr>
                                    </p:animEffect>
                                    <p:set>
                                      <p:cBhvr>
                                        <p:cTn id="37" dur="1" fill="hold">
                                          <p:stCondLst>
                                            <p:cond delay="999"/>
                                          </p:stCondLst>
                                        </p:cTn>
                                        <p:tgtEl>
                                          <p:spTgt spid="44"/>
                                        </p:tgtEl>
                                        <p:attrNameLst>
                                          <p:attrName>style.visibility</p:attrName>
                                        </p:attrNameLst>
                                      </p:cBhvr>
                                      <p:to>
                                        <p:strVal val="hidden"/>
                                      </p:to>
                                    </p:set>
                                  </p:childTnLst>
                                </p:cTn>
                              </p:par>
                            </p:childTnLst>
                          </p:cTn>
                        </p:par>
                        <p:par>
                          <p:cTn id="38" fill="hold">
                            <p:stCondLst>
                              <p:cond delay="3000"/>
                            </p:stCondLst>
                            <p:childTnLst>
                              <p:par>
                                <p:cTn id="39" presetID="20" presetClass="exit" presetSubtype="0" fill="hold" grpId="0" nodeType="afterEffect">
                                  <p:stCondLst>
                                    <p:cond delay="0"/>
                                  </p:stCondLst>
                                  <p:childTnLst>
                                    <p:animEffect transition="out" filter="wedge">
                                      <p:cBhvr>
                                        <p:cTn id="40" dur="1000"/>
                                        <p:tgtEl>
                                          <p:spTgt spid="43"/>
                                        </p:tgtEl>
                                      </p:cBhvr>
                                    </p:animEffect>
                                    <p:set>
                                      <p:cBhvr>
                                        <p:cTn id="41" dur="1" fill="hold">
                                          <p:stCondLst>
                                            <p:cond delay="999"/>
                                          </p:stCondLst>
                                        </p:cTn>
                                        <p:tgtEl>
                                          <p:spTgt spid="43"/>
                                        </p:tgtEl>
                                        <p:attrNameLst>
                                          <p:attrName>style.visibility</p:attrName>
                                        </p:attrNameLst>
                                      </p:cBhvr>
                                      <p:to>
                                        <p:strVal val="hidden"/>
                                      </p:to>
                                    </p:set>
                                  </p:childTnLst>
                                </p:cTn>
                              </p:par>
                            </p:childTnLst>
                          </p:cTn>
                        </p:par>
                        <p:par>
                          <p:cTn id="42" fill="hold">
                            <p:stCondLst>
                              <p:cond delay="4000"/>
                            </p:stCondLst>
                            <p:childTnLst>
                              <p:par>
                                <p:cTn id="43" presetID="20" presetClass="exit" presetSubtype="0" fill="hold" grpId="0" nodeType="afterEffect">
                                  <p:stCondLst>
                                    <p:cond delay="0"/>
                                  </p:stCondLst>
                                  <p:childTnLst>
                                    <p:animEffect transition="out" filter="wedg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childTnLst>
                          </p:cTn>
                        </p:par>
                        <p:par>
                          <p:cTn id="46" fill="hold">
                            <p:stCondLst>
                              <p:cond delay="5000"/>
                            </p:stCondLst>
                            <p:childTnLst>
                              <p:par>
                                <p:cTn id="47" presetID="20" presetClass="exit" presetSubtype="0" fill="hold" grpId="0" nodeType="afterEffect">
                                  <p:stCondLst>
                                    <p:cond delay="0"/>
                                  </p:stCondLst>
                                  <p:childTnLst>
                                    <p:animEffect transition="out" filter="wedge">
                                      <p:cBhvr>
                                        <p:cTn id="48" dur="1000"/>
                                        <p:tgtEl>
                                          <p:spTgt spid="41"/>
                                        </p:tgtEl>
                                      </p:cBhvr>
                                    </p:animEffect>
                                    <p:set>
                                      <p:cBhvr>
                                        <p:cTn id="49" dur="1" fill="hold">
                                          <p:stCondLst>
                                            <p:cond delay="999"/>
                                          </p:stCondLst>
                                        </p:cTn>
                                        <p:tgtEl>
                                          <p:spTgt spid="41"/>
                                        </p:tgtEl>
                                        <p:attrNameLst>
                                          <p:attrName>style.visibility</p:attrName>
                                        </p:attrNameLst>
                                      </p:cBhvr>
                                      <p:to>
                                        <p:strVal val="hidden"/>
                                      </p:to>
                                    </p:set>
                                  </p:childTnLst>
                                </p:cTn>
                              </p:par>
                            </p:childTnLst>
                          </p:cTn>
                        </p:par>
                        <p:par>
                          <p:cTn id="50" fill="hold">
                            <p:stCondLst>
                              <p:cond delay="6000"/>
                            </p:stCondLst>
                            <p:childTnLst>
                              <p:par>
                                <p:cTn id="51" presetID="20" presetClass="exit" presetSubtype="0" fill="hold" grpId="0" nodeType="afterEffect">
                                  <p:stCondLst>
                                    <p:cond delay="0"/>
                                  </p:stCondLst>
                                  <p:childTnLst>
                                    <p:animEffect transition="out" filter="wedge">
                                      <p:cBhvr>
                                        <p:cTn id="52" dur="1000"/>
                                        <p:tgtEl>
                                          <p:spTgt spid="40"/>
                                        </p:tgtEl>
                                      </p:cBhvr>
                                    </p:animEffect>
                                    <p:set>
                                      <p:cBhvr>
                                        <p:cTn id="53" dur="1" fill="hold">
                                          <p:stCondLst>
                                            <p:cond delay="999"/>
                                          </p:stCondLst>
                                        </p:cTn>
                                        <p:tgtEl>
                                          <p:spTgt spid="40"/>
                                        </p:tgtEl>
                                        <p:attrNameLst>
                                          <p:attrName>style.visibility</p:attrName>
                                        </p:attrNameLst>
                                      </p:cBhvr>
                                      <p:to>
                                        <p:strVal val="hidden"/>
                                      </p:to>
                                    </p:set>
                                  </p:childTnLst>
                                </p:cTn>
                              </p:par>
                            </p:childTnLst>
                          </p:cTn>
                        </p:par>
                        <p:par>
                          <p:cTn id="54" fill="hold">
                            <p:stCondLst>
                              <p:cond delay="7000"/>
                            </p:stCondLst>
                            <p:childTnLst>
                              <p:par>
                                <p:cTn id="55" presetID="20" presetClass="exit" presetSubtype="0" fill="hold" grpId="0" nodeType="afterEffect">
                                  <p:stCondLst>
                                    <p:cond delay="0"/>
                                  </p:stCondLst>
                                  <p:childTnLst>
                                    <p:animEffect transition="out" filter="wedge">
                                      <p:cBhvr>
                                        <p:cTn id="56" dur="1000"/>
                                        <p:tgtEl>
                                          <p:spTgt spid="39"/>
                                        </p:tgtEl>
                                      </p:cBhvr>
                                    </p:animEffect>
                                    <p:set>
                                      <p:cBhvr>
                                        <p:cTn id="57" dur="1" fill="hold">
                                          <p:stCondLst>
                                            <p:cond delay="999"/>
                                          </p:stCondLst>
                                        </p:cTn>
                                        <p:tgtEl>
                                          <p:spTgt spid="39"/>
                                        </p:tgtEl>
                                        <p:attrNameLst>
                                          <p:attrName>style.visibility</p:attrName>
                                        </p:attrNameLst>
                                      </p:cBhvr>
                                      <p:to>
                                        <p:strVal val="hidden"/>
                                      </p:to>
                                    </p:set>
                                  </p:childTnLst>
                                </p:cTn>
                              </p:par>
                            </p:childTnLst>
                          </p:cTn>
                        </p:par>
                        <p:par>
                          <p:cTn id="58" fill="hold">
                            <p:stCondLst>
                              <p:cond delay="8000"/>
                            </p:stCondLst>
                            <p:childTnLst>
                              <p:par>
                                <p:cTn id="59" presetID="20" presetClass="exit" presetSubtype="0" fill="hold" grpId="0" nodeType="afterEffect">
                                  <p:stCondLst>
                                    <p:cond delay="0"/>
                                  </p:stCondLst>
                                  <p:childTnLst>
                                    <p:animEffect transition="out" filter="wedge">
                                      <p:cBhvr>
                                        <p:cTn id="60" dur="1000"/>
                                        <p:tgtEl>
                                          <p:spTgt spid="38"/>
                                        </p:tgtEl>
                                      </p:cBhvr>
                                    </p:animEffect>
                                    <p:set>
                                      <p:cBhvr>
                                        <p:cTn id="61" dur="1" fill="hold">
                                          <p:stCondLst>
                                            <p:cond delay="999"/>
                                          </p:stCondLst>
                                        </p:cTn>
                                        <p:tgtEl>
                                          <p:spTgt spid="38"/>
                                        </p:tgtEl>
                                        <p:attrNameLst>
                                          <p:attrName>style.visibility</p:attrName>
                                        </p:attrNameLst>
                                      </p:cBhvr>
                                      <p:to>
                                        <p:strVal val="hidden"/>
                                      </p:to>
                                    </p:set>
                                  </p:childTnLst>
                                </p:cTn>
                              </p:par>
                            </p:childTnLst>
                          </p:cTn>
                        </p:par>
                        <p:par>
                          <p:cTn id="62" fill="hold">
                            <p:stCondLst>
                              <p:cond delay="9000"/>
                            </p:stCondLst>
                            <p:childTnLst>
                              <p:par>
                                <p:cTn id="63" presetID="20" presetClass="exit" presetSubtype="0" fill="hold" grpId="0" nodeType="afterEffect">
                                  <p:stCondLst>
                                    <p:cond delay="0"/>
                                  </p:stCondLst>
                                  <p:childTnLst>
                                    <p:animEffect transition="out" filter="wedge">
                                      <p:cBhvr>
                                        <p:cTn id="64" dur="1000"/>
                                        <p:tgtEl>
                                          <p:spTgt spid="37"/>
                                        </p:tgtEl>
                                      </p:cBhvr>
                                    </p:animEffect>
                                    <p:set>
                                      <p:cBhvr>
                                        <p:cTn id="6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250"/>
                                        <p:tgtEl>
                                          <p:spTgt spid="16"/>
                                        </p:tgtEl>
                                      </p:cBhvr>
                                    </p:animEffect>
                                    <p:set>
                                      <p:cBhvr>
                                        <p:cTn id="78" dur="1" fill="hold">
                                          <p:stCondLst>
                                            <p:cond delay="24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50"/>
                                        <p:tgtEl>
                                          <p:spTgt spid="5"/>
                                        </p:tgtEl>
                                      </p:cBhvr>
                                    </p:animEffect>
                                  </p:childTnLst>
                                </p:cTn>
                              </p:par>
                            </p:childTnLst>
                          </p:cTn>
                        </p:par>
                        <p:par>
                          <p:cTn id="82" fill="hold">
                            <p:stCondLst>
                              <p:cond delay="1250"/>
                            </p:stCondLst>
                            <p:childTnLst>
                              <p:par>
                                <p:cTn id="83" presetID="63" presetClass="path" presetSubtype="0" accel="50000" decel="50000" fill="hold" nodeType="afterEffect">
                                  <p:stCondLst>
                                    <p:cond delay="0"/>
                                  </p:stCondLst>
                                  <p:childTnLst>
                                    <p:animMotion origin="layout" path="M -8.33333E-7 -4.81481E-6 L 0.75677 0.30996 " pathEditMode="relative" rAng="0" ptsTypes="AA">
                                      <p:cBhvr>
                                        <p:cTn id="84" dur="3000" fill="hold"/>
                                        <p:tgtEl>
                                          <p:spTgt spid="5"/>
                                        </p:tgtEl>
                                        <p:attrNameLst>
                                          <p:attrName>ppt_x</p:attrName>
                                          <p:attrName>ppt_y</p:attrName>
                                        </p:attrNameLst>
                                      </p:cBhvr>
                                      <p:rCtr x="37830" y="15486"/>
                                    </p:animMotion>
                                  </p:childTnLst>
                                </p:cTn>
                              </p:par>
                            </p:childTnLst>
                          </p:cTn>
                        </p:par>
                        <p:par>
                          <p:cTn id="85" fill="hold">
                            <p:stCondLst>
                              <p:cond delay="4250"/>
                            </p:stCondLst>
                            <p:childTnLst>
                              <p:par>
                                <p:cTn id="86" presetID="10" presetClass="exit" presetSubtype="0" fill="hold" nodeType="afterEffect">
                                  <p:stCondLst>
                                    <p:cond delay="0"/>
                                  </p:stCondLst>
                                  <p:childTnLst>
                                    <p:animEffect transition="out" filter="fade">
                                      <p:cBhvr>
                                        <p:cTn id="87" dur="250"/>
                                        <p:tgtEl>
                                          <p:spTgt spid="5"/>
                                        </p:tgtEl>
                                      </p:cBhvr>
                                    </p:animEffect>
                                    <p:set>
                                      <p:cBhvr>
                                        <p:cTn id="88" dur="1" fill="hold">
                                          <p:stCondLst>
                                            <p:cond delay="24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250"/>
                                        <p:tgtEl>
                                          <p:spTgt spid="11"/>
                                        </p:tgtEl>
                                      </p:cBhvr>
                                    </p:animEffect>
                                  </p:childTnLst>
                                </p:cTn>
                              </p:par>
                            </p:childTnLst>
                          </p:cTn>
                        </p:par>
                        <p:par>
                          <p:cTn id="92" fill="hold">
                            <p:stCondLst>
                              <p:cond delay="4500"/>
                            </p:stCondLst>
                            <p:childTnLst>
                              <p:par>
                                <p:cTn id="93" presetID="32" presetClass="emph" presetSubtype="0" fill="hold" nodeType="afterEffect">
                                  <p:stCondLst>
                                    <p:cond delay="0"/>
                                  </p:stCondLst>
                                  <p:childTnLst>
                                    <p:animRot by="120000">
                                      <p:cBhvr>
                                        <p:cTn id="94" dur="200" fill="hold">
                                          <p:stCondLst>
                                            <p:cond delay="0"/>
                                          </p:stCondLst>
                                        </p:cTn>
                                        <p:tgtEl>
                                          <p:spTgt spid="11"/>
                                        </p:tgtEl>
                                        <p:attrNameLst>
                                          <p:attrName>r</p:attrName>
                                        </p:attrNameLst>
                                      </p:cBhvr>
                                    </p:animRot>
                                    <p:animRot by="-240000">
                                      <p:cBhvr>
                                        <p:cTn id="95" dur="400" fill="hold">
                                          <p:stCondLst>
                                            <p:cond delay="400"/>
                                          </p:stCondLst>
                                        </p:cTn>
                                        <p:tgtEl>
                                          <p:spTgt spid="11"/>
                                        </p:tgtEl>
                                        <p:attrNameLst>
                                          <p:attrName>r</p:attrName>
                                        </p:attrNameLst>
                                      </p:cBhvr>
                                    </p:animRot>
                                    <p:animRot by="240000">
                                      <p:cBhvr>
                                        <p:cTn id="96" dur="400" fill="hold">
                                          <p:stCondLst>
                                            <p:cond delay="800"/>
                                          </p:stCondLst>
                                        </p:cTn>
                                        <p:tgtEl>
                                          <p:spTgt spid="11"/>
                                        </p:tgtEl>
                                        <p:attrNameLst>
                                          <p:attrName>r</p:attrName>
                                        </p:attrNameLst>
                                      </p:cBhvr>
                                    </p:animRot>
                                    <p:animRot by="-240000">
                                      <p:cBhvr>
                                        <p:cTn id="97" dur="400" fill="hold">
                                          <p:stCondLst>
                                            <p:cond delay="1200"/>
                                          </p:stCondLst>
                                        </p:cTn>
                                        <p:tgtEl>
                                          <p:spTgt spid="11"/>
                                        </p:tgtEl>
                                        <p:attrNameLst>
                                          <p:attrName>r</p:attrName>
                                        </p:attrNameLst>
                                      </p:cBhvr>
                                    </p:animRot>
                                    <p:animRot by="120000">
                                      <p:cBhvr>
                                        <p:cTn id="98" dur="400" fill="hold">
                                          <p:stCondLst>
                                            <p:cond delay="1600"/>
                                          </p:stCondLst>
                                        </p:cTn>
                                        <p:tgtEl>
                                          <p:spTgt spid="11"/>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6"/>
                                        </p:tgtEl>
                                        <p:attrNameLst>
                                          <p:attrName>r</p:attrName>
                                        </p:attrNameLst>
                                      </p:cBhvr>
                                    </p:animRot>
                                    <p:animRot by="-240000">
                                      <p:cBhvr>
                                        <p:cTn id="101" dur="400" fill="hold">
                                          <p:stCondLst>
                                            <p:cond delay="400"/>
                                          </p:stCondLst>
                                        </p:cTn>
                                        <p:tgtEl>
                                          <p:spTgt spid="6"/>
                                        </p:tgtEl>
                                        <p:attrNameLst>
                                          <p:attrName>r</p:attrName>
                                        </p:attrNameLst>
                                      </p:cBhvr>
                                    </p:animRot>
                                    <p:animRot by="240000">
                                      <p:cBhvr>
                                        <p:cTn id="102" dur="400" fill="hold">
                                          <p:stCondLst>
                                            <p:cond delay="800"/>
                                          </p:stCondLst>
                                        </p:cTn>
                                        <p:tgtEl>
                                          <p:spTgt spid="6"/>
                                        </p:tgtEl>
                                        <p:attrNameLst>
                                          <p:attrName>r</p:attrName>
                                        </p:attrNameLst>
                                      </p:cBhvr>
                                    </p:animRot>
                                    <p:animRot by="-240000">
                                      <p:cBhvr>
                                        <p:cTn id="103" dur="400" fill="hold">
                                          <p:stCondLst>
                                            <p:cond delay="1200"/>
                                          </p:stCondLst>
                                        </p:cTn>
                                        <p:tgtEl>
                                          <p:spTgt spid="6"/>
                                        </p:tgtEl>
                                        <p:attrNameLst>
                                          <p:attrName>r</p:attrName>
                                        </p:attrNameLst>
                                      </p:cBhvr>
                                    </p:animRot>
                                    <p:animRot by="120000">
                                      <p:cBhvr>
                                        <p:cTn id="104" dur="400" fill="hold">
                                          <p:stCondLst>
                                            <p:cond delay="1600"/>
                                          </p:stCondLst>
                                        </p:cTn>
                                        <p:tgtEl>
                                          <p:spTgt spid="6"/>
                                        </p:tgtEl>
                                        <p:attrNameLst>
                                          <p:attrName>r</p:attrName>
                                        </p:attrNameLst>
                                      </p:cBhvr>
                                    </p:animRot>
                                  </p:childTnLst>
                                </p:cTn>
                              </p:par>
                            </p:childTnLst>
                          </p:cTn>
                        </p:par>
                        <p:par>
                          <p:cTn id="105" fill="hold">
                            <p:stCondLst>
                              <p:cond delay="6500"/>
                            </p:stCondLst>
                            <p:childTnLst>
                              <p:par>
                                <p:cTn id="106" presetID="10" presetClass="exit" presetSubtype="0" fill="hold" nodeType="afterEffect">
                                  <p:stCondLst>
                                    <p:cond delay="0"/>
                                  </p:stCondLst>
                                  <p:childTnLst>
                                    <p:animEffect transition="out" filter="fade">
                                      <p:cBhvr>
                                        <p:cTn id="107" dur="250"/>
                                        <p:tgtEl>
                                          <p:spTgt spid="11"/>
                                        </p:tgtEl>
                                      </p:cBhvr>
                                    </p:animEffect>
                                    <p:set>
                                      <p:cBhvr>
                                        <p:cTn id="108" dur="1" fill="hold">
                                          <p:stCondLst>
                                            <p:cond delay="249"/>
                                          </p:stCondLst>
                                        </p:cTn>
                                        <p:tgtEl>
                                          <p:spTgt spid="11"/>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5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2" name="oisairoi.wav"/>
                                        </p:tgtEl>
                                      </p:cMediaNode>
                                    </p:audio>
                                  </p:sub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250"/>
                                        <p:tgtEl>
                                          <p:spTgt spid="14"/>
                                        </p:tgtEl>
                                      </p:cBhvr>
                                    </p:animEffect>
                                  </p:childTnLst>
                                </p:cTn>
                              </p:par>
                              <p:par>
                                <p:cTn id="115" presetID="10" presetClass="exit" presetSubtype="0" fill="hold"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2"/>
                                        </p:tgtEl>
                                        <p:attrNameLst>
                                          <p:attrName>r</p:attrName>
                                        </p:attrNameLst>
                                      </p:cBhvr>
                                    </p:animRot>
                                    <p:animRot by="-240000">
                                      <p:cBhvr>
                                        <p:cTn id="123" dur="200" fill="hold">
                                          <p:stCondLst>
                                            <p:cond delay="200"/>
                                          </p:stCondLst>
                                        </p:cTn>
                                        <p:tgtEl>
                                          <p:spTgt spid="22"/>
                                        </p:tgtEl>
                                        <p:attrNameLst>
                                          <p:attrName>r</p:attrName>
                                        </p:attrNameLst>
                                      </p:cBhvr>
                                    </p:animRot>
                                    <p:animRot by="240000">
                                      <p:cBhvr>
                                        <p:cTn id="124" dur="200" fill="hold">
                                          <p:stCondLst>
                                            <p:cond delay="400"/>
                                          </p:stCondLst>
                                        </p:cTn>
                                        <p:tgtEl>
                                          <p:spTgt spid="22"/>
                                        </p:tgtEl>
                                        <p:attrNameLst>
                                          <p:attrName>r</p:attrName>
                                        </p:attrNameLst>
                                      </p:cBhvr>
                                    </p:animRot>
                                    <p:animRot by="-240000">
                                      <p:cBhvr>
                                        <p:cTn id="125" dur="200" fill="hold">
                                          <p:stCondLst>
                                            <p:cond delay="600"/>
                                          </p:stCondLst>
                                        </p:cTn>
                                        <p:tgtEl>
                                          <p:spTgt spid="22"/>
                                        </p:tgtEl>
                                        <p:attrNameLst>
                                          <p:attrName>r</p:attrName>
                                        </p:attrNameLst>
                                      </p:cBhvr>
                                    </p:animRot>
                                    <p:animRot by="120000">
                                      <p:cBhvr>
                                        <p:cTn id="126" dur="200" fill="hold">
                                          <p:stCondLst>
                                            <p:cond delay="800"/>
                                          </p:stCondLst>
                                        </p:cTn>
                                        <p:tgtEl>
                                          <p:spTgt spid="22"/>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54809 0.30024 " pathEditMode="relative" rAng="0" ptsTypes="AA">
                                      <p:cBhvr>
                                        <p:cTn id="136" dur="2000" fill="hold"/>
                                        <p:tgtEl>
                                          <p:spTgt spid="5"/>
                                        </p:tgtEl>
                                        <p:attrNameLst>
                                          <p:attrName>ppt_x</p:attrName>
                                          <p:attrName>ppt_y</p:attrName>
                                        </p:attrNameLst>
                                      </p:cBhvr>
                                      <p:rCtr x="27396"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19"/>
                                        </p:tgtEl>
                                        <p:attrNameLst>
                                          <p:attrName>r</p:attrName>
                                        </p:attrNameLst>
                                      </p:cBhvr>
                                    </p:animRot>
                                    <p:animRot by="-240000">
                                      <p:cBhvr>
                                        <p:cTn id="147" dur="400" fill="hold">
                                          <p:stCondLst>
                                            <p:cond delay="400"/>
                                          </p:stCondLst>
                                        </p:cTn>
                                        <p:tgtEl>
                                          <p:spTgt spid="19"/>
                                        </p:tgtEl>
                                        <p:attrNameLst>
                                          <p:attrName>r</p:attrName>
                                        </p:attrNameLst>
                                      </p:cBhvr>
                                    </p:animRot>
                                    <p:animRot by="240000">
                                      <p:cBhvr>
                                        <p:cTn id="148" dur="400" fill="hold">
                                          <p:stCondLst>
                                            <p:cond delay="800"/>
                                          </p:stCondLst>
                                        </p:cTn>
                                        <p:tgtEl>
                                          <p:spTgt spid="19"/>
                                        </p:tgtEl>
                                        <p:attrNameLst>
                                          <p:attrName>r</p:attrName>
                                        </p:attrNameLst>
                                      </p:cBhvr>
                                    </p:animRot>
                                    <p:animRot by="-240000">
                                      <p:cBhvr>
                                        <p:cTn id="149" dur="400" fill="hold">
                                          <p:stCondLst>
                                            <p:cond delay="1200"/>
                                          </p:stCondLst>
                                        </p:cTn>
                                        <p:tgtEl>
                                          <p:spTgt spid="19"/>
                                        </p:tgtEl>
                                        <p:attrNameLst>
                                          <p:attrName>r</p:attrName>
                                        </p:attrNameLst>
                                      </p:cBhvr>
                                    </p:animRot>
                                    <p:animRot by="120000">
                                      <p:cBhvr>
                                        <p:cTn id="150" dur="400" fill="hold">
                                          <p:stCondLst>
                                            <p:cond delay="1600"/>
                                          </p:stCondLst>
                                        </p:cTn>
                                        <p:tgtEl>
                                          <p:spTgt spid="19"/>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2"/>
                                        </p:tgtEl>
                                        <p:attrNameLst>
                                          <p:attrName>r</p:attrName>
                                        </p:attrNameLst>
                                      </p:cBhvr>
                                    </p:animRot>
                                    <p:animRot by="-240000">
                                      <p:cBhvr>
                                        <p:cTn id="153" dur="400" fill="hold">
                                          <p:stCondLst>
                                            <p:cond delay="400"/>
                                          </p:stCondLst>
                                        </p:cTn>
                                        <p:tgtEl>
                                          <p:spTgt spid="22"/>
                                        </p:tgtEl>
                                        <p:attrNameLst>
                                          <p:attrName>r</p:attrName>
                                        </p:attrNameLst>
                                      </p:cBhvr>
                                    </p:animRot>
                                    <p:animRot by="240000">
                                      <p:cBhvr>
                                        <p:cTn id="154" dur="400" fill="hold">
                                          <p:stCondLst>
                                            <p:cond delay="800"/>
                                          </p:stCondLst>
                                        </p:cTn>
                                        <p:tgtEl>
                                          <p:spTgt spid="22"/>
                                        </p:tgtEl>
                                        <p:attrNameLst>
                                          <p:attrName>r</p:attrName>
                                        </p:attrNameLst>
                                      </p:cBhvr>
                                    </p:animRot>
                                    <p:animRot by="-240000">
                                      <p:cBhvr>
                                        <p:cTn id="155" dur="400" fill="hold">
                                          <p:stCondLst>
                                            <p:cond delay="1200"/>
                                          </p:stCondLst>
                                        </p:cTn>
                                        <p:tgtEl>
                                          <p:spTgt spid="22"/>
                                        </p:tgtEl>
                                        <p:attrNameLst>
                                          <p:attrName>r</p:attrName>
                                        </p:attrNameLst>
                                      </p:cBhvr>
                                    </p:animRot>
                                    <p:animRot by="120000">
                                      <p:cBhvr>
                                        <p:cTn id="156" dur="400" fill="hold">
                                          <p:stCondLst>
                                            <p:cond delay="1600"/>
                                          </p:stCondLst>
                                        </p:cTn>
                                        <p:tgtEl>
                                          <p:spTgt spid="22"/>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19"/>
                                        </p:tgtEl>
                                      </p:cBhvr>
                                    </p:animEffect>
                                    <p:set>
                                      <p:cBhvr>
                                        <p:cTn id="160" dur="1" fill="hold">
                                          <p:stCondLst>
                                            <p:cond delay="249"/>
                                          </p:stCondLst>
                                        </p:cTn>
                                        <p:tgtEl>
                                          <p:spTgt spid="19"/>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fade">
                                      <p:cBhvr>
                                        <p:cTn id="163" dur="250"/>
                                        <p:tgtEl>
                                          <p:spTgt spid="17"/>
                                        </p:tgtEl>
                                      </p:cBhvr>
                                    </p:animEffect>
                                  </p:childTnLst>
                                  <p:subTnLst>
                                    <p:audio>
                                      <p:cMediaNode>
                                        <p:cTn display="0" masterRel="sameClick">
                                          <p:stCondLst>
                                            <p:cond evt="begin" delay="0">
                                              <p:tn val="161"/>
                                            </p:cond>
                                          </p:stCondLst>
                                          <p:endCondLst>
                                            <p:cond evt="onStopAudio" delay="0">
                                              <p:tgtEl>
                                                <p:sldTgt/>
                                              </p:tgtEl>
                                            </p:cond>
                                          </p:endCondLst>
                                        </p:cTn>
                                        <p:tgtEl>
                                          <p:sndTgt r:embed="rId2" name="oisairoi.wav"/>
                                        </p:tgtEl>
                                      </p:cMediaNode>
                                    </p:audio>
                                  </p:subTnLst>
                                </p:cTn>
                              </p:par>
                              <p:par>
                                <p:cTn id="164" presetID="10" presetClass="entr" presetSubtype="0" fill="hold" nodeType="withEffect">
                                  <p:stCondLst>
                                    <p:cond delay="0"/>
                                  </p:stCondLst>
                                  <p:childTnLst>
                                    <p:set>
                                      <p:cBhvr>
                                        <p:cTn id="165" dur="1" fill="hold">
                                          <p:stCondLst>
                                            <p:cond delay="0"/>
                                          </p:stCondLst>
                                        </p:cTn>
                                        <p:tgtEl>
                                          <p:spTgt spid="21"/>
                                        </p:tgtEl>
                                        <p:attrNameLst>
                                          <p:attrName>style.visibility</p:attrName>
                                        </p:attrNameLst>
                                      </p:cBhvr>
                                      <p:to>
                                        <p:strVal val="visible"/>
                                      </p:to>
                                    </p:set>
                                    <p:animEffect transition="in" filter="fade">
                                      <p:cBhvr>
                                        <p:cTn id="166" dur="250"/>
                                        <p:tgtEl>
                                          <p:spTgt spid="21"/>
                                        </p:tgtEl>
                                      </p:cBhvr>
                                    </p:animEffect>
                                  </p:childTnLst>
                                </p:cTn>
                              </p:par>
                              <p:par>
                                <p:cTn id="167" presetID="10" presetClass="exit" presetSubtype="0" fill="hold" nodeType="withEffect">
                                  <p:stCondLst>
                                    <p:cond delay="0"/>
                                  </p:stCondLst>
                                  <p:childTnLst>
                                    <p:animEffect transition="out" filter="fade">
                                      <p:cBhvr>
                                        <p:cTn id="168" dur="250"/>
                                        <p:tgtEl>
                                          <p:spTgt spid="22"/>
                                        </p:tgtEl>
                                      </p:cBhvr>
                                    </p:animEffect>
                                    <p:set>
                                      <p:cBhvr>
                                        <p:cTn id="169"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0" restart="whenNotActive" fill="hold" evtFilter="cancelBubble" nodeType="interactiveSeq">
                <p:stCondLst>
                  <p:cond evt="onClick" delay="0">
                    <p:tgtEl>
                      <p:spTgt spid="26"/>
                    </p:tgtEl>
                  </p:cond>
                </p:stCondLst>
                <p:endSync evt="end" delay="0">
                  <p:rtn val="all"/>
                </p:endSync>
                <p:childTnLst>
                  <p:par>
                    <p:cTn id="171" fill="hold">
                      <p:stCondLst>
                        <p:cond delay="indefinite"/>
                      </p:stCondLst>
                      <p:childTnLst>
                        <p:par>
                          <p:cTn id="172" fill="hold">
                            <p:stCondLst>
                              <p:cond delay="0"/>
                            </p:stCondLst>
                            <p:childTnLst>
                              <p:par>
                                <p:cTn id="173" presetID="32" presetClass="emph" presetSubtype="0" fill="hold" nodeType="clickEffect">
                                  <p:stCondLst>
                                    <p:cond delay="0"/>
                                  </p:stCondLst>
                                  <p:childTnLst>
                                    <p:animRot by="120000">
                                      <p:cBhvr>
                                        <p:cTn id="174" dur="100" fill="hold">
                                          <p:stCondLst>
                                            <p:cond delay="0"/>
                                          </p:stCondLst>
                                        </p:cTn>
                                        <p:tgtEl>
                                          <p:spTgt spid="26"/>
                                        </p:tgtEl>
                                        <p:attrNameLst>
                                          <p:attrName>r</p:attrName>
                                        </p:attrNameLst>
                                      </p:cBhvr>
                                    </p:animRot>
                                    <p:animRot by="-240000">
                                      <p:cBhvr>
                                        <p:cTn id="175" dur="200" fill="hold">
                                          <p:stCondLst>
                                            <p:cond delay="200"/>
                                          </p:stCondLst>
                                        </p:cTn>
                                        <p:tgtEl>
                                          <p:spTgt spid="26"/>
                                        </p:tgtEl>
                                        <p:attrNameLst>
                                          <p:attrName>r</p:attrName>
                                        </p:attrNameLst>
                                      </p:cBhvr>
                                    </p:animRot>
                                    <p:animRot by="240000">
                                      <p:cBhvr>
                                        <p:cTn id="176" dur="200" fill="hold">
                                          <p:stCondLst>
                                            <p:cond delay="400"/>
                                          </p:stCondLst>
                                        </p:cTn>
                                        <p:tgtEl>
                                          <p:spTgt spid="26"/>
                                        </p:tgtEl>
                                        <p:attrNameLst>
                                          <p:attrName>r</p:attrName>
                                        </p:attrNameLst>
                                      </p:cBhvr>
                                    </p:animRot>
                                    <p:animRot by="-240000">
                                      <p:cBhvr>
                                        <p:cTn id="177" dur="200" fill="hold">
                                          <p:stCondLst>
                                            <p:cond delay="600"/>
                                          </p:stCondLst>
                                        </p:cTn>
                                        <p:tgtEl>
                                          <p:spTgt spid="26"/>
                                        </p:tgtEl>
                                        <p:attrNameLst>
                                          <p:attrName>r</p:attrName>
                                        </p:attrNameLst>
                                      </p:cBhvr>
                                    </p:animRot>
                                    <p:animRot by="120000">
                                      <p:cBhvr>
                                        <p:cTn id="178" dur="200" fill="hold">
                                          <p:stCondLst>
                                            <p:cond delay="800"/>
                                          </p:stCondLst>
                                        </p:cTn>
                                        <p:tgtEl>
                                          <p:spTgt spid="26"/>
                                        </p:tgtEl>
                                        <p:attrNameLst>
                                          <p:attrName>r</p:attrName>
                                        </p:attrNameLst>
                                      </p:cBhvr>
                                    </p:animRot>
                                  </p:childTnLst>
                                </p:cTn>
                              </p:par>
                            </p:childTnLst>
                          </p:cTn>
                        </p:par>
                        <p:par>
                          <p:cTn id="179" fill="hold">
                            <p:stCondLst>
                              <p:cond delay="1000"/>
                            </p:stCondLst>
                            <p:childTnLst>
                              <p:par>
                                <p:cTn id="180" presetID="10" presetClass="exit" presetSubtype="0" fill="hold" nodeType="afterEffect">
                                  <p:stCondLst>
                                    <p:cond delay="0"/>
                                  </p:stCondLst>
                                  <p:childTnLst>
                                    <p:animEffect transition="out" filter="fade">
                                      <p:cBhvr>
                                        <p:cTn id="181" dur="250"/>
                                        <p:tgtEl>
                                          <p:spTgt spid="16"/>
                                        </p:tgtEl>
                                      </p:cBhvr>
                                    </p:animEffect>
                                    <p:set>
                                      <p:cBhvr>
                                        <p:cTn id="182" dur="1" fill="hold">
                                          <p:stCondLst>
                                            <p:cond delay="249"/>
                                          </p:stCondLst>
                                        </p:cTn>
                                        <p:tgtEl>
                                          <p:spTgt spid="16"/>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5"/>
                                        </p:tgtEl>
                                        <p:attrNameLst>
                                          <p:attrName>style.visibility</p:attrName>
                                        </p:attrNameLst>
                                      </p:cBhvr>
                                      <p:to>
                                        <p:strVal val="visible"/>
                                      </p:to>
                                    </p:set>
                                    <p:animEffect transition="in" filter="fade">
                                      <p:cBhvr>
                                        <p:cTn id="185" dur="250"/>
                                        <p:tgtEl>
                                          <p:spTgt spid="5"/>
                                        </p:tgtEl>
                                      </p:cBhvr>
                                    </p:animEffect>
                                  </p:childTnLst>
                                </p:cTn>
                              </p:par>
                            </p:childTnLst>
                          </p:cTn>
                        </p:par>
                        <p:par>
                          <p:cTn id="186" fill="hold">
                            <p:stCondLst>
                              <p:cond delay="1250"/>
                            </p:stCondLst>
                            <p:childTnLst>
                              <p:par>
                                <p:cTn id="187" presetID="63" presetClass="path" presetSubtype="0" accel="50000" decel="50000" fill="hold" nodeType="afterEffect">
                                  <p:stCondLst>
                                    <p:cond delay="0"/>
                                  </p:stCondLst>
                                  <p:childTnLst>
                                    <p:animMotion origin="layout" path="M -8.33333E-7 -4.81481E-6 L 0.33316 0.30024 " pathEditMode="relative" rAng="0" ptsTypes="AA">
                                      <p:cBhvr>
                                        <p:cTn id="188" dur="2000" fill="hold"/>
                                        <p:tgtEl>
                                          <p:spTgt spid="5"/>
                                        </p:tgtEl>
                                        <p:attrNameLst>
                                          <p:attrName>ppt_x</p:attrName>
                                          <p:attrName>ppt_y</p:attrName>
                                        </p:attrNameLst>
                                      </p:cBhvr>
                                      <p:rCtr x="16649" y="15000"/>
                                    </p:animMotion>
                                  </p:childTnLst>
                                </p:cTn>
                              </p:par>
                            </p:childTnLst>
                          </p:cTn>
                        </p:par>
                        <p:par>
                          <p:cTn id="189" fill="hold">
                            <p:stCondLst>
                              <p:cond delay="3250"/>
                            </p:stCondLst>
                            <p:childTnLst>
                              <p:par>
                                <p:cTn id="190" presetID="10" presetClass="exit" presetSubtype="0" fill="hold" nodeType="afterEffect">
                                  <p:stCondLst>
                                    <p:cond delay="0"/>
                                  </p:stCondLst>
                                  <p:childTnLst>
                                    <p:animEffect transition="out" filter="fade">
                                      <p:cBhvr>
                                        <p:cTn id="191" dur="250"/>
                                        <p:tgtEl>
                                          <p:spTgt spid="5"/>
                                        </p:tgtEl>
                                      </p:cBhvr>
                                    </p:animEffect>
                                    <p:set>
                                      <p:cBhvr>
                                        <p:cTn id="192" dur="1" fill="hold">
                                          <p:stCondLst>
                                            <p:cond delay="249"/>
                                          </p:stCondLst>
                                        </p:cTn>
                                        <p:tgtEl>
                                          <p:spTgt spid="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24"/>
                                        </p:tgtEl>
                                        <p:attrNameLst>
                                          <p:attrName>style.visibility</p:attrName>
                                        </p:attrNameLst>
                                      </p:cBhvr>
                                      <p:to>
                                        <p:strVal val="visible"/>
                                      </p:to>
                                    </p:set>
                                    <p:animEffect transition="in" filter="fade">
                                      <p:cBhvr>
                                        <p:cTn id="195" dur="250"/>
                                        <p:tgtEl>
                                          <p:spTgt spid="24"/>
                                        </p:tgtEl>
                                      </p:cBhvr>
                                    </p:animEffect>
                                  </p:childTnLst>
                                </p:cTn>
                              </p:par>
                            </p:childTnLst>
                          </p:cTn>
                        </p:par>
                        <p:par>
                          <p:cTn id="196" fill="hold">
                            <p:stCondLst>
                              <p:cond delay="3500"/>
                            </p:stCondLst>
                            <p:childTnLst>
                              <p:par>
                                <p:cTn id="197" presetID="32" presetClass="emph" presetSubtype="0" fill="hold" nodeType="afterEffect">
                                  <p:stCondLst>
                                    <p:cond delay="0"/>
                                  </p:stCondLst>
                                  <p:childTnLst>
                                    <p:animRot by="120000">
                                      <p:cBhvr>
                                        <p:cTn id="198" dur="200" fill="hold">
                                          <p:stCondLst>
                                            <p:cond delay="0"/>
                                          </p:stCondLst>
                                        </p:cTn>
                                        <p:tgtEl>
                                          <p:spTgt spid="24"/>
                                        </p:tgtEl>
                                        <p:attrNameLst>
                                          <p:attrName>r</p:attrName>
                                        </p:attrNameLst>
                                      </p:cBhvr>
                                    </p:animRot>
                                    <p:animRot by="-240000">
                                      <p:cBhvr>
                                        <p:cTn id="199" dur="400" fill="hold">
                                          <p:stCondLst>
                                            <p:cond delay="400"/>
                                          </p:stCondLst>
                                        </p:cTn>
                                        <p:tgtEl>
                                          <p:spTgt spid="24"/>
                                        </p:tgtEl>
                                        <p:attrNameLst>
                                          <p:attrName>r</p:attrName>
                                        </p:attrNameLst>
                                      </p:cBhvr>
                                    </p:animRot>
                                    <p:animRot by="240000">
                                      <p:cBhvr>
                                        <p:cTn id="200" dur="400" fill="hold">
                                          <p:stCondLst>
                                            <p:cond delay="800"/>
                                          </p:stCondLst>
                                        </p:cTn>
                                        <p:tgtEl>
                                          <p:spTgt spid="24"/>
                                        </p:tgtEl>
                                        <p:attrNameLst>
                                          <p:attrName>r</p:attrName>
                                        </p:attrNameLst>
                                      </p:cBhvr>
                                    </p:animRot>
                                    <p:animRot by="-240000">
                                      <p:cBhvr>
                                        <p:cTn id="201" dur="400" fill="hold">
                                          <p:stCondLst>
                                            <p:cond delay="1200"/>
                                          </p:stCondLst>
                                        </p:cTn>
                                        <p:tgtEl>
                                          <p:spTgt spid="24"/>
                                        </p:tgtEl>
                                        <p:attrNameLst>
                                          <p:attrName>r</p:attrName>
                                        </p:attrNameLst>
                                      </p:cBhvr>
                                    </p:animRot>
                                    <p:animRot by="120000">
                                      <p:cBhvr>
                                        <p:cTn id="202" dur="400" fill="hold">
                                          <p:stCondLst>
                                            <p:cond delay="1600"/>
                                          </p:stCondLst>
                                        </p:cTn>
                                        <p:tgtEl>
                                          <p:spTgt spid="24"/>
                                        </p:tgtEl>
                                        <p:attrNameLst>
                                          <p:attrName>r</p:attrName>
                                        </p:attrNameLst>
                                      </p:cBhvr>
                                    </p:animRot>
                                  </p:childTnLst>
                                </p:cTn>
                              </p:par>
                              <p:par>
                                <p:cTn id="203" presetID="32" presetClass="emph" presetSubtype="0" fill="hold" nodeType="withEffect">
                                  <p:stCondLst>
                                    <p:cond delay="0"/>
                                  </p:stCondLst>
                                  <p:childTnLst>
                                    <p:animRot by="120000">
                                      <p:cBhvr>
                                        <p:cTn id="204" dur="200" fill="hold">
                                          <p:stCondLst>
                                            <p:cond delay="0"/>
                                          </p:stCondLst>
                                        </p:cTn>
                                        <p:tgtEl>
                                          <p:spTgt spid="26"/>
                                        </p:tgtEl>
                                        <p:attrNameLst>
                                          <p:attrName>r</p:attrName>
                                        </p:attrNameLst>
                                      </p:cBhvr>
                                    </p:animRot>
                                    <p:animRot by="-240000">
                                      <p:cBhvr>
                                        <p:cTn id="205" dur="400" fill="hold">
                                          <p:stCondLst>
                                            <p:cond delay="400"/>
                                          </p:stCondLst>
                                        </p:cTn>
                                        <p:tgtEl>
                                          <p:spTgt spid="26"/>
                                        </p:tgtEl>
                                        <p:attrNameLst>
                                          <p:attrName>r</p:attrName>
                                        </p:attrNameLst>
                                      </p:cBhvr>
                                    </p:animRot>
                                    <p:animRot by="240000">
                                      <p:cBhvr>
                                        <p:cTn id="206" dur="400" fill="hold">
                                          <p:stCondLst>
                                            <p:cond delay="800"/>
                                          </p:stCondLst>
                                        </p:cTn>
                                        <p:tgtEl>
                                          <p:spTgt spid="26"/>
                                        </p:tgtEl>
                                        <p:attrNameLst>
                                          <p:attrName>r</p:attrName>
                                        </p:attrNameLst>
                                      </p:cBhvr>
                                    </p:animRot>
                                    <p:animRot by="-240000">
                                      <p:cBhvr>
                                        <p:cTn id="207" dur="400" fill="hold">
                                          <p:stCondLst>
                                            <p:cond delay="1200"/>
                                          </p:stCondLst>
                                        </p:cTn>
                                        <p:tgtEl>
                                          <p:spTgt spid="26"/>
                                        </p:tgtEl>
                                        <p:attrNameLst>
                                          <p:attrName>r</p:attrName>
                                        </p:attrNameLst>
                                      </p:cBhvr>
                                    </p:animRot>
                                    <p:animRot by="120000">
                                      <p:cBhvr>
                                        <p:cTn id="208" dur="400" fill="hold">
                                          <p:stCondLst>
                                            <p:cond delay="1600"/>
                                          </p:stCondLst>
                                        </p:cTn>
                                        <p:tgtEl>
                                          <p:spTgt spid="26"/>
                                        </p:tgtEl>
                                        <p:attrNameLst>
                                          <p:attrName>r</p:attrName>
                                        </p:attrNameLst>
                                      </p:cBhvr>
                                    </p:animRot>
                                  </p:childTnLst>
                                </p:cTn>
                              </p:par>
                            </p:childTnLst>
                          </p:cTn>
                        </p:par>
                        <p:par>
                          <p:cTn id="209" fill="hold">
                            <p:stCondLst>
                              <p:cond delay="5500"/>
                            </p:stCondLst>
                            <p:childTnLst>
                              <p:par>
                                <p:cTn id="210" presetID="10" presetClass="exit" presetSubtype="0" fill="hold" nodeType="afterEffect">
                                  <p:stCondLst>
                                    <p:cond delay="0"/>
                                  </p:stCondLst>
                                  <p:childTnLst>
                                    <p:animEffect transition="out" filter="fade">
                                      <p:cBhvr>
                                        <p:cTn id="211" dur="250"/>
                                        <p:tgtEl>
                                          <p:spTgt spid="24"/>
                                        </p:tgtEl>
                                      </p:cBhvr>
                                    </p:animEffect>
                                    <p:set>
                                      <p:cBhvr>
                                        <p:cTn id="212" dur="1" fill="hold">
                                          <p:stCondLst>
                                            <p:cond delay="249"/>
                                          </p:stCondLst>
                                        </p:cTn>
                                        <p:tgtEl>
                                          <p:spTgt spid="24"/>
                                        </p:tgtEl>
                                        <p:attrNameLst>
                                          <p:attrName>style.visibility</p:attrName>
                                        </p:attrNameLst>
                                      </p:cBhvr>
                                      <p:to>
                                        <p:strVal val="hidden"/>
                                      </p:to>
                                    </p:set>
                                  </p:childTnLst>
                                </p:cTn>
                              </p:par>
                              <p:par>
                                <p:cTn id="213" presetID="10" presetClass="entr" presetSubtype="0" fill="hold" nodeType="withEffect">
                                  <p:stCondLst>
                                    <p:cond delay="0"/>
                                  </p:stCondLst>
                                  <p:childTnLst>
                                    <p:set>
                                      <p:cBhvr>
                                        <p:cTn id="214" dur="1" fill="hold">
                                          <p:stCondLst>
                                            <p:cond delay="0"/>
                                          </p:stCondLst>
                                        </p:cTn>
                                        <p:tgtEl>
                                          <p:spTgt spid="23"/>
                                        </p:tgtEl>
                                        <p:attrNameLst>
                                          <p:attrName>style.visibility</p:attrName>
                                        </p:attrNameLst>
                                      </p:cBhvr>
                                      <p:to>
                                        <p:strVal val="visible"/>
                                      </p:to>
                                    </p:set>
                                    <p:animEffect transition="in" filter="fade">
                                      <p:cBhvr>
                                        <p:cTn id="215" dur="250"/>
                                        <p:tgtEl>
                                          <p:spTgt spid="23"/>
                                        </p:tgtEl>
                                      </p:cBhvr>
                                    </p:animEffect>
                                  </p:childTnLst>
                                  <p:subTnLst>
                                    <p:audio>
                                      <p:cMediaNode>
                                        <p:cTn display="0" masterRel="sameClick">
                                          <p:stCondLst>
                                            <p:cond evt="begin" delay="0">
                                              <p:tn val="213"/>
                                            </p:cond>
                                          </p:stCondLst>
                                          <p:endCondLst>
                                            <p:cond evt="onStopAudio" delay="0">
                                              <p:tgtEl>
                                                <p:sldTgt/>
                                              </p:tgtEl>
                                            </p:cond>
                                          </p:endCondLst>
                                        </p:cTn>
                                        <p:tgtEl>
                                          <p:sndTgt r:embed="rId3" name="congioilam.wav"/>
                                        </p:tgtEl>
                                      </p:cMediaNode>
                                    </p:audio>
                                  </p:subTnLst>
                                </p:cTn>
                              </p:par>
                              <p:par>
                                <p:cTn id="216" presetID="10" presetClass="exit" presetSubtype="0" fill="hold" nodeType="withEffect">
                                  <p:stCondLst>
                                    <p:cond delay="0"/>
                                  </p:stCondLst>
                                  <p:childTnLst>
                                    <p:animEffect transition="out" filter="fade">
                                      <p:cBhvr>
                                        <p:cTn id="217" dur="250"/>
                                        <p:tgtEl>
                                          <p:spTgt spid="26"/>
                                        </p:tgtEl>
                                      </p:cBhvr>
                                    </p:animEffect>
                                    <p:set>
                                      <p:cBhvr>
                                        <p:cTn id="218" dur="1" fill="hold">
                                          <p:stCondLst>
                                            <p:cond delay="249"/>
                                          </p:stCondLst>
                                        </p:cTn>
                                        <p:tgtEl>
                                          <p:spTgt spid="26"/>
                                        </p:tgtEl>
                                        <p:attrNameLst>
                                          <p:attrName>style.visibility</p:attrName>
                                        </p:attrNameLst>
                                      </p:cBhvr>
                                      <p:to>
                                        <p:strVal val="hidden"/>
                                      </p:to>
                                    </p:set>
                                  </p:childTnLst>
                                </p:cTn>
                              </p:par>
                              <p:par>
                                <p:cTn id="219" presetID="10" presetClass="entr" presetSubtype="0" fill="hold" grpId="0" nodeType="withEffect">
                                  <p:stCondLst>
                                    <p:cond delay="0"/>
                                  </p:stCondLst>
                                  <p:childTnLst>
                                    <p:set>
                                      <p:cBhvr>
                                        <p:cTn id="220" dur="1" fill="hold">
                                          <p:stCondLst>
                                            <p:cond delay="0"/>
                                          </p:stCondLst>
                                        </p:cTn>
                                        <p:tgtEl>
                                          <p:spTgt spid="77"/>
                                        </p:tgtEl>
                                        <p:attrNameLst>
                                          <p:attrName>style.visibility</p:attrName>
                                        </p:attrNameLst>
                                      </p:cBhvr>
                                      <p:to>
                                        <p:strVal val="visible"/>
                                      </p:to>
                                    </p:set>
                                    <p:animEffect transition="in" filter="fade">
                                      <p:cBhvr>
                                        <p:cTn id="221" dur="500"/>
                                        <p:tgtEl>
                                          <p:spTgt spid="77"/>
                                        </p:tgtEl>
                                      </p:cBhvr>
                                    </p:animEffect>
                                  </p:childTnLst>
                                </p:cTn>
                              </p:par>
                              <p:par>
                                <p:cTn id="222" presetID="16" presetClass="entr" presetSubtype="21" fill="hold" grpId="0" nodeType="withEffect">
                                  <p:stCondLst>
                                    <p:cond delay="0"/>
                                  </p:stCondLst>
                                  <p:childTnLst>
                                    <p:set>
                                      <p:cBhvr>
                                        <p:cTn id="223" dur="1" fill="hold">
                                          <p:stCondLst>
                                            <p:cond delay="0"/>
                                          </p:stCondLst>
                                        </p:cTn>
                                        <p:tgtEl>
                                          <p:spTgt spid="49"/>
                                        </p:tgtEl>
                                        <p:attrNameLst>
                                          <p:attrName>style.visibility</p:attrName>
                                        </p:attrNameLst>
                                      </p:cBhvr>
                                      <p:to>
                                        <p:strVal val="visible"/>
                                      </p:to>
                                    </p:set>
                                    <p:animEffect transition="in" filter="barn(inVertical)">
                                      <p:cBhvr>
                                        <p:cTn id="224" dur="500"/>
                                        <p:tgtEl>
                                          <p:spTgt spid="49"/>
                                        </p:tgtEl>
                                      </p:cBhvr>
                                    </p:animEffect>
                                  </p:childTnLst>
                                </p:cTn>
                              </p:par>
                              <p:par>
                                <p:cTn id="225" presetID="8" presetClass="emph" presetSubtype="0" repeatCount="indefinite" fill="hold" grpId="1" nodeType="withEffect">
                                  <p:stCondLst>
                                    <p:cond delay="0"/>
                                  </p:stCondLst>
                                  <p:childTnLst>
                                    <p:animRot by="21600000">
                                      <p:cBhvr>
                                        <p:cTn id="226"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227" restart="whenNotActive" fill="hold" evtFilter="cancelBubble" nodeType="interactiveSeq">
                <p:stCondLst>
                  <p:cond evt="onClick" delay="0">
                    <p:tgtEl>
                      <p:spTgt spid="30"/>
                    </p:tgtEl>
                  </p:cond>
                </p:stCondLst>
                <p:endSync evt="end" delay="0">
                  <p:rtn val="all"/>
                </p:endSync>
                <p:childTnLst>
                  <p:par>
                    <p:cTn id="228" fill="hold">
                      <p:stCondLst>
                        <p:cond delay="0"/>
                      </p:stCondLst>
                      <p:childTnLst>
                        <p:par>
                          <p:cTn id="229" fill="hold">
                            <p:stCondLst>
                              <p:cond delay="0"/>
                            </p:stCondLst>
                            <p:childTnLst>
                              <p:par>
                                <p:cTn id="230" presetID="32" presetClass="emph" presetSubtype="0" fill="hold" nodeType="clickEffect">
                                  <p:stCondLst>
                                    <p:cond delay="0"/>
                                  </p:stCondLst>
                                  <p:childTnLst>
                                    <p:animRot by="120000">
                                      <p:cBhvr>
                                        <p:cTn id="231" dur="100" fill="hold">
                                          <p:stCondLst>
                                            <p:cond delay="0"/>
                                          </p:stCondLst>
                                        </p:cTn>
                                        <p:tgtEl>
                                          <p:spTgt spid="30"/>
                                        </p:tgtEl>
                                        <p:attrNameLst>
                                          <p:attrName>r</p:attrName>
                                        </p:attrNameLst>
                                      </p:cBhvr>
                                    </p:animRot>
                                    <p:animRot by="-240000">
                                      <p:cBhvr>
                                        <p:cTn id="232" dur="200" fill="hold">
                                          <p:stCondLst>
                                            <p:cond delay="200"/>
                                          </p:stCondLst>
                                        </p:cTn>
                                        <p:tgtEl>
                                          <p:spTgt spid="30"/>
                                        </p:tgtEl>
                                        <p:attrNameLst>
                                          <p:attrName>r</p:attrName>
                                        </p:attrNameLst>
                                      </p:cBhvr>
                                    </p:animRot>
                                    <p:animRot by="240000">
                                      <p:cBhvr>
                                        <p:cTn id="233" dur="200" fill="hold">
                                          <p:stCondLst>
                                            <p:cond delay="400"/>
                                          </p:stCondLst>
                                        </p:cTn>
                                        <p:tgtEl>
                                          <p:spTgt spid="30"/>
                                        </p:tgtEl>
                                        <p:attrNameLst>
                                          <p:attrName>r</p:attrName>
                                        </p:attrNameLst>
                                      </p:cBhvr>
                                    </p:animRot>
                                    <p:animRot by="-240000">
                                      <p:cBhvr>
                                        <p:cTn id="234" dur="200" fill="hold">
                                          <p:stCondLst>
                                            <p:cond delay="600"/>
                                          </p:stCondLst>
                                        </p:cTn>
                                        <p:tgtEl>
                                          <p:spTgt spid="30"/>
                                        </p:tgtEl>
                                        <p:attrNameLst>
                                          <p:attrName>r</p:attrName>
                                        </p:attrNameLst>
                                      </p:cBhvr>
                                    </p:animRot>
                                    <p:animRot by="120000">
                                      <p:cBhvr>
                                        <p:cTn id="235" dur="200" fill="hold">
                                          <p:stCondLst>
                                            <p:cond delay="800"/>
                                          </p:stCondLst>
                                        </p:cTn>
                                        <p:tgtEl>
                                          <p:spTgt spid="30"/>
                                        </p:tgtEl>
                                        <p:attrNameLst>
                                          <p:attrName>r</p:attrName>
                                        </p:attrNameLst>
                                      </p:cBhvr>
                                    </p:animRot>
                                  </p:childTnLst>
                                </p:cTn>
                              </p:par>
                            </p:childTnLst>
                          </p:cTn>
                        </p:par>
                        <p:par>
                          <p:cTn id="236" fill="hold">
                            <p:stCondLst>
                              <p:cond delay="1000"/>
                            </p:stCondLst>
                            <p:childTnLst>
                              <p:par>
                                <p:cTn id="237" presetID="10" presetClass="exit" presetSubtype="0" fill="hold" nodeType="afterEffect">
                                  <p:stCondLst>
                                    <p:cond delay="0"/>
                                  </p:stCondLst>
                                  <p:childTnLst>
                                    <p:animEffect transition="out" filter="fade">
                                      <p:cBhvr>
                                        <p:cTn id="238" dur="250"/>
                                        <p:tgtEl>
                                          <p:spTgt spid="16"/>
                                        </p:tgtEl>
                                      </p:cBhvr>
                                    </p:animEffect>
                                    <p:set>
                                      <p:cBhvr>
                                        <p:cTn id="239" dur="1" fill="hold">
                                          <p:stCondLst>
                                            <p:cond delay="249"/>
                                          </p:stCondLst>
                                        </p:cTn>
                                        <p:tgtEl>
                                          <p:spTgt spid="16"/>
                                        </p:tgtEl>
                                        <p:attrNameLst>
                                          <p:attrName>style.visibility</p:attrName>
                                        </p:attrNameLst>
                                      </p:cBhvr>
                                      <p:to>
                                        <p:strVal val="hidden"/>
                                      </p:to>
                                    </p:set>
                                  </p:childTnLst>
                                </p:cTn>
                              </p:par>
                              <p:par>
                                <p:cTn id="240" presetID="10" presetClass="entr" presetSubtype="0" fill="hold" nodeType="withEffect">
                                  <p:stCondLst>
                                    <p:cond delay="0"/>
                                  </p:stCondLst>
                                  <p:childTnLst>
                                    <p:set>
                                      <p:cBhvr>
                                        <p:cTn id="241" dur="1" fill="hold">
                                          <p:stCondLst>
                                            <p:cond delay="0"/>
                                          </p:stCondLst>
                                        </p:cTn>
                                        <p:tgtEl>
                                          <p:spTgt spid="5"/>
                                        </p:tgtEl>
                                        <p:attrNameLst>
                                          <p:attrName>style.visibility</p:attrName>
                                        </p:attrNameLst>
                                      </p:cBhvr>
                                      <p:to>
                                        <p:strVal val="visible"/>
                                      </p:to>
                                    </p:set>
                                    <p:animEffect transition="in" filter="fade">
                                      <p:cBhvr>
                                        <p:cTn id="242" dur="250"/>
                                        <p:tgtEl>
                                          <p:spTgt spid="5"/>
                                        </p:tgtEl>
                                      </p:cBhvr>
                                    </p:animEffect>
                                  </p:childTnLst>
                                </p:cTn>
                              </p:par>
                            </p:childTnLst>
                          </p:cTn>
                        </p:par>
                        <p:par>
                          <p:cTn id="243" fill="hold">
                            <p:stCondLst>
                              <p:cond delay="1250"/>
                            </p:stCondLst>
                            <p:childTnLst>
                              <p:par>
                                <p:cTn id="244" presetID="49" presetClass="path" presetSubtype="0" accel="50000" decel="50000" fill="hold" nodeType="afterEffect">
                                  <p:stCondLst>
                                    <p:cond delay="0"/>
                                  </p:stCondLst>
                                  <p:childTnLst>
                                    <p:animMotion origin="layout" path="M -0.00573 0.02894 L 0.07917 0.32917 " pathEditMode="relative" rAng="0" ptsTypes="AA">
                                      <p:cBhvr>
                                        <p:cTn id="245" dur="2000" fill="hold"/>
                                        <p:tgtEl>
                                          <p:spTgt spid="5"/>
                                        </p:tgtEl>
                                        <p:attrNameLst>
                                          <p:attrName>ppt_x</p:attrName>
                                          <p:attrName>ppt_y</p:attrName>
                                        </p:attrNameLst>
                                      </p:cBhvr>
                                      <p:rCtr x="4236" y="15000"/>
                                    </p:animMotion>
                                  </p:childTnLst>
                                </p:cTn>
                              </p:par>
                            </p:childTnLst>
                          </p:cTn>
                        </p:par>
                        <p:par>
                          <p:cTn id="246" fill="hold">
                            <p:stCondLst>
                              <p:cond delay="3250"/>
                            </p:stCondLst>
                            <p:childTnLst>
                              <p:par>
                                <p:cTn id="247" presetID="10" presetClass="exit" presetSubtype="0" fill="hold" nodeType="afterEffect">
                                  <p:stCondLst>
                                    <p:cond delay="0"/>
                                  </p:stCondLst>
                                  <p:childTnLst>
                                    <p:animEffect transition="out" filter="fade">
                                      <p:cBhvr>
                                        <p:cTn id="248" dur="250"/>
                                        <p:tgtEl>
                                          <p:spTgt spid="5"/>
                                        </p:tgtEl>
                                      </p:cBhvr>
                                    </p:animEffect>
                                    <p:set>
                                      <p:cBhvr>
                                        <p:cTn id="249" dur="1" fill="hold">
                                          <p:stCondLst>
                                            <p:cond delay="249"/>
                                          </p:stCondLst>
                                        </p:cTn>
                                        <p:tgtEl>
                                          <p:spTgt spid="5"/>
                                        </p:tgtEl>
                                        <p:attrNameLst>
                                          <p:attrName>style.visibility</p:attrName>
                                        </p:attrNameLst>
                                      </p:cBhvr>
                                      <p:to>
                                        <p:strVal val="hidden"/>
                                      </p:to>
                                    </p:set>
                                  </p:childTnLst>
                                </p:cTn>
                              </p:par>
                              <p:par>
                                <p:cTn id="250" presetID="10" presetClass="entr" presetSubtype="0" fill="hold" nodeType="withEffect">
                                  <p:stCondLst>
                                    <p:cond delay="0"/>
                                  </p:stCondLst>
                                  <p:childTnLst>
                                    <p:set>
                                      <p:cBhvr>
                                        <p:cTn id="251" dur="1" fill="hold">
                                          <p:stCondLst>
                                            <p:cond delay="0"/>
                                          </p:stCondLst>
                                        </p:cTn>
                                        <p:tgtEl>
                                          <p:spTgt spid="28"/>
                                        </p:tgtEl>
                                        <p:attrNameLst>
                                          <p:attrName>style.visibility</p:attrName>
                                        </p:attrNameLst>
                                      </p:cBhvr>
                                      <p:to>
                                        <p:strVal val="visible"/>
                                      </p:to>
                                    </p:set>
                                    <p:animEffect transition="in" filter="fade">
                                      <p:cBhvr>
                                        <p:cTn id="252" dur="250"/>
                                        <p:tgtEl>
                                          <p:spTgt spid="28"/>
                                        </p:tgtEl>
                                      </p:cBhvr>
                                    </p:animEffect>
                                  </p:childTnLst>
                                </p:cTn>
                              </p:par>
                            </p:childTnLst>
                          </p:cTn>
                        </p:par>
                        <p:par>
                          <p:cTn id="253" fill="hold">
                            <p:stCondLst>
                              <p:cond delay="3500"/>
                            </p:stCondLst>
                            <p:childTnLst>
                              <p:par>
                                <p:cTn id="254" presetID="32" presetClass="emph" presetSubtype="0" fill="hold" nodeType="afterEffect">
                                  <p:stCondLst>
                                    <p:cond delay="0"/>
                                  </p:stCondLst>
                                  <p:childTnLst>
                                    <p:animRot by="120000">
                                      <p:cBhvr>
                                        <p:cTn id="255" dur="200" fill="hold">
                                          <p:stCondLst>
                                            <p:cond delay="0"/>
                                          </p:stCondLst>
                                        </p:cTn>
                                        <p:tgtEl>
                                          <p:spTgt spid="28"/>
                                        </p:tgtEl>
                                        <p:attrNameLst>
                                          <p:attrName>r</p:attrName>
                                        </p:attrNameLst>
                                      </p:cBhvr>
                                    </p:animRot>
                                    <p:animRot by="-240000">
                                      <p:cBhvr>
                                        <p:cTn id="256" dur="400" fill="hold">
                                          <p:stCondLst>
                                            <p:cond delay="400"/>
                                          </p:stCondLst>
                                        </p:cTn>
                                        <p:tgtEl>
                                          <p:spTgt spid="28"/>
                                        </p:tgtEl>
                                        <p:attrNameLst>
                                          <p:attrName>r</p:attrName>
                                        </p:attrNameLst>
                                      </p:cBhvr>
                                    </p:animRot>
                                    <p:animRot by="240000">
                                      <p:cBhvr>
                                        <p:cTn id="257" dur="400" fill="hold">
                                          <p:stCondLst>
                                            <p:cond delay="800"/>
                                          </p:stCondLst>
                                        </p:cTn>
                                        <p:tgtEl>
                                          <p:spTgt spid="28"/>
                                        </p:tgtEl>
                                        <p:attrNameLst>
                                          <p:attrName>r</p:attrName>
                                        </p:attrNameLst>
                                      </p:cBhvr>
                                    </p:animRot>
                                    <p:animRot by="-240000">
                                      <p:cBhvr>
                                        <p:cTn id="258" dur="400" fill="hold">
                                          <p:stCondLst>
                                            <p:cond delay="1200"/>
                                          </p:stCondLst>
                                        </p:cTn>
                                        <p:tgtEl>
                                          <p:spTgt spid="28"/>
                                        </p:tgtEl>
                                        <p:attrNameLst>
                                          <p:attrName>r</p:attrName>
                                        </p:attrNameLst>
                                      </p:cBhvr>
                                    </p:animRot>
                                    <p:animRot by="120000">
                                      <p:cBhvr>
                                        <p:cTn id="259" dur="400" fill="hold">
                                          <p:stCondLst>
                                            <p:cond delay="1600"/>
                                          </p:stCondLst>
                                        </p:cTn>
                                        <p:tgtEl>
                                          <p:spTgt spid="28"/>
                                        </p:tgtEl>
                                        <p:attrNameLst>
                                          <p:attrName>r</p:attrName>
                                        </p:attrNameLst>
                                      </p:cBhvr>
                                    </p:animRot>
                                  </p:childTnLst>
                                </p:cTn>
                              </p:par>
                              <p:par>
                                <p:cTn id="260" presetID="32" presetClass="emph" presetSubtype="0" fill="hold" nodeType="withEffect">
                                  <p:stCondLst>
                                    <p:cond delay="0"/>
                                  </p:stCondLst>
                                  <p:childTnLst>
                                    <p:animRot by="120000">
                                      <p:cBhvr>
                                        <p:cTn id="261" dur="200" fill="hold">
                                          <p:stCondLst>
                                            <p:cond delay="0"/>
                                          </p:stCondLst>
                                        </p:cTn>
                                        <p:tgtEl>
                                          <p:spTgt spid="30"/>
                                        </p:tgtEl>
                                        <p:attrNameLst>
                                          <p:attrName>r</p:attrName>
                                        </p:attrNameLst>
                                      </p:cBhvr>
                                    </p:animRot>
                                    <p:animRot by="-240000">
                                      <p:cBhvr>
                                        <p:cTn id="262" dur="400" fill="hold">
                                          <p:stCondLst>
                                            <p:cond delay="400"/>
                                          </p:stCondLst>
                                        </p:cTn>
                                        <p:tgtEl>
                                          <p:spTgt spid="30"/>
                                        </p:tgtEl>
                                        <p:attrNameLst>
                                          <p:attrName>r</p:attrName>
                                        </p:attrNameLst>
                                      </p:cBhvr>
                                    </p:animRot>
                                    <p:animRot by="240000">
                                      <p:cBhvr>
                                        <p:cTn id="263" dur="400" fill="hold">
                                          <p:stCondLst>
                                            <p:cond delay="800"/>
                                          </p:stCondLst>
                                        </p:cTn>
                                        <p:tgtEl>
                                          <p:spTgt spid="30"/>
                                        </p:tgtEl>
                                        <p:attrNameLst>
                                          <p:attrName>r</p:attrName>
                                        </p:attrNameLst>
                                      </p:cBhvr>
                                    </p:animRot>
                                    <p:animRot by="-240000">
                                      <p:cBhvr>
                                        <p:cTn id="264" dur="400" fill="hold">
                                          <p:stCondLst>
                                            <p:cond delay="1200"/>
                                          </p:stCondLst>
                                        </p:cTn>
                                        <p:tgtEl>
                                          <p:spTgt spid="30"/>
                                        </p:tgtEl>
                                        <p:attrNameLst>
                                          <p:attrName>r</p:attrName>
                                        </p:attrNameLst>
                                      </p:cBhvr>
                                    </p:animRot>
                                    <p:animRot by="120000">
                                      <p:cBhvr>
                                        <p:cTn id="265" dur="400" fill="hold">
                                          <p:stCondLst>
                                            <p:cond delay="1600"/>
                                          </p:stCondLst>
                                        </p:cTn>
                                        <p:tgtEl>
                                          <p:spTgt spid="30"/>
                                        </p:tgtEl>
                                        <p:attrNameLst>
                                          <p:attrName>r</p:attrName>
                                        </p:attrNameLst>
                                      </p:cBhvr>
                                    </p:animRot>
                                  </p:childTnLst>
                                </p:cTn>
                              </p:par>
                            </p:childTnLst>
                          </p:cTn>
                        </p:par>
                        <p:par>
                          <p:cTn id="266" fill="hold">
                            <p:stCondLst>
                              <p:cond delay="5500"/>
                            </p:stCondLst>
                            <p:childTnLst>
                              <p:par>
                                <p:cTn id="267" presetID="10" presetClass="exit" presetSubtype="0" fill="hold" nodeType="afterEffect">
                                  <p:stCondLst>
                                    <p:cond delay="0"/>
                                  </p:stCondLst>
                                  <p:childTnLst>
                                    <p:animEffect transition="out" filter="fade">
                                      <p:cBhvr>
                                        <p:cTn id="268" dur="250"/>
                                        <p:tgtEl>
                                          <p:spTgt spid="28"/>
                                        </p:tgtEl>
                                      </p:cBhvr>
                                    </p:animEffect>
                                    <p:set>
                                      <p:cBhvr>
                                        <p:cTn id="269" dur="1" fill="hold">
                                          <p:stCondLst>
                                            <p:cond delay="249"/>
                                          </p:stCondLst>
                                        </p:cTn>
                                        <p:tgtEl>
                                          <p:spTgt spid="28"/>
                                        </p:tgtEl>
                                        <p:attrNameLst>
                                          <p:attrName>style.visibility</p:attrName>
                                        </p:attrNameLst>
                                      </p:cBhvr>
                                      <p:to>
                                        <p:strVal val="hidden"/>
                                      </p:to>
                                    </p:set>
                                  </p:childTnLst>
                                </p:cTn>
                              </p:par>
                              <p:par>
                                <p:cTn id="270" presetID="10" presetClass="entr" presetSubtype="0" fill="hold" nodeType="withEffect">
                                  <p:stCondLst>
                                    <p:cond delay="0"/>
                                  </p:stCondLst>
                                  <p:childTnLst>
                                    <p:set>
                                      <p:cBhvr>
                                        <p:cTn id="271" dur="1" fill="hold">
                                          <p:stCondLst>
                                            <p:cond delay="0"/>
                                          </p:stCondLst>
                                        </p:cTn>
                                        <p:tgtEl>
                                          <p:spTgt spid="27"/>
                                        </p:tgtEl>
                                        <p:attrNameLst>
                                          <p:attrName>style.visibility</p:attrName>
                                        </p:attrNameLst>
                                      </p:cBhvr>
                                      <p:to>
                                        <p:strVal val="visible"/>
                                      </p:to>
                                    </p:set>
                                    <p:animEffect transition="in" filter="fade">
                                      <p:cBhvr>
                                        <p:cTn id="272" dur="250"/>
                                        <p:tgtEl>
                                          <p:spTgt spid="27"/>
                                        </p:tgtEl>
                                      </p:cBhvr>
                                    </p:animEffect>
                                  </p:childTnLst>
                                  <p:subTnLst>
                                    <p:audio>
                                      <p:cMediaNode>
                                        <p:cTn display="0" masterRel="sameClick">
                                          <p:stCondLst>
                                            <p:cond evt="begin" delay="0">
                                              <p:tn val="270"/>
                                            </p:cond>
                                          </p:stCondLst>
                                          <p:endCondLst>
                                            <p:cond evt="onStopAudio" delay="0">
                                              <p:tgtEl>
                                                <p:sldTgt/>
                                              </p:tgtEl>
                                            </p:cond>
                                          </p:endCondLst>
                                        </p:cTn>
                                        <p:tgtEl>
                                          <p:sndTgt r:embed="rId2" name="oisairoi.wav"/>
                                        </p:tgtEl>
                                      </p:cMediaNode>
                                    </p:audio>
                                  </p:subTnLst>
                                </p:cTn>
                              </p:par>
                              <p:par>
                                <p:cTn id="273" presetID="10" presetClass="entr" presetSubtype="0" fill="hold" nodeType="withEffect">
                                  <p:stCondLst>
                                    <p:cond delay="0"/>
                                  </p:stCondLst>
                                  <p:childTnLst>
                                    <p:set>
                                      <p:cBhvr>
                                        <p:cTn id="274" dur="1" fill="hold">
                                          <p:stCondLst>
                                            <p:cond delay="0"/>
                                          </p:stCondLst>
                                        </p:cTn>
                                        <p:tgtEl>
                                          <p:spTgt spid="25"/>
                                        </p:tgtEl>
                                        <p:attrNameLst>
                                          <p:attrName>style.visibility</p:attrName>
                                        </p:attrNameLst>
                                      </p:cBhvr>
                                      <p:to>
                                        <p:strVal val="visible"/>
                                      </p:to>
                                    </p:set>
                                    <p:animEffect transition="in" filter="fade">
                                      <p:cBhvr>
                                        <p:cTn id="275" dur="250"/>
                                        <p:tgtEl>
                                          <p:spTgt spid="25"/>
                                        </p:tgtEl>
                                      </p:cBhvr>
                                    </p:animEffect>
                                  </p:childTnLst>
                                </p:cTn>
                              </p:par>
                              <p:par>
                                <p:cTn id="276" presetID="10" presetClass="exit" presetSubtype="0" fill="hold" nodeType="withEffect">
                                  <p:stCondLst>
                                    <p:cond delay="0"/>
                                  </p:stCondLst>
                                  <p:childTnLst>
                                    <p:animEffect transition="out" filter="fade">
                                      <p:cBhvr>
                                        <p:cTn id="277" dur="250"/>
                                        <p:tgtEl>
                                          <p:spTgt spid="30"/>
                                        </p:tgtEl>
                                      </p:cBhvr>
                                    </p:animEffect>
                                    <p:set>
                                      <p:cBhvr>
                                        <p:cTn id="278"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9" restart="whenNotActive" fill="hold" evtFilter="cancelBubble" nodeType="interactiveSeq">
                <p:stCondLst>
                  <p:cond evt="onClick" delay="0">
                    <p:tgtEl>
                      <p:spTgt spid="33"/>
                    </p:tgtEl>
                  </p:cond>
                </p:stCondLst>
                <p:endSync evt="end" delay="0">
                  <p:rtn val="all"/>
                </p:endSync>
                <p:childTnLst>
                  <p:par>
                    <p:cTn id="280" fill="hold">
                      <p:stCondLst>
                        <p:cond delay="0"/>
                      </p:stCondLst>
                      <p:childTnLst>
                        <p:par>
                          <p:cTn id="281" fill="hold">
                            <p:stCondLst>
                              <p:cond delay="0"/>
                            </p:stCondLst>
                            <p:childTnLst>
                              <p:par>
                                <p:cTn id="282" presetID="32" presetClass="emph" presetSubtype="0" fill="hold" nodeType="clickEffect">
                                  <p:stCondLst>
                                    <p:cond delay="0"/>
                                  </p:stCondLst>
                                  <p:childTnLst>
                                    <p:animRot by="120000">
                                      <p:cBhvr>
                                        <p:cTn id="283" dur="100" fill="hold">
                                          <p:stCondLst>
                                            <p:cond delay="0"/>
                                          </p:stCondLst>
                                        </p:cTn>
                                        <p:tgtEl>
                                          <p:spTgt spid="33"/>
                                        </p:tgtEl>
                                        <p:attrNameLst>
                                          <p:attrName>r</p:attrName>
                                        </p:attrNameLst>
                                      </p:cBhvr>
                                    </p:animRot>
                                    <p:animRot by="-240000">
                                      <p:cBhvr>
                                        <p:cTn id="284" dur="200" fill="hold">
                                          <p:stCondLst>
                                            <p:cond delay="200"/>
                                          </p:stCondLst>
                                        </p:cTn>
                                        <p:tgtEl>
                                          <p:spTgt spid="33"/>
                                        </p:tgtEl>
                                        <p:attrNameLst>
                                          <p:attrName>r</p:attrName>
                                        </p:attrNameLst>
                                      </p:cBhvr>
                                    </p:animRot>
                                    <p:animRot by="240000">
                                      <p:cBhvr>
                                        <p:cTn id="285" dur="200" fill="hold">
                                          <p:stCondLst>
                                            <p:cond delay="400"/>
                                          </p:stCondLst>
                                        </p:cTn>
                                        <p:tgtEl>
                                          <p:spTgt spid="33"/>
                                        </p:tgtEl>
                                        <p:attrNameLst>
                                          <p:attrName>r</p:attrName>
                                        </p:attrNameLst>
                                      </p:cBhvr>
                                    </p:animRot>
                                    <p:animRot by="-240000">
                                      <p:cBhvr>
                                        <p:cTn id="286" dur="200" fill="hold">
                                          <p:stCondLst>
                                            <p:cond delay="600"/>
                                          </p:stCondLst>
                                        </p:cTn>
                                        <p:tgtEl>
                                          <p:spTgt spid="33"/>
                                        </p:tgtEl>
                                        <p:attrNameLst>
                                          <p:attrName>r</p:attrName>
                                        </p:attrNameLst>
                                      </p:cBhvr>
                                    </p:animRot>
                                    <p:animRot by="120000">
                                      <p:cBhvr>
                                        <p:cTn id="287" dur="200" fill="hold">
                                          <p:stCondLst>
                                            <p:cond delay="800"/>
                                          </p:stCondLst>
                                        </p:cTn>
                                        <p:tgtEl>
                                          <p:spTgt spid="33"/>
                                        </p:tgtEl>
                                        <p:attrNameLst>
                                          <p:attrName>r</p:attrName>
                                        </p:attrNameLst>
                                      </p:cBhvr>
                                    </p:animRot>
                                  </p:childTnLst>
                                  <p:subTnLst>
                                    <p:audio>
                                      <p:cMediaNode>
                                        <p:cTn display="0" masterRel="sameClick">
                                          <p:stCondLst>
                                            <p:cond evt="begin" delay="0">
                                              <p:tn val="282"/>
                                            </p:cond>
                                          </p:stCondLst>
                                          <p:endCondLst>
                                            <p:cond evt="onStopAudio" delay="0">
                                              <p:tgtEl>
                                                <p:sldTgt/>
                                              </p:tgtEl>
                                            </p:cond>
                                          </p:endCondLst>
                                        </p:cTn>
                                        <p:tgtEl>
                                          <p:sndTgt r:embed="rId4" name="wind.wav"/>
                                        </p:tgtEl>
                                      </p:cMediaNode>
                                    </p:audio>
                                  </p:subTnLst>
                                </p:cTn>
                              </p:par>
                              <p:par>
                                <p:cTn id="288" presetID="24" presetClass="emph" presetSubtype="0" fill="hold" grpId="0" nodeType="withEffect">
                                  <p:stCondLst>
                                    <p:cond delay="0"/>
                                  </p:stCondLst>
                                  <p:childTnLst>
                                    <p:animClr clrSpc="hsl" dir="cw">
                                      <p:cBhvr override="childStyle">
                                        <p:cTn id="289" dur="500" fill="hold"/>
                                        <p:tgtEl>
                                          <p:spTgt spid="32">
                                            <p:bg/>
                                          </p:spTgt>
                                        </p:tgtEl>
                                        <p:attrNameLst>
                                          <p:attrName>style.color</p:attrName>
                                        </p:attrNameLst>
                                      </p:cBhvr>
                                      <p:by>
                                        <p:hsl h="0" s="-12549" l="-25098"/>
                                      </p:by>
                                    </p:animClr>
                                    <p:animClr clrSpc="hsl" dir="cw">
                                      <p:cBhvr>
                                        <p:cTn id="290" dur="500" fill="hold"/>
                                        <p:tgtEl>
                                          <p:spTgt spid="32">
                                            <p:bg/>
                                          </p:spTgt>
                                        </p:tgtEl>
                                        <p:attrNameLst>
                                          <p:attrName>fillcolor</p:attrName>
                                        </p:attrNameLst>
                                      </p:cBhvr>
                                      <p:by>
                                        <p:hsl h="0" s="-12549" l="-25098"/>
                                      </p:by>
                                    </p:animClr>
                                    <p:animClr clrSpc="hsl" dir="cw">
                                      <p:cBhvr>
                                        <p:cTn id="291" dur="500" fill="hold"/>
                                        <p:tgtEl>
                                          <p:spTgt spid="32">
                                            <p:bg/>
                                          </p:spTgt>
                                        </p:tgtEl>
                                        <p:attrNameLst>
                                          <p:attrName>stroke.color</p:attrName>
                                        </p:attrNameLst>
                                      </p:cBhvr>
                                      <p:by>
                                        <p:hsl h="0" s="-12549" l="-25098"/>
                                      </p:by>
                                    </p:animClr>
                                    <p:set>
                                      <p:cBhvr>
                                        <p:cTn id="292" dur="500" fill="hold"/>
                                        <p:tgtEl>
                                          <p:spTgt spid="32">
                                            <p:bg/>
                                          </p:spTgt>
                                        </p:tgtEl>
                                        <p:attrNameLst>
                                          <p:attrName>fill.type</p:attrName>
                                        </p:attrNameLst>
                                      </p:cBhvr>
                                      <p:to>
                                        <p:strVal val="solid"/>
                                      </p:to>
                                    </p:set>
                                  </p:childTnLst>
                                </p:cTn>
                              </p:par>
                              <p:par>
                                <p:cTn id="293" presetID="24" presetClass="emph" presetSubtype="0" fill="hold" grpId="0" nodeType="withEffect">
                                  <p:stCondLst>
                                    <p:cond delay="0"/>
                                  </p:stCondLst>
                                  <p:childTnLst>
                                    <p:animClr clrSpc="hsl" dir="cw">
                                      <p:cBhvr override="childStyle">
                                        <p:cTn id="294" dur="500" fill="hold"/>
                                        <p:tgtEl>
                                          <p:spTgt spid="32">
                                            <p:txEl>
                                              <p:pRg st="0" end="0"/>
                                            </p:txEl>
                                          </p:spTgt>
                                        </p:tgtEl>
                                        <p:attrNameLst>
                                          <p:attrName>style.color</p:attrName>
                                        </p:attrNameLst>
                                      </p:cBhvr>
                                      <p:by>
                                        <p:hsl h="0" s="-12549" l="-25098"/>
                                      </p:by>
                                    </p:animClr>
                                    <p:animClr clrSpc="hsl" dir="cw">
                                      <p:cBhvr>
                                        <p:cTn id="295" dur="500" fill="hold"/>
                                        <p:tgtEl>
                                          <p:spTgt spid="32">
                                            <p:txEl>
                                              <p:pRg st="0" end="0"/>
                                            </p:txEl>
                                          </p:spTgt>
                                        </p:tgtEl>
                                        <p:attrNameLst>
                                          <p:attrName>fillcolor</p:attrName>
                                        </p:attrNameLst>
                                      </p:cBhvr>
                                      <p:by>
                                        <p:hsl h="0" s="-12549" l="-25098"/>
                                      </p:by>
                                    </p:animClr>
                                    <p:animClr clrSpc="hsl" dir="cw">
                                      <p:cBhvr>
                                        <p:cTn id="296" dur="500" fill="hold"/>
                                        <p:tgtEl>
                                          <p:spTgt spid="32">
                                            <p:txEl>
                                              <p:pRg st="0" end="0"/>
                                            </p:txEl>
                                          </p:spTgt>
                                        </p:tgtEl>
                                        <p:attrNameLst>
                                          <p:attrName>stroke.color</p:attrName>
                                        </p:attrNameLst>
                                      </p:cBhvr>
                                      <p:by>
                                        <p:hsl h="0" s="-12549" l="-25098"/>
                                      </p:by>
                                    </p:animClr>
                                    <p:set>
                                      <p:cBhvr>
                                        <p:cTn id="297" dur="500" fill="hold"/>
                                        <p:tgtEl>
                                          <p:spTgt spid="32">
                                            <p:txEl>
                                              <p:pRg st="0" end="0"/>
                                            </p:txEl>
                                          </p:spTgt>
                                        </p:tgtEl>
                                        <p:attrNameLst>
                                          <p:attrName>fill.type</p:attrName>
                                        </p:attrNameLst>
                                      </p:cBhvr>
                                      <p:to>
                                        <p:strVal val="solid"/>
                                      </p:to>
                                    </p:set>
                                  </p:childTnLst>
                                </p:cTn>
                              </p:par>
                              <p:par>
                                <p:cTn id="298" presetID="24" presetClass="emph" presetSubtype="0" fill="hold" grpId="0" nodeType="withEffect">
                                  <p:stCondLst>
                                    <p:cond delay="0"/>
                                  </p:stCondLst>
                                  <p:childTnLst>
                                    <p:animClr clrSpc="hsl" dir="cw">
                                      <p:cBhvr override="childStyle">
                                        <p:cTn id="299" dur="500" fill="hold"/>
                                        <p:tgtEl>
                                          <p:spTgt spid="34">
                                            <p:bg/>
                                          </p:spTgt>
                                        </p:tgtEl>
                                        <p:attrNameLst>
                                          <p:attrName>style.color</p:attrName>
                                        </p:attrNameLst>
                                      </p:cBhvr>
                                      <p:by>
                                        <p:hsl h="0" s="-12549" l="-25098"/>
                                      </p:by>
                                    </p:animClr>
                                    <p:animClr clrSpc="hsl" dir="cw">
                                      <p:cBhvr>
                                        <p:cTn id="300" dur="500" fill="hold"/>
                                        <p:tgtEl>
                                          <p:spTgt spid="34">
                                            <p:bg/>
                                          </p:spTgt>
                                        </p:tgtEl>
                                        <p:attrNameLst>
                                          <p:attrName>fillcolor</p:attrName>
                                        </p:attrNameLst>
                                      </p:cBhvr>
                                      <p:by>
                                        <p:hsl h="0" s="-12549" l="-25098"/>
                                      </p:by>
                                    </p:animClr>
                                    <p:animClr clrSpc="hsl" dir="cw">
                                      <p:cBhvr>
                                        <p:cTn id="301" dur="500" fill="hold"/>
                                        <p:tgtEl>
                                          <p:spTgt spid="34">
                                            <p:bg/>
                                          </p:spTgt>
                                        </p:tgtEl>
                                        <p:attrNameLst>
                                          <p:attrName>stroke.color</p:attrName>
                                        </p:attrNameLst>
                                      </p:cBhvr>
                                      <p:by>
                                        <p:hsl h="0" s="-12549" l="-25098"/>
                                      </p:by>
                                    </p:animClr>
                                    <p:set>
                                      <p:cBhvr>
                                        <p:cTn id="302" dur="500" fill="hold"/>
                                        <p:tgtEl>
                                          <p:spTgt spid="34">
                                            <p:bg/>
                                          </p:spTgt>
                                        </p:tgtEl>
                                        <p:attrNameLst>
                                          <p:attrName>fill.type</p:attrName>
                                        </p:attrNameLst>
                                      </p:cBhvr>
                                      <p:to>
                                        <p:strVal val="solid"/>
                                      </p:to>
                                    </p:set>
                                  </p:childTnLst>
                                </p:cTn>
                              </p:par>
                              <p:par>
                                <p:cTn id="303" presetID="24" presetClass="emph" presetSubtype="0" fill="hold" grpId="0" nodeType="withEffect">
                                  <p:stCondLst>
                                    <p:cond delay="0"/>
                                  </p:stCondLst>
                                  <p:childTnLst>
                                    <p:animClr clrSpc="hsl" dir="cw">
                                      <p:cBhvr override="childStyle">
                                        <p:cTn id="304" dur="500" fill="hold"/>
                                        <p:tgtEl>
                                          <p:spTgt spid="34">
                                            <p:txEl>
                                              <p:pRg st="0" end="0"/>
                                            </p:txEl>
                                          </p:spTgt>
                                        </p:tgtEl>
                                        <p:attrNameLst>
                                          <p:attrName>style.color</p:attrName>
                                        </p:attrNameLst>
                                      </p:cBhvr>
                                      <p:by>
                                        <p:hsl h="0" s="-12549" l="-25098"/>
                                      </p:by>
                                    </p:animClr>
                                    <p:animClr clrSpc="hsl" dir="cw">
                                      <p:cBhvr>
                                        <p:cTn id="305" dur="500" fill="hold"/>
                                        <p:tgtEl>
                                          <p:spTgt spid="34">
                                            <p:txEl>
                                              <p:pRg st="0" end="0"/>
                                            </p:txEl>
                                          </p:spTgt>
                                        </p:tgtEl>
                                        <p:attrNameLst>
                                          <p:attrName>fillcolor</p:attrName>
                                        </p:attrNameLst>
                                      </p:cBhvr>
                                      <p:by>
                                        <p:hsl h="0" s="-12549" l="-25098"/>
                                      </p:by>
                                    </p:animClr>
                                    <p:animClr clrSpc="hsl" dir="cw">
                                      <p:cBhvr>
                                        <p:cTn id="306" dur="500" fill="hold"/>
                                        <p:tgtEl>
                                          <p:spTgt spid="34">
                                            <p:txEl>
                                              <p:pRg st="0" end="0"/>
                                            </p:txEl>
                                          </p:spTgt>
                                        </p:tgtEl>
                                        <p:attrNameLst>
                                          <p:attrName>stroke.color</p:attrName>
                                        </p:attrNameLst>
                                      </p:cBhvr>
                                      <p:by>
                                        <p:hsl h="0" s="-12549" l="-25098"/>
                                      </p:by>
                                    </p:animClr>
                                    <p:set>
                                      <p:cBhvr>
                                        <p:cTn id="307" dur="500" fill="hold"/>
                                        <p:tgtEl>
                                          <p:spTgt spid="34">
                                            <p:txEl>
                                              <p:pRg st="0" end="0"/>
                                            </p:txEl>
                                          </p:spTgt>
                                        </p:tgtEl>
                                        <p:attrNameLst>
                                          <p:attrName>fill.type</p:attrName>
                                        </p:attrNameLst>
                                      </p:cBhvr>
                                      <p:to>
                                        <p:strVal val="solid"/>
                                      </p:to>
                                    </p:set>
                                  </p:childTnLst>
                                </p:cTn>
                              </p:par>
                              <p:par>
                                <p:cTn id="308" presetID="24" presetClass="emph" presetSubtype="0" fill="hold" grpId="0" nodeType="withEffect">
                                  <p:stCondLst>
                                    <p:cond delay="0"/>
                                  </p:stCondLst>
                                  <p:childTnLst>
                                    <p:animClr clrSpc="hsl" dir="cw">
                                      <p:cBhvr override="childStyle">
                                        <p:cTn id="309" dur="500" fill="hold"/>
                                        <p:tgtEl>
                                          <p:spTgt spid="29">
                                            <p:bg/>
                                          </p:spTgt>
                                        </p:tgtEl>
                                        <p:attrNameLst>
                                          <p:attrName>style.color</p:attrName>
                                        </p:attrNameLst>
                                      </p:cBhvr>
                                      <p:by>
                                        <p:hsl h="0" s="-12549" l="-25098"/>
                                      </p:by>
                                    </p:animClr>
                                    <p:animClr clrSpc="hsl" dir="cw">
                                      <p:cBhvr>
                                        <p:cTn id="310" dur="500" fill="hold"/>
                                        <p:tgtEl>
                                          <p:spTgt spid="29">
                                            <p:bg/>
                                          </p:spTgt>
                                        </p:tgtEl>
                                        <p:attrNameLst>
                                          <p:attrName>fillcolor</p:attrName>
                                        </p:attrNameLst>
                                      </p:cBhvr>
                                      <p:by>
                                        <p:hsl h="0" s="-12549" l="-25098"/>
                                      </p:by>
                                    </p:animClr>
                                    <p:animClr clrSpc="hsl" dir="cw">
                                      <p:cBhvr>
                                        <p:cTn id="311" dur="500" fill="hold"/>
                                        <p:tgtEl>
                                          <p:spTgt spid="29">
                                            <p:bg/>
                                          </p:spTgt>
                                        </p:tgtEl>
                                        <p:attrNameLst>
                                          <p:attrName>stroke.color</p:attrName>
                                        </p:attrNameLst>
                                      </p:cBhvr>
                                      <p:by>
                                        <p:hsl h="0" s="-12549" l="-25098"/>
                                      </p:by>
                                    </p:animClr>
                                    <p:set>
                                      <p:cBhvr>
                                        <p:cTn id="312" dur="500" fill="hold"/>
                                        <p:tgtEl>
                                          <p:spTgt spid="29">
                                            <p:bg/>
                                          </p:spTgt>
                                        </p:tgtEl>
                                        <p:attrNameLst>
                                          <p:attrName>fill.type</p:attrName>
                                        </p:attrNameLst>
                                      </p:cBhvr>
                                      <p:to>
                                        <p:strVal val="solid"/>
                                      </p:to>
                                    </p:set>
                                  </p:childTnLst>
                                </p:cTn>
                              </p:par>
                              <p:par>
                                <p:cTn id="313" presetID="24" presetClass="emph" presetSubtype="0" fill="hold" grpId="0" nodeType="withEffect">
                                  <p:stCondLst>
                                    <p:cond delay="0"/>
                                  </p:stCondLst>
                                  <p:childTnLst>
                                    <p:animClr clrSpc="hsl" dir="cw">
                                      <p:cBhvr override="childStyle">
                                        <p:cTn id="314" dur="500" fill="hold"/>
                                        <p:tgtEl>
                                          <p:spTgt spid="29">
                                            <p:txEl>
                                              <p:pRg st="0" end="0"/>
                                            </p:txEl>
                                          </p:spTgt>
                                        </p:tgtEl>
                                        <p:attrNameLst>
                                          <p:attrName>style.color</p:attrName>
                                        </p:attrNameLst>
                                      </p:cBhvr>
                                      <p:by>
                                        <p:hsl h="0" s="-12549" l="-25098"/>
                                      </p:by>
                                    </p:animClr>
                                    <p:animClr clrSpc="hsl" dir="cw">
                                      <p:cBhvr>
                                        <p:cTn id="315" dur="500" fill="hold"/>
                                        <p:tgtEl>
                                          <p:spTgt spid="29">
                                            <p:txEl>
                                              <p:pRg st="0" end="0"/>
                                            </p:txEl>
                                          </p:spTgt>
                                        </p:tgtEl>
                                        <p:attrNameLst>
                                          <p:attrName>fillcolor</p:attrName>
                                        </p:attrNameLst>
                                      </p:cBhvr>
                                      <p:by>
                                        <p:hsl h="0" s="-12549" l="-25098"/>
                                      </p:by>
                                    </p:animClr>
                                    <p:animClr clrSpc="hsl" dir="cw">
                                      <p:cBhvr>
                                        <p:cTn id="316" dur="500" fill="hold"/>
                                        <p:tgtEl>
                                          <p:spTgt spid="29">
                                            <p:txEl>
                                              <p:pRg st="0" end="0"/>
                                            </p:txEl>
                                          </p:spTgt>
                                        </p:tgtEl>
                                        <p:attrNameLst>
                                          <p:attrName>stroke.color</p:attrName>
                                        </p:attrNameLst>
                                      </p:cBhvr>
                                      <p:by>
                                        <p:hsl h="0" s="-12549" l="-25098"/>
                                      </p:by>
                                    </p:animClr>
                                    <p:set>
                                      <p:cBhvr>
                                        <p:cTn id="317"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animBg="1"/>
      <p:bldP spid="32" grpId="0" build="allAtOnce" animBg="1"/>
      <p:bldP spid="34" grpId="0" build="allAtOnce"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02468" y="3294228"/>
            <a:ext cx="1580781" cy="1076706"/>
          </a:xfrm>
          <a:prstGeom prst="rect">
            <a:avLst/>
          </a:prstGeom>
        </p:spPr>
      </p:pic>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6739" y="3288823"/>
            <a:ext cx="1581495" cy="1077192"/>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75" name="Picture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27753" y="1915600"/>
            <a:ext cx="1568250" cy="911244"/>
          </a:xfrm>
          <a:prstGeom prst="rect">
            <a:avLst/>
          </a:prstGeom>
        </p:spPr>
      </p:pic>
      <p:sp>
        <p:nvSpPr>
          <p:cNvPr id="77" name="Sun 76"/>
          <p:cNvSpPr/>
          <p:nvPr/>
        </p:nvSpPr>
        <p:spPr>
          <a:xfrm>
            <a:off x="4555635" y="2964152"/>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745" y="3416612"/>
            <a:ext cx="1442555" cy="982556"/>
          </a:xfrm>
          <a:prstGeom prst="rect">
            <a:avLst/>
          </a:prstGeom>
        </p:spPr>
      </p:pic>
      <p:pic>
        <p:nvPicPr>
          <p:cNvPr id="14" name="Picture 13"/>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8327663" y="4033236"/>
            <a:ext cx="617273" cy="612530"/>
          </a:xfrm>
          <a:prstGeom prst="rect">
            <a:avLst/>
          </a:prstGeom>
        </p:spPr>
      </p:pic>
      <p:pic>
        <p:nvPicPr>
          <p:cNvPr id="6" name="Picture 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0307" y="3254043"/>
            <a:ext cx="1073146" cy="982556"/>
          </a:xfrm>
          <a:prstGeom prst="rect">
            <a:avLst/>
          </a:prstGeom>
        </p:spPr>
      </p:pic>
      <p:pic>
        <p:nvPicPr>
          <p:cNvPr id="22" name="Picture 2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6" name="Picture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30" name="Pictur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613161" y="6644"/>
            <a:ext cx="6153263" cy="1045937"/>
          </a:xfrm>
          <a:prstGeom prst="wedgeRoundRectCallout">
            <a:avLst>
              <a:gd name="adj1" fmla="val -58471"/>
              <a:gd name="adj2" fmla="val 22449"/>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FF0000"/>
                </a:solidFill>
                <a:latin typeface="Times New Roman" panose="02020603050405020304" pitchFamily="18" charset="0"/>
                <a:cs typeface="Times New Roman" panose="02020603050405020304" pitchFamily="18" charset="0"/>
              </a:rPr>
              <a:t>Giao</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điểm</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ba</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đường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trung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trực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của</a:t>
            </a:r>
            <a:r>
              <a:rPr lang="en-US" sz="2400" b="1" dirty="0" smtClean="0">
                <a:solidFill>
                  <a:srgbClr val="FF0000"/>
                </a:solidFill>
                <a:latin typeface="Times New Roman" panose="02020603050405020304" pitchFamily="18" charset="0"/>
                <a:cs typeface="Times New Roman" panose="02020603050405020304" pitchFamily="18" charset="0"/>
              </a:rPr>
              <a:t> tam </a:t>
            </a:r>
            <a:r>
              <a:rPr lang="en-US" sz="2400" b="1" dirty="0" err="1" smtClean="0">
                <a:solidFill>
                  <a:srgbClr val="FF0000"/>
                </a:solidFill>
                <a:latin typeface="Times New Roman" panose="02020603050405020304" pitchFamily="18" charset="0"/>
                <a:cs typeface="Times New Roman" panose="02020603050405020304" pitchFamily="18" charset="0"/>
              </a:rPr>
              <a:t>giác</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vuông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là</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34" y="4033235"/>
            <a:ext cx="617273" cy="612530"/>
          </a:xfrm>
          <a:prstGeom prst="rect">
            <a:avLst/>
          </a:prstGeom>
        </p:spPr>
      </p:pic>
      <p:pic>
        <p:nvPicPr>
          <p:cNvPr id="21" name="Picture 20"/>
          <p:cNvPicPr>
            <a:picLocks noChangeAspect="1"/>
          </p:cNvPicPr>
          <p:nvPr/>
        </p:nvPicPr>
        <p:blipFill rotWithShape="1">
          <a:blip r:embed="rId11">
            <a:extLst>
              <a:ext uri="{BEBA8EAE-BF5A-486C-A8C5-ECC9F3942E4B}">
                <a14:imgProps xmlns:a14="http://schemas.microsoft.com/office/drawing/2010/main">
                  <a14:imgLayer r:embed="rId12">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060" y="3973702"/>
            <a:ext cx="617273" cy="612530"/>
          </a:xfrm>
          <a:prstGeom prst="rect">
            <a:avLst/>
          </a:prstGeom>
        </p:spPr>
      </p:pic>
      <p:sp>
        <p:nvSpPr>
          <p:cNvPr id="29" name="Rectangle 28"/>
          <p:cNvSpPr/>
          <p:nvPr/>
        </p:nvSpPr>
        <p:spPr>
          <a:xfrm>
            <a:off x="3772492" y="1058622"/>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A : </a:t>
            </a:r>
            <a:r>
              <a:rPr lang="en-US" sz="2400" b="1" dirty="0" err="1" smtClean="0">
                <a:solidFill>
                  <a:schemeClr val="bg1"/>
                </a:solidFill>
                <a:latin typeface="Times New Roman" panose="02020603050405020304" pitchFamily="18" charset="0"/>
                <a:cs typeface="Times New Roman" panose="02020603050405020304" pitchFamily="18" charset="0"/>
              </a:rPr>
              <a:t>điểm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nằm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trong</a:t>
            </a:r>
            <a:r>
              <a:rPr lang="en-US" sz="2400" b="1" dirty="0" smtClean="0">
                <a:solidFill>
                  <a:schemeClr val="bg1"/>
                </a:solidFill>
                <a:latin typeface="Times New Roman" panose="02020603050405020304" pitchFamily="18" charset="0"/>
                <a:cs typeface="Times New Roman" panose="02020603050405020304" pitchFamily="18" charset="0"/>
              </a:rPr>
              <a:t> tam </a:t>
            </a:r>
            <a:r>
              <a:rPr lang="en-US" sz="2400" b="1" dirty="0" err="1" smtClean="0">
                <a:solidFill>
                  <a:schemeClr val="bg1"/>
                </a:solidFill>
                <a:latin typeface="Times New Roman" panose="02020603050405020304" pitchFamily="18" charset="0"/>
                <a:cs typeface="Times New Roman" panose="02020603050405020304" pitchFamily="18" charset="0"/>
              </a:rPr>
              <a:t>giác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vuông</a:t>
            </a:r>
            <a:r>
              <a:rPr lang="en-US" sz="2400" b="1" dirty="0">
                <a:solidFill>
                  <a:schemeClr val="bg1"/>
                </a:solidFill>
                <a:latin typeface="Times New Roman" panose="02020603050405020304" pitchFamily="18" charset="0"/>
                <a:cs typeface="Times New Roman" panose="02020603050405020304" pitchFamily="18" charset="0"/>
              </a:rPr>
              <a:t>.</a:t>
            </a:r>
          </a:p>
        </p:txBody>
      </p:sp>
      <p:sp>
        <p:nvSpPr>
          <p:cNvPr id="31" name="Rectangle 30"/>
          <p:cNvSpPr/>
          <p:nvPr/>
        </p:nvSpPr>
        <p:spPr>
          <a:xfrm>
            <a:off x="3772492" y="1429230"/>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B : </a:t>
            </a:r>
            <a:r>
              <a:rPr lang="en-US" sz="2400" b="1" dirty="0" err="1" smtClean="0">
                <a:solidFill>
                  <a:schemeClr val="bg1"/>
                </a:solidFill>
                <a:latin typeface="Times New Roman" panose="02020603050405020304" pitchFamily="18" charset="0"/>
                <a:cs typeface="Times New Roman" panose="02020603050405020304" pitchFamily="18" charset="0"/>
              </a:rPr>
              <a:t>điểm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nằm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ngoài</a:t>
            </a:r>
            <a:r>
              <a:rPr lang="en-US" sz="2400" b="1" dirty="0" smtClean="0">
                <a:solidFill>
                  <a:schemeClr val="bg1"/>
                </a:solidFill>
                <a:latin typeface="Times New Roman" panose="02020603050405020304" pitchFamily="18" charset="0"/>
                <a:cs typeface="Times New Roman" panose="02020603050405020304" pitchFamily="18" charset="0"/>
              </a:rPr>
              <a:t> tam </a:t>
            </a:r>
            <a:r>
              <a:rPr lang="en-US" sz="2400" b="1" dirty="0" err="1" smtClean="0">
                <a:solidFill>
                  <a:schemeClr val="bg1"/>
                </a:solidFill>
                <a:latin typeface="Times New Roman" panose="02020603050405020304" pitchFamily="18" charset="0"/>
                <a:cs typeface="Times New Roman" panose="02020603050405020304" pitchFamily="18" charset="0"/>
              </a:rPr>
              <a:t>giác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vuông</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772492" y="1799838"/>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C : </a:t>
            </a:r>
            <a:r>
              <a:rPr lang="en-US" sz="2400" b="1" dirty="0" err="1">
                <a:solidFill>
                  <a:schemeClr val="bg1"/>
                </a:solidFill>
                <a:latin typeface="Times New Roman" panose="02020603050405020304" pitchFamily="18" charset="0"/>
                <a:cs typeface="Times New Roman" panose="02020603050405020304" pitchFamily="18" charset="0"/>
              </a:rPr>
              <a:t>t</a:t>
            </a:r>
            <a:r>
              <a:rPr lang="en-US" sz="2400" b="1" dirty="0" err="1" smtClean="0">
                <a:solidFill>
                  <a:schemeClr val="bg1"/>
                </a:solidFill>
                <a:latin typeface="Times New Roman" panose="02020603050405020304" pitchFamily="18" charset="0"/>
                <a:cs typeface="Times New Roman" panose="02020603050405020304" pitchFamily="18" charset="0"/>
              </a:rPr>
              <a:t>rung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điểm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của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cạnh</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huyền</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772492" y="2170447"/>
            <a:ext cx="4895892" cy="461665"/>
          </a:xfrm>
          <a:prstGeom prst="rect">
            <a:avLst/>
          </a:prstGeom>
          <a:solidFill>
            <a:srgbClr val="00B050"/>
          </a:solidFill>
        </p:spPr>
        <p:txBody>
          <a:bodyPr wrap="square">
            <a:spAutoFit/>
          </a:bodyPr>
          <a:lstStyle/>
          <a:p>
            <a:r>
              <a:rPr lang="en-US" sz="2400" b="1" dirty="0">
                <a:solidFill>
                  <a:schemeClr val="bg1"/>
                </a:solidFill>
                <a:latin typeface="Times New Roman" panose="02020603050405020304" pitchFamily="18" charset="0"/>
                <a:cs typeface="Times New Roman" panose="02020603050405020304" pitchFamily="18" charset="0"/>
              </a:rPr>
              <a:t>D : </a:t>
            </a:r>
            <a:r>
              <a:rPr lang="en-US" sz="2400" b="1" dirty="0" err="1" smtClean="0">
                <a:solidFill>
                  <a:schemeClr val="bg1"/>
                </a:solidFill>
                <a:latin typeface="Times New Roman" panose="02020603050405020304" pitchFamily="18" charset="0"/>
                <a:cs typeface="Times New Roman" panose="02020603050405020304" pitchFamily="18" charset="0"/>
              </a:rPr>
              <a:t>trung</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điểm</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của</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cạnh</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góc</a:t>
            </a:r>
            <a:r>
              <a:rPr lang="en-US" sz="2400" b="1" dirty="0" smtClean="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vuông</a:t>
            </a:r>
            <a:r>
              <a:rPr lang="en-US" sz="2400" b="1" dirty="0" smtClean="0">
                <a:solidFill>
                  <a:schemeClr val="bg1"/>
                </a:solidFill>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35" name="Picture 2" descr="Ảnh động Powerpoint CTU"/>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570541" y="1660062"/>
            <a:ext cx="1035520" cy="56706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F:\NguyenNgocQuynhTrang\HinhAnh\TIERE128.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6318414" y="2551663"/>
            <a:ext cx="2554057" cy="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Oval 4">
            <a:extLst>
              <a:ext uri="{FF2B5EF4-FFF2-40B4-BE49-F238E27FC236}">
                <a16:creationId xmlns:a16="http://schemas.microsoft.com/office/drawing/2014/main" xmlns="" id="{F875E3AA-6FA2-413F-8242-D8EB21029A8D}"/>
              </a:ext>
            </a:extLst>
          </p:cNvPr>
          <p:cNvSpPr/>
          <p:nvPr/>
        </p:nvSpPr>
        <p:spPr>
          <a:xfrm>
            <a:off x="8037161" y="71069"/>
            <a:ext cx="1005723" cy="10147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38" name="Oval 9">
            <a:extLst>
              <a:ext uri="{FF2B5EF4-FFF2-40B4-BE49-F238E27FC236}">
                <a16:creationId xmlns:a16="http://schemas.microsoft.com/office/drawing/2014/main" xmlns="" id="{DC2B9A38-092E-490F-AFDA-1ED743B4622A}"/>
              </a:ext>
            </a:extLst>
          </p:cNvPr>
          <p:cNvSpPr/>
          <p:nvPr/>
        </p:nvSpPr>
        <p:spPr>
          <a:xfrm>
            <a:off x="8027636" y="40565"/>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39" name="Oval 10">
            <a:extLst>
              <a:ext uri="{FF2B5EF4-FFF2-40B4-BE49-F238E27FC236}">
                <a16:creationId xmlns:a16="http://schemas.microsoft.com/office/drawing/2014/main" xmlns="" id="{7194D4A0-B121-4B40-A19E-7205C45E16CE}"/>
              </a:ext>
            </a:extLst>
          </p:cNvPr>
          <p:cNvSpPr/>
          <p:nvPr/>
        </p:nvSpPr>
        <p:spPr>
          <a:xfrm>
            <a:off x="8024119" y="47625"/>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40" name="Oval 11">
            <a:extLst>
              <a:ext uri="{FF2B5EF4-FFF2-40B4-BE49-F238E27FC236}">
                <a16:creationId xmlns:a16="http://schemas.microsoft.com/office/drawing/2014/main" xmlns="" id="{245A77E3-8E69-4B93-8C55-AC500E05F033}"/>
              </a:ext>
            </a:extLst>
          </p:cNvPr>
          <p:cNvSpPr/>
          <p:nvPr/>
        </p:nvSpPr>
        <p:spPr>
          <a:xfrm>
            <a:off x="8029962" y="47625"/>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41" name="Oval 12">
            <a:extLst>
              <a:ext uri="{FF2B5EF4-FFF2-40B4-BE49-F238E27FC236}">
                <a16:creationId xmlns:a16="http://schemas.microsoft.com/office/drawing/2014/main" xmlns="" id="{2B8C777A-0D18-435A-87DA-31E70C254429}"/>
              </a:ext>
            </a:extLst>
          </p:cNvPr>
          <p:cNvSpPr/>
          <p:nvPr/>
        </p:nvSpPr>
        <p:spPr>
          <a:xfrm>
            <a:off x="8029962" y="47625"/>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42" name="Oval 13">
            <a:extLst>
              <a:ext uri="{FF2B5EF4-FFF2-40B4-BE49-F238E27FC236}">
                <a16:creationId xmlns:a16="http://schemas.microsoft.com/office/drawing/2014/main" xmlns="" id="{075012BE-B10D-4F3B-8F9A-CD8C2CFE5A52}"/>
              </a:ext>
            </a:extLst>
          </p:cNvPr>
          <p:cNvSpPr/>
          <p:nvPr/>
        </p:nvSpPr>
        <p:spPr>
          <a:xfrm>
            <a:off x="8001387" y="57310"/>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43" name="Oval 14">
            <a:extLst>
              <a:ext uri="{FF2B5EF4-FFF2-40B4-BE49-F238E27FC236}">
                <a16:creationId xmlns:a16="http://schemas.microsoft.com/office/drawing/2014/main" xmlns="" id="{40861216-50CD-42B4-9D02-A06D975262D5}"/>
              </a:ext>
            </a:extLst>
          </p:cNvPr>
          <p:cNvSpPr/>
          <p:nvPr/>
        </p:nvSpPr>
        <p:spPr>
          <a:xfrm>
            <a:off x="8001387" y="47625"/>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44" name="Oval 15">
            <a:extLst>
              <a:ext uri="{FF2B5EF4-FFF2-40B4-BE49-F238E27FC236}">
                <a16:creationId xmlns:a16="http://schemas.microsoft.com/office/drawing/2014/main" xmlns="" id="{35ED32DD-2167-495C-94ED-F821197BD3A8}"/>
              </a:ext>
            </a:extLst>
          </p:cNvPr>
          <p:cNvSpPr/>
          <p:nvPr/>
        </p:nvSpPr>
        <p:spPr>
          <a:xfrm>
            <a:off x="8001388" y="46819"/>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46" name="Oval 16">
            <a:extLst>
              <a:ext uri="{FF2B5EF4-FFF2-40B4-BE49-F238E27FC236}">
                <a16:creationId xmlns:a16="http://schemas.microsoft.com/office/drawing/2014/main" xmlns="" id="{932E3A78-3D76-4A96-B593-71A2EA7CA9A5}"/>
              </a:ext>
            </a:extLst>
          </p:cNvPr>
          <p:cNvSpPr/>
          <p:nvPr/>
        </p:nvSpPr>
        <p:spPr>
          <a:xfrm>
            <a:off x="8026589" y="50373"/>
            <a:ext cx="1014652"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47" name="Oval 17">
            <a:extLst>
              <a:ext uri="{FF2B5EF4-FFF2-40B4-BE49-F238E27FC236}">
                <a16:creationId xmlns:a16="http://schemas.microsoft.com/office/drawing/2014/main" xmlns="" id="{AB2C06FA-FCBB-463D-B48B-F9AC28202D5C}"/>
              </a:ext>
            </a:extLst>
          </p:cNvPr>
          <p:cNvSpPr/>
          <p:nvPr/>
        </p:nvSpPr>
        <p:spPr>
          <a:xfrm>
            <a:off x="8029826" y="66829"/>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48" name="ĐỒNG HỒ">
            <a:extLst>
              <a:ext uri="{FF2B5EF4-FFF2-40B4-BE49-F238E27FC236}">
                <a16:creationId xmlns:a16="http://schemas.microsoft.com/office/drawing/2014/main" xmlns="" id="{E8BF5828-E585-4772-92C5-8177538FA24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49" name="Oval 48"/>
          <p:cNvSpPr/>
          <p:nvPr/>
        </p:nvSpPr>
        <p:spPr>
          <a:xfrm>
            <a:off x="3754859" y="1807426"/>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236267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9">
                                            <p:txEl>
                                              <p:pRg st="0" end="0"/>
                                            </p:txEl>
                                          </p:spTgt>
                                        </p:tgtEl>
                                        <p:attrNameLst>
                                          <p:attrName>style.visibility</p:attrName>
                                        </p:attrNameLst>
                                      </p:cBhvr>
                                      <p:to>
                                        <p:strVal val="visible"/>
                                      </p:to>
                                    </p:set>
                                    <p:animEffect transition="in" filter="fade">
                                      <p:cBhvr>
                                        <p:cTn id="10" dur="500"/>
                                        <p:tgtEl>
                                          <p:spTgt spid="29">
                                            <p:txEl>
                                              <p:pRg st="0" end="0"/>
                                            </p:txEl>
                                          </p:spTgt>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1">
                                            <p:txEl>
                                              <p:pRg st="0" end="0"/>
                                            </p:txEl>
                                          </p:spTgt>
                                        </p:tgtEl>
                                        <p:attrNameLst>
                                          <p:attrName>style.visibility</p:attrName>
                                        </p:attrNameLst>
                                      </p:cBhvr>
                                      <p:to>
                                        <p:strVal val="visible"/>
                                      </p:to>
                                    </p:set>
                                    <p:animEffect transition="in" filter="fade">
                                      <p:cBhvr>
                                        <p:cTn id="14" dur="500"/>
                                        <p:tgtEl>
                                          <p:spTgt spid="31">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2">
                                            <p:txEl>
                                              <p:pRg st="0" end="0"/>
                                            </p:txEl>
                                          </p:spTgt>
                                        </p:tgtEl>
                                        <p:attrNameLst>
                                          <p:attrName>style.visibility</p:attrName>
                                        </p:attrNameLst>
                                      </p:cBhvr>
                                      <p:to>
                                        <p:strVal val="visible"/>
                                      </p:to>
                                    </p:set>
                                    <p:animEffect transition="in" filter="fade">
                                      <p:cBhvr>
                                        <p:cTn id="18" dur="500"/>
                                        <p:tgtEl>
                                          <p:spTgt spid="32">
                                            <p:txEl>
                                              <p:pRg st="0" end="0"/>
                                            </p:txEl>
                                          </p:spTgt>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34">
                                            <p:txEl>
                                              <p:pRg st="0" end="0"/>
                                            </p:txEl>
                                          </p:spTgt>
                                        </p:tgtEl>
                                        <p:attrNameLst>
                                          <p:attrName>style.visibility</p:attrName>
                                        </p:attrNameLst>
                                      </p:cBhvr>
                                      <p:to>
                                        <p:strVal val="visible"/>
                                      </p:to>
                                    </p:set>
                                    <p:animEffect transition="in" filter="fade">
                                      <p:cBhvr>
                                        <p:cTn id="22" dur="500"/>
                                        <p:tgtEl>
                                          <p:spTgt spid="3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48"/>
                                        </p:tgtEl>
                                        <p:attrNameLst>
                                          <p:attrName>style.visibility</p:attrName>
                                        </p:attrNameLst>
                                      </p:cBhvr>
                                      <p:to>
                                        <p:strVal val="hidden"/>
                                      </p:to>
                                    </p:set>
                                  </p:childTnLst>
                                </p:cTn>
                              </p:par>
                              <p:par>
                                <p:cTn id="27" presetID="20" presetClass="exit" presetSubtype="0" fill="hold" grpId="0" nodeType="withEffect">
                                  <p:stCondLst>
                                    <p:cond delay="0"/>
                                  </p:stCondLst>
                                  <p:childTnLst>
                                    <p:animEffect transition="out" filter="wedge">
                                      <p:cBhvr>
                                        <p:cTn id="28" dur="1000"/>
                                        <p:tgtEl>
                                          <p:spTgt spid="47"/>
                                        </p:tgtEl>
                                      </p:cBhvr>
                                    </p:animEffect>
                                    <p:set>
                                      <p:cBhvr>
                                        <p:cTn id="29" dur="1" fill="hold">
                                          <p:stCondLst>
                                            <p:cond delay="999"/>
                                          </p:stCondLst>
                                        </p:cTn>
                                        <p:tgtEl>
                                          <p:spTgt spid="47"/>
                                        </p:tgtEl>
                                        <p:attrNameLst>
                                          <p:attrName>style.visibility</p:attrName>
                                        </p:attrNameLst>
                                      </p:cBhvr>
                                      <p:to>
                                        <p:strVal val="hidden"/>
                                      </p:to>
                                    </p:set>
                                  </p:childTnLst>
                                </p:cTn>
                              </p:par>
                            </p:childTnLst>
                          </p:cTn>
                        </p:par>
                        <p:par>
                          <p:cTn id="30" fill="hold">
                            <p:stCondLst>
                              <p:cond delay="1000"/>
                            </p:stCondLst>
                            <p:childTnLst>
                              <p:par>
                                <p:cTn id="31" presetID="20" presetClass="exit" presetSubtype="0" fill="hold" grpId="0" nodeType="afterEffect">
                                  <p:stCondLst>
                                    <p:cond delay="0"/>
                                  </p:stCondLst>
                                  <p:childTnLst>
                                    <p:animEffect transition="out" filter="wedge">
                                      <p:cBhvr>
                                        <p:cTn id="32" dur="1000"/>
                                        <p:tgtEl>
                                          <p:spTgt spid="46"/>
                                        </p:tgtEl>
                                      </p:cBhvr>
                                    </p:animEffect>
                                    <p:set>
                                      <p:cBhvr>
                                        <p:cTn id="33" dur="1" fill="hold">
                                          <p:stCondLst>
                                            <p:cond delay="999"/>
                                          </p:stCondLst>
                                        </p:cTn>
                                        <p:tgtEl>
                                          <p:spTgt spid="46"/>
                                        </p:tgtEl>
                                        <p:attrNameLst>
                                          <p:attrName>style.visibility</p:attrName>
                                        </p:attrNameLst>
                                      </p:cBhvr>
                                      <p:to>
                                        <p:strVal val="hidden"/>
                                      </p:to>
                                    </p:set>
                                  </p:childTnLst>
                                </p:cTn>
                              </p:par>
                            </p:childTnLst>
                          </p:cTn>
                        </p:par>
                        <p:par>
                          <p:cTn id="34" fill="hold">
                            <p:stCondLst>
                              <p:cond delay="2000"/>
                            </p:stCondLst>
                            <p:childTnLst>
                              <p:par>
                                <p:cTn id="35" presetID="20" presetClass="exit" presetSubtype="0" fill="hold" grpId="0" nodeType="afterEffect">
                                  <p:stCondLst>
                                    <p:cond delay="0"/>
                                  </p:stCondLst>
                                  <p:childTnLst>
                                    <p:animEffect transition="out" filter="wedge">
                                      <p:cBhvr>
                                        <p:cTn id="36" dur="1000"/>
                                        <p:tgtEl>
                                          <p:spTgt spid="44"/>
                                        </p:tgtEl>
                                      </p:cBhvr>
                                    </p:animEffect>
                                    <p:set>
                                      <p:cBhvr>
                                        <p:cTn id="37" dur="1" fill="hold">
                                          <p:stCondLst>
                                            <p:cond delay="999"/>
                                          </p:stCondLst>
                                        </p:cTn>
                                        <p:tgtEl>
                                          <p:spTgt spid="44"/>
                                        </p:tgtEl>
                                        <p:attrNameLst>
                                          <p:attrName>style.visibility</p:attrName>
                                        </p:attrNameLst>
                                      </p:cBhvr>
                                      <p:to>
                                        <p:strVal val="hidden"/>
                                      </p:to>
                                    </p:set>
                                  </p:childTnLst>
                                </p:cTn>
                              </p:par>
                            </p:childTnLst>
                          </p:cTn>
                        </p:par>
                        <p:par>
                          <p:cTn id="38" fill="hold">
                            <p:stCondLst>
                              <p:cond delay="3000"/>
                            </p:stCondLst>
                            <p:childTnLst>
                              <p:par>
                                <p:cTn id="39" presetID="20" presetClass="exit" presetSubtype="0" fill="hold" grpId="0" nodeType="afterEffect">
                                  <p:stCondLst>
                                    <p:cond delay="0"/>
                                  </p:stCondLst>
                                  <p:childTnLst>
                                    <p:animEffect transition="out" filter="wedge">
                                      <p:cBhvr>
                                        <p:cTn id="40" dur="1000"/>
                                        <p:tgtEl>
                                          <p:spTgt spid="43"/>
                                        </p:tgtEl>
                                      </p:cBhvr>
                                    </p:animEffect>
                                    <p:set>
                                      <p:cBhvr>
                                        <p:cTn id="41" dur="1" fill="hold">
                                          <p:stCondLst>
                                            <p:cond delay="999"/>
                                          </p:stCondLst>
                                        </p:cTn>
                                        <p:tgtEl>
                                          <p:spTgt spid="43"/>
                                        </p:tgtEl>
                                        <p:attrNameLst>
                                          <p:attrName>style.visibility</p:attrName>
                                        </p:attrNameLst>
                                      </p:cBhvr>
                                      <p:to>
                                        <p:strVal val="hidden"/>
                                      </p:to>
                                    </p:set>
                                  </p:childTnLst>
                                </p:cTn>
                              </p:par>
                            </p:childTnLst>
                          </p:cTn>
                        </p:par>
                        <p:par>
                          <p:cTn id="42" fill="hold">
                            <p:stCondLst>
                              <p:cond delay="4000"/>
                            </p:stCondLst>
                            <p:childTnLst>
                              <p:par>
                                <p:cTn id="43" presetID="20" presetClass="exit" presetSubtype="0" fill="hold" grpId="0" nodeType="afterEffect">
                                  <p:stCondLst>
                                    <p:cond delay="0"/>
                                  </p:stCondLst>
                                  <p:childTnLst>
                                    <p:animEffect transition="out" filter="wedge">
                                      <p:cBhvr>
                                        <p:cTn id="44" dur="1000"/>
                                        <p:tgtEl>
                                          <p:spTgt spid="42"/>
                                        </p:tgtEl>
                                      </p:cBhvr>
                                    </p:animEffect>
                                    <p:set>
                                      <p:cBhvr>
                                        <p:cTn id="45" dur="1" fill="hold">
                                          <p:stCondLst>
                                            <p:cond delay="999"/>
                                          </p:stCondLst>
                                        </p:cTn>
                                        <p:tgtEl>
                                          <p:spTgt spid="42"/>
                                        </p:tgtEl>
                                        <p:attrNameLst>
                                          <p:attrName>style.visibility</p:attrName>
                                        </p:attrNameLst>
                                      </p:cBhvr>
                                      <p:to>
                                        <p:strVal val="hidden"/>
                                      </p:to>
                                    </p:set>
                                  </p:childTnLst>
                                </p:cTn>
                              </p:par>
                            </p:childTnLst>
                          </p:cTn>
                        </p:par>
                        <p:par>
                          <p:cTn id="46" fill="hold">
                            <p:stCondLst>
                              <p:cond delay="5000"/>
                            </p:stCondLst>
                            <p:childTnLst>
                              <p:par>
                                <p:cTn id="47" presetID="20" presetClass="exit" presetSubtype="0" fill="hold" grpId="0" nodeType="afterEffect">
                                  <p:stCondLst>
                                    <p:cond delay="0"/>
                                  </p:stCondLst>
                                  <p:childTnLst>
                                    <p:animEffect transition="out" filter="wedge">
                                      <p:cBhvr>
                                        <p:cTn id="48" dur="1000"/>
                                        <p:tgtEl>
                                          <p:spTgt spid="41"/>
                                        </p:tgtEl>
                                      </p:cBhvr>
                                    </p:animEffect>
                                    <p:set>
                                      <p:cBhvr>
                                        <p:cTn id="49" dur="1" fill="hold">
                                          <p:stCondLst>
                                            <p:cond delay="999"/>
                                          </p:stCondLst>
                                        </p:cTn>
                                        <p:tgtEl>
                                          <p:spTgt spid="41"/>
                                        </p:tgtEl>
                                        <p:attrNameLst>
                                          <p:attrName>style.visibility</p:attrName>
                                        </p:attrNameLst>
                                      </p:cBhvr>
                                      <p:to>
                                        <p:strVal val="hidden"/>
                                      </p:to>
                                    </p:set>
                                  </p:childTnLst>
                                </p:cTn>
                              </p:par>
                            </p:childTnLst>
                          </p:cTn>
                        </p:par>
                        <p:par>
                          <p:cTn id="50" fill="hold">
                            <p:stCondLst>
                              <p:cond delay="6000"/>
                            </p:stCondLst>
                            <p:childTnLst>
                              <p:par>
                                <p:cTn id="51" presetID="20" presetClass="exit" presetSubtype="0" fill="hold" grpId="0" nodeType="afterEffect">
                                  <p:stCondLst>
                                    <p:cond delay="0"/>
                                  </p:stCondLst>
                                  <p:childTnLst>
                                    <p:animEffect transition="out" filter="wedge">
                                      <p:cBhvr>
                                        <p:cTn id="52" dur="1000"/>
                                        <p:tgtEl>
                                          <p:spTgt spid="40"/>
                                        </p:tgtEl>
                                      </p:cBhvr>
                                    </p:animEffect>
                                    <p:set>
                                      <p:cBhvr>
                                        <p:cTn id="53" dur="1" fill="hold">
                                          <p:stCondLst>
                                            <p:cond delay="999"/>
                                          </p:stCondLst>
                                        </p:cTn>
                                        <p:tgtEl>
                                          <p:spTgt spid="40"/>
                                        </p:tgtEl>
                                        <p:attrNameLst>
                                          <p:attrName>style.visibility</p:attrName>
                                        </p:attrNameLst>
                                      </p:cBhvr>
                                      <p:to>
                                        <p:strVal val="hidden"/>
                                      </p:to>
                                    </p:set>
                                  </p:childTnLst>
                                </p:cTn>
                              </p:par>
                            </p:childTnLst>
                          </p:cTn>
                        </p:par>
                        <p:par>
                          <p:cTn id="54" fill="hold">
                            <p:stCondLst>
                              <p:cond delay="7000"/>
                            </p:stCondLst>
                            <p:childTnLst>
                              <p:par>
                                <p:cTn id="55" presetID="20" presetClass="exit" presetSubtype="0" fill="hold" grpId="0" nodeType="afterEffect">
                                  <p:stCondLst>
                                    <p:cond delay="0"/>
                                  </p:stCondLst>
                                  <p:childTnLst>
                                    <p:animEffect transition="out" filter="wedge">
                                      <p:cBhvr>
                                        <p:cTn id="56" dur="1000"/>
                                        <p:tgtEl>
                                          <p:spTgt spid="39"/>
                                        </p:tgtEl>
                                      </p:cBhvr>
                                    </p:animEffect>
                                    <p:set>
                                      <p:cBhvr>
                                        <p:cTn id="57" dur="1" fill="hold">
                                          <p:stCondLst>
                                            <p:cond delay="999"/>
                                          </p:stCondLst>
                                        </p:cTn>
                                        <p:tgtEl>
                                          <p:spTgt spid="39"/>
                                        </p:tgtEl>
                                        <p:attrNameLst>
                                          <p:attrName>style.visibility</p:attrName>
                                        </p:attrNameLst>
                                      </p:cBhvr>
                                      <p:to>
                                        <p:strVal val="hidden"/>
                                      </p:to>
                                    </p:set>
                                  </p:childTnLst>
                                </p:cTn>
                              </p:par>
                            </p:childTnLst>
                          </p:cTn>
                        </p:par>
                        <p:par>
                          <p:cTn id="58" fill="hold">
                            <p:stCondLst>
                              <p:cond delay="8000"/>
                            </p:stCondLst>
                            <p:childTnLst>
                              <p:par>
                                <p:cTn id="59" presetID="20" presetClass="exit" presetSubtype="0" fill="hold" grpId="0" nodeType="afterEffect">
                                  <p:stCondLst>
                                    <p:cond delay="0"/>
                                  </p:stCondLst>
                                  <p:childTnLst>
                                    <p:animEffect transition="out" filter="wedge">
                                      <p:cBhvr>
                                        <p:cTn id="60" dur="1000"/>
                                        <p:tgtEl>
                                          <p:spTgt spid="38"/>
                                        </p:tgtEl>
                                      </p:cBhvr>
                                    </p:animEffect>
                                    <p:set>
                                      <p:cBhvr>
                                        <p:cTn id="61" dur="1" fill="hold">
                                          <p:stCondLst>
                                            <p:cond delay="999"/>
                                          </p:stCondLst>
                                        </p:cTn>
                                        <p:tgtEl>
                                          <p:spTgt spid="38"/>
                                        </p:tgtEl>
                                        <p:attrNameLst>
                                          <p:attrName>style.visibility</p:attrName>
                                        </p:attrNameLst>
                                      </p:cBhvr>
                                      <p:to>
                                        <p:strVal val="hidden"/>
                                      </p:to>
                                    </p:set>
                                  </p:childTnLst>
                                </p:cTn>
                              </p:par>
                            </p:childTnLst>
                          </p:cTn>
                        </p:par>
                        <p:par>
                          <p:cTn id="62" fill="hold">
                            <p:stCondLst>
                              <p:cond delay="9000"/>
                            </p:stCondLst>
                            <p:childTnLst>
                              <p:par>
                                <p:cTn id="63" presetID="20" presetClass="exit" presetSubtype="0" fill="hold" grpId="0" nodeType="afterEffect">
                                  <p:stCondLst>
                                    <p:cond delay="0"/>
                                  </p:stCondLst>
                                  <p:childTnLst>
                                    <p:animEffect transition="out" filter="wedge">
                                      <p:cBhvr>
                                        <p:cTn id="64" dur="1000"/>
                                        <p:tgtEl>
                                          <p:spTgt spid="37"/>
                                        </p:tgtEl>
                                      </p:cBhvr>
                                    </p:animEffect>
                                    <p:set>
                                      <p:cBhvr>
                                        <p:cTn id="6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6"/>
                                        </p:tgtEl>
                                        <p:attrNameLst>
                                          <p:attrName>r</p:attrName>
                                        </p:attrNameLst>
                                      </p:cBhvr>
                                    </p:animRot>
                                    <p:animRot by="-240000">
                                      <p:cBhvr>
                                        <p:cTn id="71" dur="200" fill="hold">
                                          <p:stCondLst>
                                            <p:cond delay="200"/>
                                          </p:stCondLst>
                                        </p:cTn>
                                        <p:tgtEl>
                                          <p:spTgt spid="6"/>
                                        </p:tgtEl>
                                        <p:attrNameLst>
                                          <p:attrName>r</p:attrName>
                                        </p:attrNameLst>
                                      </p:cBhvr>
                                    </p:animRot>
                                    <p:animRot by="240000">
                                      <p:cBhvr>
                                        <p:cTn id="72" dur="200" fill="hold">
                                          <p:stCondLst>
                                            <p:cond delay="400"/>
                                          </p:stCondLst>
                                        </p:cTn>
                                        <p:tgtEl>
                                          <p:spTgt spid="6"/>
                                        </p:tgtEl>
                                        <p:attrNameLst>
                                          <p:attrName>r</p:attrName>
                                        </p:attrNameLst>
                                      </p:cBhvr>
                                    </p:animRot>
                                    <p:animRot by="-240000">
                                      <p:cBhvr>
                                        <p:cTn id="73" dur="200" fill="hold">
                                          <p:stCondLst>
                                            <p:cond delay="600"/>
                                          </p:stCondLst>
                                        </p:cTn>
                                        <p:tgtEl>
                                          <p:spTgt spid="6"/>
                                        </p:tgtEl>
                                        <p:attrNameLst>
                                          <p:attrName>r</p:attrName>
                                        </p:attrNameLst>
                                      </p:cBhvr>
                                    </p:animRot>
                                    <p:animRot by="120000">
                                      <p:cBhvr>
                                        <p:cTn id="74" dur="200" fill="hold">
                                          <p:stCondLst>
                                            <p:cond delay="800"/>
                                          </p:stCondLst>
                                        </p:cTn>
                                        <p:tgtEl>
                                          <p:spTgt spid="6"/>
                                        </p:tgtEl>
                                        <p:attrNameLst>
                                          <p:attrName>r</p:attrName>
                                        </p:attrNameLst>
                                      </p:cBhvr>
                                    </p:animRot>
                                  </p:childTnLst>
                                </p:cTn>
                              </p:par>
                            </p:childTnLst>
                          </p:cTn>
                        </p:par>
                        <p:par>
                          <p:cTn id="75" fill="hold">
                            <p:stCondLst>
                              <p:cond delay="1000"/>
                            </p:stCondLst>
                            <p:childTnLst>
                              <p:par>
                                <p:cTn id="76" presetID="10" presetClass="exit" presetSubtype="0" fill="hold" nodeType="afterEffect">
                                  <p:stCondLst>
                                    <p:cond delay="0"/>
                                  </p:stCondLst>
                                  <p:childTnLst>
                                    <p:animEffect transition="out" filter="fade">
                                      <p:cBhvr>
                                        <p:cTn id="77" dur="250"/>
                                        <p:tgtEl>
                                          <p:spTgt spid="16"/>
                                        </p:tgtEl>
                                      </p:cBhvr>
                                    </p:animEffect>
                                    <p:set>
                                      <p:cBhvr>
                                        <p:cTn id="78" dur="1" fill="hold">
                                          <p:stCondLst>
                                            <p:cond delay="249"/>
                                          </p:stCondLst>
                                        </p:cTn>
                                        <p:tgtEl>
                                          <p:spTgt spid="16"/>
                                        </p:tgtEl>
                                        <p:attrNameLst>
                                          <p:attrName>style.visibility</p:attrName>
                                        </p:attrNameLst>
                                      </p:cBhvr>
                                      <p:to>
                                        <p:strVal val="hidden"/>
                                      </p:to>
                                    </p:set>
                                  </p:childTnLst>
                                </p:cTn>
                              </p:par>
                              <p:par>
                                <p:cTn id="79" presetID="10" presetClass="entr" presetSubtype="0" fill="hold" nodeType="with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250"/>
                                        <p:tgtEl>
                                          <p:spTgt spid="5"/>
                                        </p:tgtEl>
                                      </p:cBhvr>
                                    </p:animEffect>
                                  </p:childTnLst>
                                </p:cTn>
                              </p:par>
                            </p:childTnLst>
                          </p:cTn>
                        </p:par>
                        <p:par>
                          <p:cTn id="82" fill="hold">
                            <p:stCondLst>
                              <p:cond delay="1250"/>
                            </p:stCondLst>
                            <p:childTnLst>
                              <p:par>
                                <p:cTn id="83" presetID="63" presetClass="path" presetSubtype="0" accel="50000" decel="50000" fill="hold" nodeType="afterEffect">
                                  <p:stCondLst>
                                    <p:cond delay="0"/>
                                  </p:stCondLst>
                                  <p:childTnLst>
                                    <p:animMotion origin="layout" path="M -8.33333E-7 -4.81481E-6 L 0.75677 0.30996 " pathEditMode="relative" rAng="0" ptsTypes="AA">
                                      <p:cBhvr>
                                        <p:cTn id="84" dur="3000" fill="hold"/>
                                        <p:tgtEl>
                                          <p:spTgt spid="5"/>
                                        </p:tgtEl>
                                        <p:attrNameLst>
                                          <p:attrName>ppt_x</p:attrName>
                                          <p:attrName>ppt_y</p:attrName>
                                        </p:attrNameLst>
                                      </p:cBhvr>
                                      <p:rCtr x="37830" y="15486"/>
                                    </p:animMotion>
                                  </p:childTnLst>
                                </p:cTn>
                              </p:par>
                            </p:childTnLst>
                          </p:cTn>
                        </p:par>
                        <p:par>
                          <p:cTn id="85" fill="hold">
                            <p:stCondLst>
                              <p:cond delay="4250"/>
                            </p:stCondLst>
                            <p:childTnLst>
                              <p:par>
                                <p:cTn id="86" presetID="10" presetClass="exit" presetSubtype="0" fill="hold" nodeType="afterEffect">
                                  <p:stCondLst>
                                    <p:cond delay="0"/>
                                  </p:stCondLst>
                                  <p:childTnLst>
                                    <p:animEffect transition="out" filter="fade">
                                      <p:cBhvr>
                                        <p:cTn id="87" dur="250"/>
                                        <p:tgtEl>
                                          <p:spTgt spid="5"/>
                                        </p:tgtEl>
                                      </p:cBhvr>
                                    </p:animEffect>
                                    <p:set>
                                      <p:cBhvr>
                                        <p:cTn id="88" dur="1" fill="hold">
                                          <p:stCondLst>
                                            <p:cond delay="249"/>
                                          </p:stCondLst>
                                        </p:cTn>
                                        <p:tgtEl>
                                          <p:spTgt spid="5"/>
                                        </p:tgtEl>
                                        <p:attrNameLst>
                                          <p:attrName>style.visibility</p:attrName>
                                        </p:attrNameLst>
                                      </p:cBhvr>
                                      <p:to>
                                        <p:strVal val="hidden"/>
                                      </p:to>
                                    </p:set>
                                  </p:childTnLst>
                                </p:cTn>
                              </p:par>
                              <p:par>
                                <p:cTn id="89" presetID="10" presetClass="entr" presetSubtype="0" fill="hold" nodeType="withEffect">
                                  <p:stCondLst>
                                    <p:cond delay="0"/>
                                  </p:stCondLst>
                                  <p:childTnLst>
                                    <p:set>
                                      <p:cBhvr>
                                        <p:cTn id="90" dur="1" fill="hold">
                                          <p:stCondLst>
                                            <p:cond delay="0"/>
                                          </p:stCondLst>
                                        </p:cTn>
                                        <p:tgtEl>
                                          <p:spTgt spid="11"/>
                                        </p:tgtEl>
                                        <p:attrNameLst>
                                          <p:attrName>style.visibility</p:attrName>
                                        </p:attrNameLst>
                                      </p:cBhvr>
                                      <p:to>
                                        <p:strVal val="visible"/>
                                      </p:to>
                                    </p:set>
                                    <p:animEffect transition="in" filter="fade">
                                      <p:cBhvr>
                                        <p:cTn id="91" dur="250"/>
                                        <p:tgtEl>
                                          <p:spTgt spid="11"/>
                                        </p:tgtEl>
                                      </p:cBhvr>
                                    </p:animEffect>
                                  </p:childTnLst>
                                </p:cTn>
                              </p:par>
                            </p:childTnLst>
                          </p:cTn>
                        </p:par>
                        <p:par>
                          <p:cTn id="92" fill="hold">
                            <p:stCondLst>
                              <p:cond delay="4500"/>
                            </p:stCondLst>
                            <p:childTnLst>
                              <p:par>
                                <p:cTn id="93" presetID="32" presetClass="emph" presetSubtype="0" fill="hold" nodeType="afterEffect">
                                  <p:stCondLst>
                                    <p:cond delay="0"/>
                                  </p:stCondLst>
                                  <p:childTnLst>
                                    <p:animRot by="120000">
                                      <p:cBhvr>
                                        <p:cTn id="94" dur="200" fill="hold">
                                          <p:stCondLst>
                                            <p:cond delay="0"/>
                                          </p:stCondLst>
                                        </p:cTn>
                                        <p:tgtEl>
                                          <p:spTgt spid="11"/>
                                        </p:tgtEl>
                                        <p:attrNameLst>
                                          <p:attrName>r</p:attrName>
                                        </p:attrNameLst>
                                      </p:cBhvr>
                                    </p:animRot>
                                    <p:animRot by="-240000">
                                      <p:cBhvr>
                                        <p:cTn id="95" dur="400" fill="hold">
                                          <p:stCondLst>
                                            <p:cond delay="400"/>
                                          </p:stCondLst>
                                        </p:cTn>
                                        <p:tgtEl>
                                          <p:spTgt spid="11"/>
                                        </p:tgtEl>
                                        <p:attrNameLst>
                                          <p:attrName>r</p:attrName>
                                        </p:attrNameLst>
                                      </p:cBhvr>
                                    </p:animRot>
                                    <p:animRot by="240000">
                                      <p:cBhvr>
                                        <p:cTn id="96" dur="400" fill="hold">
                                          <p:stCondLst>
                                            <p:cond delay="800"/>
                                          </p:stCondLst>
                                        </p:cTn>
                                        <p:tgtEl>
                                          <p:spTgt spid="11"/>
                                        </p:tgtEl>
                                        <p:attrNameLst>
                                          <p:attrName>r</p:attrName>
                                        </p:attrNameLst>
                                      </p:cBhvr>
                                    </p:animRot>
                                    <p:animRot by="-240000">
                                      <p:cBhvr>
                                        <p:cTn id="97" dur="400" fill="hold">
                                          <p:stCondLst>
                                            <p:cond delay="1200"/>
                                          </p:stCondLst>
                                        </p:cTn>
                                        <p:tgtEl>
                                          <p:spTgt spid="11"/>
                                        </p:tgtEl>
                                        <p:attrNameLst>
                                          <p:attrName>r</p:attrName>
                                        </p:attrNameLst>
                                      </p:cBhvr>
                                    </p:animRot>
                                    <p:animRot by="120000">
                                      <p:cBhvr>
                                        <p:cTn id="98" dur="400" fill="hold">
                                          <p:stCondLst>
                                            <p:cond delay="1600"/>
                                          </p:stCondLst>
                                        </p:cTn>
                                        <p:tgtEl>
                                          <p:spTgt spid="11"/>
                                        </p:tgtEl>
                                        <p:attrNameLst>
                                          <p:attrName>r</p:attrName>
                                        </p:attrNameLst>
                                      </p:cBhvr>
                                    </p:animRot>
                                  </p:childTnLst>
                                </p:cTn>
                              </p:par>
                              <p:par>
                                <p:cTn id="99" presetID="32" presetClass="emph" presetSubtype="0" fill="hold" nodeType="withEffect">
                                  <p:stCondLst>
                                    <p:cond delay="0"/>
                                  </p:stCondLst>
                                  <p:childTnLst>
                                    <p:animRot by="120000">
                                      <p:cBhvr>
                                        <p:cTn id="100" dur="200" fill="hold">
                                          <p:stCondLst>
                                            <p:cond delay="0"/>
                                          </p:stCondLst>
                                        </p:cTn>
                                        <p:tgtEl>
                                          <p:spTgt spid="6"/>
                                        </p:tgtEl>
                                        <p:attrNameLst>
                                          <p:attrName>r</p:attrName>
                                        </p:attrNameLst>
                                      </p:cBhvr>
                                    </p:animRot>
                                    <p:animRot by="-240000">
                                      <p:cBhvr>
                                        <p:cTn id="101" dur="400" fill="hold">
                                          <p:stCondLst>
                                            <p:cond delay="400"/>
                                          </p:stCondLst>
                                        </p:cTn>
                                        <p:tgtEl>
                                          <p:spTgt spid="6"/>
                                        </p:tgtEl>
                                        <p:attrNameLst>
                                          <p:attrName>r</p:attrName>
                                        </p:attrNameLst>
                                      </p:cBhvr>
                                    </p:animRot>
                                    <p:animRot by="240000">
                                      <p:cBhvr>
                                        <p:cTn id="102" dur="400" fill="hold">
                                          <p:stCondLst>
                                            <p:cond delay="800"/>
                                          </p:stCondLst>
                                        </p:cTn>
                                        <p:tgtEl>
                                          <p:spTgt spid="6"/>
                                        </p:tgtEl>
                                        <p:attrNameLst>
                                          <p:attrName>r</p:attrName>
                                        </p:attrNameLst>
                                      </p:cBhvr>
                                    </p:animRot>
                                    <p:animRot by="-240000">
                                      <p:cBhvr>
                                        <p:cTn id="103" dur="400" fill="hold">
                                          <p:stCondLst>
                                            <p:cond delay="1200"/>
                                          </p:stCondLst>
                                        </p:cTn>
                                        <p:tgtEl>
                                          <p:spTgt spid="6"/>
                                        </p:tgtEl>
                                        <p:attrNameLst>
                                          <p:attrName>r</p:attrName>
                                        </p:attrNameLst>
                                      </p:cBhvr>
                                    </p:animRot>
                                    <p:animRot by="120000">
                                      <p:cBhvr>
                                        <p:cTn id="104" dur="400" fill="hold">
                                          <p:stCondLst>
                                            <p:cond delay="1600"/>
                                          </p:stCondLst>
                                        </p:cTn>
                                        <p:tgtEl>
                                          <p:spTgt spid="6"/>
                                        </p:tgtEl>
                                        <p:attrNameLst>
                                          <p:attrName>r</p:attrName>
                                        </p:attrNameLst>
                                      </p:cBhvr>
                                    </p:animRot>
                                  </p:childTnLst>
                                </p:cTn>
                              </p:par>
                            </p:childTnLst>
                          </p:cTn>
                        </p:par>
                        <p:par>
                          <p:cTn id="105" fill="hold">
                            <p:stCondLst>
                              <p:cond delay="6500"/>
                            </p:stCondLst>
                            <p:childTnLst>
                              <p:par>
                                <p:cTn id="106" presetID="10" presetClass="exit" presetSubtype="0" fill="hold" nodeType="afterEffect">
                                  <p:stCondLst>
                                    <p:cond delay="0"/>
                                  </p:stCondLst>
                                  <p:childTnLst>
                                    <p:animEffect transition="out" filter="fade">
                                      <p:cBhvr>
                                        <p:cTn id="107" dur="250"/>
                                        <p:tgtEl>
                                          <p:spTgt spid="11"/>
                                        </p:tgtEl>
                                      </p:cBhvr>
                                    </p:animEffect>
                                    <p:set>
                                      <p:cBhvr>
                                        <p:cTn id="108" dur="1" fill="hold">
                                          <p:stCondLst>
                                            <p:cond delay="249"/>
                                          </p:stCondLst>
                                        </p:cTn>
                                        <p:tgtEl>
                                          <p:spTgt spid="11"/>
                                        </p:tgtEl>
                                        <p:attrNameLst>
                                          <p:attrName>style.visibility</p:attrName>
                                        </p:attrNameLst>
                                      </p:cBhvr>
                                      <p:to>
                                        <p:strVal val="hidden"/>
                                      </p:to>
                                    </p:set>
                                  </p:childTnLst>
                                </p:cTn>
                              </p:par>
                              <p:par>
                                <p:cTn id="109" presetID="10" presetClass="entr" presetSubtype="0" fill="hold"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fade">
                                      <p:cBhvr>
                                        <p:cTn id="111" dur="250"/>
                                        <p:tgtEl>
                                          <p:spTgt spid="12"/>
                                        </p:tgtEl>
                                      </p:cBhvr>
                                    </p:animEffect>
                                  </p:childTnLst>
                                  <p:subTnLst>
                                    <p:audio>
                                      <p:cMediaNode>
                                        <p:cTn display="0" masterRel="sameClick">
                                          <p:stCondLst>
                                            <p:cond evt="begin" delay="0">
                                              <p:tn val="109"/>
                                            </p:cond>
                                          </p:stCondLst>
                                          <p:endCondLst>
                                            <p:cond evt="onStopAudio" delay="0">
                                              <p:tgtEl>
                                                <p:sldTgt/>
                                              </p:tgtEl>
                                            </p:cond>
                                          </p:endCondLst>
                                        </p:cTn>
                                        <p:tgtEl>
                                          <p:sndTgt r:embed="rId2" name="oisairoi.wav"/>
                                        </p:tgtEl>
                                      </p:cMediaNode>
                                    </p:audio>
                                  </p:subTnLst>
                                </p:cTn>
                              </p:par>
                              <p:par>
                                <p:cTn id="112" presetID="10" presetClass="entr" presetSubtype="0" fill="hold" nodeType="with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fade">
                                      <p:cBhvr>
                                        <p:cTn id="114" dur="250"/>
                                        <p:tgtEl>
                                          <p:spTgt spid="14"/>
                                        </p:tgtEl>
                                      </p:cBhvr>
                                    </p:animEffect>
                                  </p:childTnLst>
                                </p:cTn>
                              </p:par>
                              <p:par>
                                <p:cTn id="115" presetID="10" presetClass="exit" presetSubtype="0" fill="hold" nodeType="withEffect">
                                  <p:stCondLst>
                                    <p:cond delay="0"/>
                                  </p:stCondLst>
                                  <p:childTnLst>
                                    <p:animEffect transition="out" filter="fade">
                                      <p:cBhvr>
                                        <p:cTn id="116" dur="250"/>
                                        <p:tgtEl>
                                          <p:spTgt spid="6"/>
                                        </p:tgtEl>
                                      </p:cBhvr>
                                    </p:animEffect>
                                    <p:set>
                                      <p:cBhvr>
                                        <p:cTn id="117"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nodeType="clickEffect">
                                  <p:stCondLst>
                                    <p:cond delay="0"/>
                                  </p:stCondLst>
                                  <p:childTnLst>
                                    <p:animRot by="120000">
                                      <p:cBhvr>
                                        <p:cTn id="122" dur="100" fill="hold">
                                          <p:stCondLst>
                                            <p:cond delay="0"/>
                                          </p:stCondLst>
                                        </p:cTn>
                                        <p:tgtEl>
                                          <p:spTgt spid="22"/>
                                        </p:tgtEl>
                                        <p:attrNameLst>
                                          <p:attrName>r</p:attrName>
                                        </p:attrNameLst>
                                      </p:cBhvr>
                                    </p:animRot>
                                    <p:animRot by="-240000">
                                      <p:cBhvr>
                                        <p:cTn id="123" dur="200" fill="hold">
                                          <p:stCondLst>
                                            <p:cond delay="200"/>
                                          </p:stCondLst>
                                        </p:cTn>
                                        <p:tgtEl>
                                          <p:spTgt spid="22"/>
                                        </p:tgtEl>
                                        <p:attrNameLst>
                                          <p:attrName>r</p:attrName>
                                        </p:attrNameLst>
                                      </p:cBhvr>
                                    </p:animRot>
                                    <p:animRot by="240000">
                                      <p:cBhvr>
                                        <p:cTn id="124" dur="200" fill="hold">
                                          <p:stCondLst>
                                            <p:cond delay="400"/>
                                          </p:stCondLst>
                                        </p:cTn>
                                        <p:tgtEl>
                                          <p:spTgt spid="22"/>
                                        </p:tgtEl>
                                        <p:attrNameLst>
                                          <p:attrName>r</p:attrName>
                                        </p:attrNameLst>
                                      </p:cBhvr>
                                    </p:animRot>
                                    <p:animRot by="-240000">
                                      <p:cBhvr>
                                        <p:cTn id="125" dur="200" fill="hold">
                                          <p:stCondLst>
                                            <p:cond delay="600"/>
                                          </p:stCondLst>
                                        </p:cTn>
                                        <p:tgtEl>
                                          <p:spTgt spid="22"/>
                                        </p:tgtEl>
                                        <p:attrNameLst>
                                          <p:attrName>r</p:attrName>
                                        </p:attrNameLst>
                                      </p:cBhvr>
                                    </p:animRot>
                                    <p:animRot by="120000">
                                      <p:cBhvr>
                                        <p:cTn id="126" dur="200" fill="hold">
                                          <p:stCondLst>
                                            <p:cond delay="800"/>
                                          </p:stCondLst>
                                        </p:cTn>
                                        <p:tgtEl>
                                          <p:spTgt spid="22"/>
                                        </p:tgtEl>
                                        <p:attrNameLst>
                                          <p:attrName>r</p:attrName>
                                        </p:attrNameLst>
                                      </p:cBhvr>
                                    </p:animRot>
                                  </p:childTnLst>
                                </p:cTn>
                              </p:par>
                            </p:childTnLst>
                          </p:cTn>
                        </p:par>
                        <p:par>
                          <p:cTn id="127" fill="hold">
                            <p:stCondLst>
                              <p:cond delay="1000"/>
                            </p:stCondLst>
                            <p:childTnLst>
                              <p:par>
                                <p:cTn id="128" presetID="10" presetClass="exit" presetSubtype="0" fill="hold" nodeType="afterEffect">
                                  <p:stCondLst>
                                    <p:cond delay="0"/>
                                  </p:stCondLst>
                                  <p:childTnLst>
                                    <p:animEffect transition="out" filter="fade">
                                      <p:cBhvr>
                                        <p:cTn id="129" dur="250"/>
                                        <p:tgtEl>
                                          <p:spTgt spid="16"/>
                                        </p:tgtEl>
                                      </p:cBhvr>
                                    </p:animEffect>
                                    <p:set>
                                      <p:cBhvr>
                                        <p:cTn id="130" dur="1" fill="hold">
                                          <p:stCondLst>
                                            <p:cond delay="249"/>
                                          </p:stCondLst>
                                        </p:cTn>
                                        <p:tgtEl>
                                          <p:spTgt spid="16"/>
                                        </p:tgtEl>
                                        <p:attrNameLst>
                                          <p:attrName>style.visibility</p:attrName>
                                        </p:attrNameLst>
                                      </p:cBhvr>
                                      <p:to>
                                        <p:strVal val="hidden"/>
                                      </p:to>
                                    </p:set>
                                  </p:childTnLst>
                                </p:cTn>
                              </p:par>
                              <p:par>
                                <p:cTn id="131" presetID="10" presetClass="entr" presetSubtype="0" fill="hold" nodeType="withEffect">
                                  <p:stCondLst>
                                    <p:cond delay="0"/>
                                  </p:stCondLst>
                                  <p:childTnLst>
                                    <p:set>
                                      <p:cBhvr>
                                        <p:cTn id="132" dur="1" fill="hold">
                                          <p:stCondLst>
                                            <p:cond delay="0"/>
                                          </p:stCondLst>
                                        </p:cTn>
                                        <p:tgtEl>
                                          <p:spTgt spid="5"/>
                                        </p:tgtEl>
                                        <p:attrNameLst>
                                          <p:attrName>style.visibility</p:attrName>
                                        </p:attrNameLst>
                                      </p:cBhvr>
                                      <p:to>
                                        <p:strVal val="visible"/>
                                      </p:to>
                                    </p:set>
                                    <p:animEffect transition="in" filter="fade">
                                      <p:cBhvr>
                                        <p:cTn id="133" dur="250"/>
                                        <p:tgtEl>
                                          <p:spTgt spid="5"/>
                                        </p:tgtEl>
                                      </p:cBhvr>
                                    </p:animEffect>
                                  </p:childTnLst>
                                </p:cTn>
                              </p:par>
                            </p:childTnLst>
                          </p:cTn>
                        </p:par>
                        <p:par>
                          <p:cTn id="134" fill="hold">
                            <p:stCondLst>
                              <p:cond delay="1250"/>
                            </p:stCondLst>
                            <p:childTnLst>
                              <p:par>
                                <p:cTn id="135" presetID="63" presetClass="path" presetSubtype="0" accel="50000" decel="50000" fill="hold" nodeType="afterEffect">
                                  <p:stCondLst>
                                    <p:cond delay="0"/>
                                  </p:stCondLst>
                                  <p:childTnLst>
                                    <p:animMotion origin="layout" path="M -8.33333E-7 -4.81481E-6 L 0.54809 0.30024 " pathEditMode="relative" rAng="0" ptsTypes="AA">
                                      <p:cBhvr>
                                        <p:cTn id="136" dur="2000" fill="hold"/>
                                        <p:tgtEl>
                                          <p:spTgt spid="5"/>
                                        </p:tgtEl>
                                        <p:attrNameLst>
                                          <p:attrName>ppt_x</p:attrName>
                                          <p:attrName>ppt_y</p:attrName>
                                        </p:attrNameLst>
                                      </p:cBhvr>
                                      <p:rCtr x="27396" y="15000"/>
                                    </p:animMotion>
                                  </p:childTnLst>
                                </p:cTn>
                              </p:par>
                            </p:childTnLst>
                          </p:cTn>
                        </p:par>
                        <p:par>
                          <p:cTn id="137" fill="hold">
                            <p:stCondLst>
                              <p:cond delay="3250"/>
                            </p:stCondLst>
                            <p:childTnLst>
                              <p:par>
                                <p:cTn id="138" presetID="10" presetClass="exit" presetSubtype="0" fill="hold" nodeType="afterEffect">
                                  <p:stCondLst>
                                    <p:cond delay="0"/>
                                  </p:stCondLst>
                                  <p:childTnLst>
                                    <p:animEffect transition="out" filter="fade">
                                      <p:cBhvr>
                                        <p:cTn id="139" dur="250"/>
                                        <p:tgtEl>
                                          <p:spTgt spid="5"/>
                                        </p:tgtEl>
                                      </p:cBhvr>
                                    </p:animEffect>
                                    <p:set>
                                      <p:cBhvr>
                                        <p:cTn id="140" dur="1" fill="hold">
                                          <p:stCondLst>
                                            <p:cond delay="249"/>
                                          </p:stCondLst>
                                        </p:cTn>
                                        <p:tgtEl>
                                          <p:spTgt spid="5"/>
                                        </p:tgtEl>
                                        <p:attrNameLst>
                                          <p:attrName>style.visibility</p:attrName>
                                        </p:attrNameLst>
                                      </p:cBhvr>
                                      <p:to>
                                        <p:strVal val="hidden"/>
                                      </p:to>
                                    </p:set>
                                  </p:childTnLst>
                                </p:cTn>
                              </p:par>
                              <p:par>
                                <p:cTn id="141" presetID="10" presetClass="entr" presetSubtype="0" fill="hold" nodeType="with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childTnLst>
                          </p:cTn>
                        </p:par>
                        <p:par>
                          <p:cTn id="144" fill="hold">
                            <p:stCondLst>
                              <p:cond delay="3500"/>
                            </p:stCondLst>
                            <p:childTnLst>
                              <p:par>
                                <p:cTn id="145" presetID="32" presetClass="emph" presetSubtype="0" fill="hold" nodeType="afterEffect">
                                  <p:stCondLst>
                                    <p:cond delay="0"/>
                                  </p:stCondLst>
                                  <p:childTnLst>
                                    <p:animRot by="120000">
                                      <p:cBhvr>
                                        <p:cTn id="146" dur="200" fill="hold">
                                          <p:stCondLst>
                                            <p:cond delay="0"/>
                                          </p:stCondLst>
                                        </p:cTn>
                                        <p:tgtEl>
                                          <p:spTgt spid="19"/>
                                        </p:tgtEl>
                                        <p:attrNameLst>
                                          <p:attrName>r</p:attrName>
                                        </p:attrNameLst>
                                      </p:cBhvr>
                                    </p:animRot>
                                    <p:animRot by="-240000">
                                      <p:cBhvr>
                                        <p:cTn id="147" dur="400" fill="hold">
                                          <p:stCondLst>
                                            <p:cond delay="400"/>
                                          </p:stCondLst>
                                        </p:cTn>
                                        <p:tgtEl>
                                          <p:spTgt spid="19"/>
                                        </p:tgtEl>
                                        <p:attrNameLst>
                                          <p:attrName>r</p:attrName>
                                        </p:attrNameLst>
                                      </p:cBhvr>
                                    </p:animRot>
                                    <p:animRot by="240000">
                                      <p:cBhvr>
                                        <p:cTn id="148" dur="400" fill="hold">
                                          <p:stCondLst>
                                            <p:cond delay="800"/>
                                          </p:stCondLst>
                                        </p:cTn>
                                        <p:tgtEl>
                                          <p:spTgt spid="19"/>
                                        </p:tgtEl>
                                        <p:attrNameLst>
                                          <p:attrName>r</p:attrName>
                                        </p:attrNameLst>
                                      </p:cBhvr>
                                    </p:animRot>
                                    <p:animRot by="-240000">
                                      <p:cBhvr>
                                        <p:cTn id="149" dur="400" fill="hold">
                                          <p:stCondLst>
                                            <p:cond delay="1200"/>
                                          </p:stCondLst>
                                        </p:cTn>
                                        <p:tgtEl>
                                          <p:spTgt spid="19"/>
                                        </p:tgtEl>
                                        <p:attrNameLst>
                                          <p:attrName>r</p:attrName>
                                        </p:attrNameLst>
                                      </p:cBhvr>
                                    </p:animRot>
                                    <p:animRot by="120000">
                                      <p:cBhvr>
                                        <p:cTn id="150" dur="400" fill="hold">
                                          <p:stCondLst>
                                            <p:cond delay="1600"/>
                                          </p:stCondLst>
                                        </p:cTn>
                                        <p:tgtEl>
                                          <p:spTgt spid="19"/>
                                        </p:tgtEl>
                                        <p:attrNameLst>
                                          <p:attrName>r</p:attrName>
                                        </p:attrNameLst>
                                      </p:cBhvr>
                                    </p:animRot>
                                  </p:childTnLst>
                                </p:cTn>
                              </p:par>
                              <p:par>
                                <p:cTn id="151" presetID="32" presetClass="emph" presetSubtype="0" fill="hold" nodeType="withEffect">
                                  <p:stCondLst>
                                    <p:cond delay="0"/>
                                  </p:stCondLst>
                                  <p:childTnLst>
                                    <p:animRot by="120000">
                                      <p:cBhvr>
                                        <p:cTn id="152" dur="200" fill="hold">
                                          <p:stCondLst>
                                            <p:cond delay="0"/>
                                          </p:stCondLst>
                                        </p:cTn>
                                        <p:tgtEl>
                                          <p:spTgt spid="22"/>
                                        </p:tgtEl>
                                        <p:attrNameLst>
                                          <p:attrName>r</p:attrName>
                                        </p:attrNameLst>
                                      </p:cBhvr>
                                    </p:animRot>
                                    <p:animRot by="-240000">
                                      <p:cBhvr>
                                        <p:cTn id="153" dur="400" fill="hold">
                                          <p:stCondLst>
                                            <p:cond delay="400"/>
                                          </p:stCondLst>
                                        </p:cTn>
                                        <p:tgtEl>
                                          <p:spTgt spid="22"/>
                                        </p:tgtEl>
                                        <p:attrNameLst>
                                          <p:attrName>r</p:attrName>
                                        </p:attrNameLst>
                                      </p:cBhvr>
                                    </p:animRot>
                                    <p:animRot by="240000">
                                      <p:cBhvr>
                                        <p:cTn id="154" dur="400" fill="hold">
                                          <p:stCondLst>
                                            <p:cond delay="800"/>
                                          </p:stCondLst>
                                        </p:cTn>
                                        <p:tgtEl>
                                          <p:spTgt spid="22"/>
                                        </p:tgtEl>
                                        <p:attrNameLst>
                                          <p:attrName>r</p:attrName>
                                        </p:attrNameLst>
                                      </p:cBhvr>
                                    </p:animRot>
                                    <p:animRot by="-240000">
                                      <p:cBhvr>
                                        <p:cTn id="155" dur="400" fill="hold">
                                          <p:stCondLst>
                                            <p:cond delay="1200"/>
                                          </p:stCondLst>
                                        </p:cTn>
                                        <p:tgtEl>
                                          <p:spTgt spid="22"/>
                                        </p:tgtEl>
                                        <p:attrNameLst>
                                          <p:attrName>r</p:attrName>
                                        </p:attrNameLst>
                                      </p:cBhvr>
                                    </p:animRot>
                                    <p:animRot by="120000">
                                      <p:cBhvr>
                                        <p:cTn id="156" dur="400" fill="hold">
                                          <p:stCondLst>
                                            <p:cond delay="1600"/>
                                          </p:stCondLst>
                                        </p:cTn>
                                        <p:tgtEl>
                                          <p:spTgt spid="22"/>
                                        </p:tgtEl>
                                        <p:attrNameLst>
                                          <p:attrName>r</p:attrName>
                                        </p:attrNameLst>
                                      </p:cBhvr>
                                    </p:animRot>
                                  </p:childTnLst>
                                </p:cTn>
                              </p:par>
                            </p:childTnLst>
                          </p:cTn>
                        </p:par>
                        <p:par>
                          <p:cTn id="157" fill="hold">
                            <p:stCondLst>
                              <p:cond delay="5500"/>
                            </p:stCondLst>
                            <p:childTnLst>
                              <p:par>
                                <p:cTn id="158" presetID="10" presetClass="exit" presetSubtype="0" fill="hold" nodeType="afterEffect">
                                  <p:stCondLst>
                                    <p:cond delay="0"/>
                                  </p:stCondLst>
                                  <p:childTnLst>
                                    <p:animEffect transition="out" filter="fade">
                                      <p:cBhvr>
                                        <p:cTn id="159" dur="250"/>
                                        <p:tgtEl>
                                          <p:spTgt spid="19"/>
                                        </p:tgtEl>
                                      </p:cBhvr>
                                    </p:animEffect>
                                    <p:set>
                                      <p:cBhvr>
                                        <p:cTn id="160" dur="1" fill="hold">
                                          <p:stCondLst>
                                            <p:cond delay="249"/>
                                          </p:stCondLst>
                                        </p:cTn>
                                        <p:tgtEl>
                                          <p:spTgt spid="19"/>
                                        </p:tgtEl>
                                        <p:attrNameLst>
                                          <p:attrName>style.visibility</p:attrName>
                                        </p:attrNameLst>
                                      </p:cBhvr>
                                      <p:to>
                                        <p:strVal val="hidden"/>
                                      </p:to>
                                    </p:set>
                                  </p:childTnLst>
                                </p:cTn>
                              </p:par>
                              <p:par>
                                <p:cTn id="161" presetID="10" presetClass="entr" presetSubtype="0" fill="hold" nodeType="withEffect">
                                  <p:stCondLst>
                                    <p:cond delay="0"/>
                                  </p:stCondLst>
                                  <p:childTnLst>
                                    <p:set>
                                      <p:cBhvr>
                                        <p:cTn id="162" dur="1" fill="hold">
                                          <p:stCondLst>
                                            <p:cond delay="0"/>
                                          </p:stCondLst>
                                        </p:cTn>
                                        <p:tgtEl>
                                          <p:spTgt spid="17"/>
                                        </p:tgtEl>
                                        <p:attrNameLst>
                                          <p:attrName>style.visibility</p:attrName>
                                        </p:attrNameLst>
                                      </p:cBhvr>
                                      <p:to>
                                        <p:strVal val="visible"/>
                                      </p:to>
                                    </p:set>
                                    <p:animEffect transition="in" filter="fade">
                                      <p:cBhvr>
                                        <p:cTn id="163" dur="250"/>
                                        <p:tgtEl>
                                          <p:spTgt spid="17"/>
                                        </p:tgtEl>
                                      </p:cBhvr>
                                    </p:animEffect>
                                  </p:childTnLst>
                                  <p:subTnLst>
                                    <p:audio>
                                      <p:cMediaNode>
                                        <p:cTn display="0" masterRel="sameClick">
                                          <p:stCondLst>
                                            <p:cond evt="begin" delay="0">
                                              <p:tn val="161"/>
                                            </p:cond>
                                          </p:stCondLst>
                                          <p:endCondLst>
                                            <p:cond evt="onStopAudio" delay="0">
                                              <p:tgtEl>
                                                <p:sldTgt/>
                                              </p:tgtEl>
                                            </p:cond>
                                          </p:endCondLst>
                                        </p:cTn>
                                        <p:tgtEl>
                                          <p:sndTgt r:embed="rId3" name="congioilam.wav"/>
                                        </p:tgtEl>
                                      </p:cMediaNode>
                                    </p:audio>
                                  </p:subTnLst>
                                </p:cTn>
                              </p:par>
                              <p:par>
                                <p:cTn id="164" presetID="10" presetClass="exit" presetSubtype="0" fill="hold" nodeType="withEffect">
                                  <p:stCondLst>
                                    <p:cond delay="0"/>
                                  </p:stCondLst>
                                  <p:childTnLst>
                                    <p:animEffect transition="out" filter="fade">
                                      <p:cBhvr>
                                        <p:cTn id="165" dur="250"/>
                                        <p:tgtEl>
                                          <p:spTgt spid="22"/>
                                        </p:tgtEl>
                                      </p:cBhvr>
                                    </p:animEffect>
                                    <p:set>
                                      <p:cBhvr>
                                        <p:cTn id="166" dur="1" fill="hold">
                                          <p:stCondLst>
                                            <p:cond delay="249"/>
                                          </p:stCondLst>
                                        </p:cTn>
                                        <p:tgtEl>
                                          <p:spTgt spid="22"/>
                                        </p:tgtEl>
                                        <p:attrNameLst>
                                          <p:attrName>style.visibility</p:attrName>
                                        </p:attrNameLst>
                                      </p:cBhvr>
                                      <p:to>
                                        <p:strVal val="hidden"/>
                                      </p:to>
                                    </p:set>
                                  </p:childTnLst>
                                </p:cTn>
                              </p:par>
                              <p:par>
                                <p:cTn id="167" presetID="10" presetClass="entr" presetSubtype="0" fill="hold" grpId="0" nodeType="withEffect">
                                  <p:stCondLst>
                                    <p:cond delay="0"/>
                                  </p:stCondLst>
                                  <p:childTnLst>
                                    <p:set>
                                      <p:cBhvr>
                                        <p:cTn id="168" dur="1" fill="hold">
                                          <p:stCondLst>
                                            <p:cond delay="0"/>
                                          </p:stCondLst>
                                        </p:cTn>
                                        <p:tgtEl>
                                          <p:spTgt spid="77"/>
                                        </p:tgtEl>
                                        <p:attrNameLst>
                                          <p:attrName>style.visibility</p:attrName>
                                        </p:attrNameLst>
                                      </p:cBhvr>
                                      <p:to>
                                        <p:strVal val="visible"/>
                                      </p:to>
                                    </p:set>
                                    <p:animEffect transition="in" filter="fade">
                                      <p:cBhvr>
                                        <p:cTn id="169" dur="250"/>
                                        <p:tgtEl>
                                          <p:spTgt spid="77"/>
                                        </p:tgtEl>
                                      </p:cBhvr>
                                    </p:animEffect>
                                  </p:childTnLst>
                                </p:cTn>
                              </p:par>
                              <p:par>
                                <p:cTn id="170" presetID="16" presetClass="entr" presetSubtype="21" fill="hold" grpId="0" nodeType="withEffect">
                                  <p:stCondLst>
                                    <p:cond delay="0"/>
                                  </p:stCondLst>
                                  <p:childTnLst>
                                    <p:set>
                                      <p:cBhvr>
                                        <p:cTn id="171" dur="1" fill="hold">
                                          <p:stCondLst>
                                            <p:cond delay="0"/>
                                          </p:stCondLst>
                                        </p:cTn>
                                        <p:tgtEl>
                                          <p:spTgt spid="49"/>
                                        </p:tgtEl>
                                        <p:attrNameLst>
                                          <p:attrName>style.visibility</p:attrName>
                                        </p:attrNameLst>
                                      </p:cBhvr>
                                      <p:to>
                                        <p:strVal val="visible"/>
                                      </p:to>
                                    </p:set>
                                    <p:animEffect transition="in" filter="barn(inVertical)">
                                      <p:cBhvr>
                                        <p:cTn id="172" dur="500"/>
                                        <p:tgtEl>
                                          <p:spTgt spid="49"/>
                                        </p:tgtEl>
                                      </p:cBhvr>
                                    </p:animEffect>
                                  </p:childTnLst>
                                </p:cTn>
                              </p:par>
                              <p:par>
                                <p:cTn id="173" presetID="8" presetClass="emph" presetSubtype="0" repeatCount="indefinite" fill="hold" grpId="1" nodeType="withEffect">
                                  <p:stCondLst>
                                    <p:cond delay="0"/>
                                  </p:stCondLst>
                                  <p:childTnLst>
                                    <p:animRot by="21600000">
                                      <p:cBhvr>
                                        <p:cTn id="174"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75" restart="whenNotActive" fill="hold" evtFilter="cancelBubble" nodeType="interactiveSeq">
                <p:stCondLst>
                  <p:cond evt="onClick" delay="0">
                    <p:tgtEl>
                      <p:spTgt spid="26"/>
                    </p:tgtEl>
                  </p:cond>
                </p:stCondLst>
                <p:endSync evt="end" delay="0">
                  <p:rtn val="all"/>
                </p:endSync>
                <p:childTnLst>
                  <p:par>
                    <p:cTn id="176" fill="hold">
                      <p:stCondLst>
                        <p:cond delay="0"/>
                      </p:stCondLst>
                      <p:childTnLst>
                        <p:par>
                          <p:cTn id="177" fill="hold">
                            <p:stCondLst>
                              <p:cond delay="0"/>
                            </p:stCondLst>
                            <p:childTnLst>
                              <p:par>
                                <p:cTn id="178" presetID="32" presetClass="emph" presetSubtype="0" fill="hold" nodeType="clickEffect">
                                  <p:stCondLst>
                                    <p:cond delay="0"/>
                                  </p:stCondLst>
                                  <p:childTnLst>
                                    <p:animRot by="120000">
                                      <p:cBhvr>
                                        <p:cTn id="179" dur="100" fill="hold">
                                          <p:stCondLst>
                                            <p:cond delay="0"/>
                                          </p:stCondLst>
                                        </p:cTn>
                                        <p:tgtEl>
                                          <p:spTgt spid="26"/>
                                        </p:tgtEl>
                                        <p:attrNameLst>
                                          <p:attrName>r</p:attrName>
                                        </p:attrNameLst>
                                      </p:cBhvr>
                                    </p:animRot>
                                    <p:animRot by="-240000">
                                      <p:cBhvr>
                                        <p:cTn id="180" dur="200" fill="hold">
                                          <p:stCondLst>
                                            <p:cond delay="200"/>
                                          </p:stCondLst>
                                        </p:cTn>
                                        <p:tgtEl>
                                          <p:spTgt spid="26"/>
                                        </p:tgtEl>
                                        <p:attrNameLst>
                                          <p:attrName>r</p:attrName>
                                        </p:attrNameLst>
                                      </p:cBhvr>
                                    </p:animRot>
                                    <p:animRot by="240000">
                                      <p:cBhvr>
                                        <p:cTn id="181" dur="200" fill="hold">
                                          <p:stCondLst>
                                            <p:cond delay="400"/>
                                          </p:stCondLst>
                                        </p:cTn>
                                        <p:tgtEl>
                                          <p:spTgt spid="26"/>
                                        </p:tgtEl>
                                        <p:attrNameLst>
                                          <p:attrName>r</p:attrName>
                                        </p:attrNameLst>
                                      </p:cBhvr>
                                    </p:animRot>
                                    <p:animRot by="-240000">
                                      <p:cBhvr>
                                        <p:cTn id="182" dur="200" fill="hold">
                                          <p:stCondLst>
                                            <p:cond delay="600"/>
                                          </p:stCondLst>
                                        </p:cTn>
                                        <p:tgtEl>
                                          <p:spTgt spid="26"/>
                                        </p:tgtEl>
                                        <p:attrNameLst>
                                          <p:attrName>r</p:attrName>
                                        </p:attrNameLst>
                                      </p:cBhvr>
                                    </p:animRot>
                                    <p:animRot by="120000">
                                      <p:cBhvr>
                                        <p:cTn id="183" dur="200" fill="hold">
                                          <p:stCondLst>
                                            <p:cond delay="800"/>
                                          </p:stCondLst>
                                        </p:cTn>
                                        <p:tgtEl>
                                          <p:spTgt spid="26"/>
                                        </p:tgtEl>
                                        <p:attrNameLst>
                                          <p:attrName>r</p:attrName>
                                        </p:attrNameLst>
                                      </p:cBhvr>
                                    </p:animRot>
                                  </p:childTnLst>
                                </p:cTn>
                              </p:par>
                            </p:childTnLst>
                          </p:cTn>
                        </p:par>
                        <p:par>
                          <p:cTn id="184" fill="hold">
                            <p:stCondLst>
                              <p:cond delay="1000"/>
                            </p:stCondLst>
                            <p:childTnLst>
                              <p:par>
                                <p:cTn id="185" presetID="10" presetClass="exit" presetSubtype="0" fill="hold" nodeType="afterEffect">
                                  <p:stCondLst>
                                    <p:cond delay="0"/>
                                  </p:stCondLst>
                                  <p:childTnLst>
                                    <p:animEffect transition="out" filter="fade">
                                      <p:cBhvr>
                                        <p:cTn id="186" dur="250"/>
                                        <p:tgtEl>
                                          <p:spTgt spid="16"/>
                                        </p:tgtEl>
                                      </p:cBhvr>
                                    </p:animEffect>
                                    <p:set>
                                      <p:cBhvr>
                                        <p:cTn id="187" dur="1" fill="hold">
                                          <p:stCondLst>
                                            <p:cond delay="249"/>
                                          </p:stCondLst>
                                        </p:cTn>
                                        <p:tgtEl>
                                          <p:spTgt spid="16"/>
                                        </p:tgtEl>
                                        <p:attrNameLst>
                                          <p:attrName>style.visibility</p:attrName>
                                        </p:attrNameLst>
                                      </p:cBhvr>
                                      <p:to>
                                        <p:strVal val="hidden"/>
                                      </p:to>
                                    </p:set>
                                  </p:childTnLst>
                                </p:cTn>
                              </p:par>
                              <p:par>
                                <p:cTn id="188" presetID="10" presetClass="entr" presetSubtype="0" fill="hold" nodeType="withEffect">
                                  <p:stCondLst>
                                    <p:cond delay="0"/>
                                  </p:stCondLst>
                                  <p:childTnLst>
                                    <p:set>
                                      <p:cBhvr>
                                        <p:cTn id="189" dur="1" fill="hold">
                                          <p:stCondLst>
                                            <p:cond delay="0"/>
                                          </p:stCondLst>
                                        </p:cTn>
                                        <p:tgtEl>
                                          <p:spTgt spid="5"/>
                                        </p:tgtEl>
                                        <p:attrNameLst>
                                          <p:attrName>style.visibility</p:attrName>
                                        </p:attrNameLst>
                                      </p:cBhvr>
                                      <p:to>
                                        <p:strVal val="visible"/>
                                      </p:to>
                                    </p:set>
                                    <p:animEffect transition="in" filter="fade">
                                      <p:cBhvr>
                                        <p:cTn id="190" dur="250"/>
                                        <p:tgtEl>
                                          <p:spTgt spid="5"/>
                                        </p:tgtEl>
                                      </p:cBhvr>
                                    </p:animEffect>
                                  </p:childTnLst>
                                </p:cTn>
                              </p:par>
                            </p:childTnLst>
                          </p:cTn>
                        </p:par>
                        <p:par>
                          <p:cTn id="191" fill="hold">
                            <p:stCondLst>
                              <p:cond delay="1250"/>
                            </p:stCondLst>
                            <p:childTnLst>
                              <p:par>
                                <p:cTn id="192" presetID="63" presetClass="path" presetSubtype="0" accel="50000" decel="50000" fill="hold" nodeType="afterEffect">
                                  <p:stCondLst>
                                    <p:cond delay="0"/>
                                  </p:stCondLst>
                                  <p:childTnLst>
                                    <p:animMotion origin="layout" path="M -8.33333E-7 -4.81481E-6 L 0.33316 0.30024 " pathEditMode="relative" rAng="0" ptsTypes="AA">
                                      <p:cBhvr>
                                        <p:cTn id="193" dur="2000" fill="hold"/>
                                        <p:tgtEl>
                                          <p:spTgt spid="5"/>
                                        </p:tgtEl>
                                        <p:attrNameLst>
                                          <p:attrName>ppt_x</p:attrName>
                                          <p:attrName>ppt_y</p:attrName>
                                        </p:attrNameLst>
                                      </p:cBhvr>
                                      <p:rCtr x="16649" y="15000"/>
                                    </p:animMotion>
                                  </p:childTnLst>
                                </p:cTn>
                              </p:par>
                            </p:childTnLst>
                          </p:cTn>
                        </p:par>
                        <p:par>
                          <p:cTn id="194" fill="hold">
                            <p:stCondLst>
                              <p:cond delay="3250"/>
                            </p:stCondLst>
                            <p:childTnLst>
                              <p:par>
                                <p:cTn id="195" presetID="10" presetClass="exit" presetSubtype="0" fill="hold" nodeType="afterEffect">
                                  <p:stCondLst>
                                    <p:cond delay="0"/>
                                  </p:stCondLst>
                                  <p:childTnLst>
                                    <p:animEffect transition="out" filter="fade">
                                      <p:cBhvr>
                                        <p:cTn id="196" dur="250"/>
                                        <p:tgtEl>
                                          <p:spTgt spid="5"/>
                                        </p:tgtEl>
                                      </p:cBhvr>
                                    </p:animEffect>
                                    <p:set>
                                      <p:cBhvr>
                                        <p:cTn id="197" dur="1" fill="hold">
                                          <p:stCondLst>
                                            <p:cond delay="249"/>
                                          </p:stCondLst>
                                        </p:cTn>
                                        <p:tgtEl>
                                          <p:spTgt spid="5"/>
                                        </p:tgtEl>
                                        <p:attrNameLst>
                                          <p:attrName>style.visibility</p:attrName>
                                        </p:attrNameLst>
                                      </p:cBhvr>
                                      <p:to>
                                        <p:strVal val="hidden"/>
                                      </p:to>
                                    </p:set>
                                  </p:childTnLst>
                                </p:cTn>
                              </p:par>
                              <p:par>
                                <p:cTn id="198" presetID="10" presetClass="entr" presetSubtype="0" fill="hold" nodeType="withEffect">
                                  <p:stCondLst>
                                    <p:cond delay="0"/>
                                  </p:stCondLst>
                                  <p:childTnLst>
                                    <p:set>
                                      <p:cBhvr>
                                        <p:cTn id="199" dur="1" fill="hold">
                                          <p:stCondLst>
                                            <p:cond delay="0"/>
                                          </p:stCondLst>
                                        </p:cTn>
                                        <p:tgtEl>
                                          <p:spTgt spid="24"/>
                                        </p:tgtEl>
                                        <p:attrNameLst>
                                          <p:attrName>style.visibility</p:attrName>
                                        </p:attrNameLst>
                                      </p:cBhvr>
                                      <p:to>
                                        <p:strVal val="visible"/>
                                      </p:to>
                                    </p:set>
                                    <p:animEffect transition="in" filter="fade">
                                      <p:cBhvr>
                                        <p:cTn id="200" dur="250"/>
                                        <p:tgtEl>
                                          <p:spTgt spid="24"/>
                                        </p:tgtEl>
                                      </p:cBhvr>
                                    </p:animEffect>
                                  </p:childTnLst>
                                </p:cTn>
                              </p:par>
                            </p:childTnLst>
                          </p:cTn>
                        </p:par>
                        <p:par>
                          <p:cTn id="201" fill="hold">
                            <p:stCondLst>
                              <p:cond delay="3500"/>
                            </p:stCondLst>
                            <p:childTnLst>
                              <p:par>
                                <p:cTn id="202" presetID="32" presetClass="emph" presetSubtype="0" fill="hold" nodeType="afterEffect">
                                  <p:stCondLst>
                                    <p:cond delay="0"/>
                                  </p:stCondLst>
                                  <p:childTnLst>
                                    <p:animRot by="120000">
                                      <p:cBhvr>
                                        <p:cTn id="203" dur="200" fill="hold">
                                          <p:stCondLst>
                                            <p:cond delay="0"/>
                                          </p:stCondLst>
                                        </p:cTn>
                                        <p:tgtEl>
                                          <p:spTgt spid="24"/>
                                        </p:tgtEl>
                                        <p:attrNameLst>
                                          <p:attrName>r</p:attrName>
                                        </p:attrNameLst>
                                      </p:cBhvr>
                                    </p:animRot>
                                    <p:animRot by="-240000">
                                      <p:cBhvr>
                                        <p:cTn id="204" dur="400" fill="hold">
                                          <p:stCondLst>
                                            <p:cond delay="400"/>
                                          </p:stCondLst>
                                        </p:cTn>
                                        <p:tgtEl>
                                          <p:spTgt spid="24"/>
                                        </p:tgtEl>
                                        <p:attrNameLst>
                                          <p:attrName>r</p:attrName>
                                        </p:attrNameLst>
                                      </p:cBhvr>
                                    </p:animRot>
                                    <p:animRot by="240000">
                                      <p:cBhvr>
                                        <p:cTn id="205" dur="400" fill="hold">
                                          <p:stCondLst>
                                            <p:cond delay="800"/>
                                          </p:stCondLst>
                                        </p:cTn>
                                        <p:tgtEl>
                                          <p:spTgt spid="24"/>
                                        </p:tgtEl>
                                        <p:attrNameLst>
                                          <p:attrName>r</p:attrName>
                                        </p:attrNameLst>
                                      </p:cBhvr>
                                    </p:animRot>
                                    <p:animRot by="-240000">
                                      <p:cBhvr>
                                        <p:cTn id="206" dur="400" fill="hold">
                                          <p:stCondLst>
                                            <p:cond delay="1200"/>
                                          </p:stCondLst>
                                        </p:cTn>
                                        <p:tgtEl>
                                          <p:spTgt spid="24"/>
                                        </p:tgtEl>
                                        <p:attrNameLst>
                                          <p:attrName>r</p:attrName>
                                        </p:attrNameLst>
                                      </p:cBhvr>
                                    </p:animRot>
                                    <p:animRot by="120000">
                                      <p:cBhvr>
                                        <p:cTn id="207" dur="400" fill="hold">
                                          <p:stCondLst>
                                            <p:cond delay="1600"/>
                                          </p:stCondLst>
                                        </p:cTn>
                                        <p:tgtEl>
                                          <p:spTgt spid="24"/>
                                        </p:tgtEl>
                                        <p:attrNameLst>
                                          <p:attrName>r</p:attrName>
                                        </p:attrNameLst>
                                      </p:cBhvr>
                                    </p:animRot>
                                  </p:childTnLst>
                                </p:cTn>
                              </p:par>
                              <p:par>
                                <p:cTn id="208" presetID="32" presetClass="emph" presetSubtype="0" fill="hold" nodeType="withEffect">
                                  <p:stCondLst>
                                    <p:cond delay="0"/>
                                  </p:stCondLst>
                                  <p:childTnLst>
                                    <p:animRot by="120000">
                                      <p:cBhvr>
                                        <p:cTn id="209" dur="200" fill="hold">
                                          <p:stCondLst>
                                            <p:cond delay="0"/>
                                          </p:stCondLst>
                                        </p:cTn>
                                        <p:tgtEl>
                                          <p:spTgt spid="26"/>
                                        </p:tgtEl>
                                        <p:attrNameLst>
                                          <p:attrName>r</p:attrName>
                                        </p:attrNameLst>
                                      </p:cBhvr>
                                    </p:animRot>
                                    <p:animRot by="-240000">
                                      <p:cBhvr>
                                        <p:cTn id="210" dur="400" fill="hold">
                                          <p:stCondLst>
                                            <p:cond delay="400"/>
                                          </p:stCondLst>
                                        </p:cTn>
                                        <p:tgtEl>
                                          <p:spTgt spid="26"/>
                                        </p:tgtEl>
                                        <p:attrNameLst>
                                          <p:attrName>r</p:attrName>
                                        </p:attrNameLst>
                                      </p:cBhvr>
                                    </p:animRot>
                                    <p:animRot by="240000">
                                      <p:cBhvr>
                                        <p:cTn id="211" dur="400" fill="hold">
                                          <p:stCondLst>
                                            <p:cond delay="800"/>
                                          </p:stCondLst>
                                        </p:cTn>
                                        <p:tgtEl>
                                          <p:spTgt spid="26"/>
                                        </p:tgtEl>
                                        <p:attrNameLst>
                                          <p:attrName>r</p:attrName>
                                        </p:attrNameLst>
                                      </p:cBhvr>
                                    </p:animRot>
                                    <p:animRot by="-240000">
                                      <p:cBhvr>
                                        <p:cTn id="212" dur="400" fill="hold">
                                          <p:stCondLst>
                                            <p:cond delay="1200"/>
                                          </p:stCondLst>
                                        </p:cTn>
                                        <p:tgtEl>
                                          <p:spTgt spid="26"/>
                                        </p:tgtEl>
                                        <p:attrNameLst>
                                          <p:attrName>r</p:attrName>
                                        </p:attrNameLst>
                                      </p:cBhvr>
                                    </p:animRot>
                                    <p:animRot by="120000">
                                      <p:cBhvr>
                                        <p:cTn id="213" dur="400" fill="hold">
                                          <p:stCondLst>
                                            <p:cond delay="1600"/>
                                          </p:stCondLst>
                                        </p:cTn>
                                        <p:tgtEl>
                                          <p:spTgt spid="26"/>
                                        </p:tgtEl>
                                        <p:attrNameLst>
                                          <p:attrName>r</p:attrName>
                                        </p:attrNameLst>
                                      </p:cBhvr>
                                    </p:animRot>
                                  </p:childTnLst>
                                </p:cTn>
                              </p:par>
                            </p:childTnLst>
                          </p:cTn>
                        </p:par>
                        <p:par>
                          <p:cTn id="214" fill="hold">
                            <p:stCondLst>
                              <p:cond delay="5500"/>
                            </p:stCondLst>
                            <p:childTnLst>
                              <p:par>
                                <p:cTn id="215" presetID="10" presetClass="exit" presetSubtype="0" fill="hold" nodeType="afterEffect">
                                  <p:stCondLst>
                                    <p:cond delay="0"/>
                                  </p:stCondLst>
                                  <p:childTnLst>
                                    <p:animEffect transition="out" filter="fade">
                                      <p:cBhvr>
                                        <p:cTn id="216" dur="250"/>
                                        <p:tgtEl>
                                          <p:spTgt spid="24"/>
                                        </p:tgtEl>
                                      </p:cBhvr>
                                    </p:animEffect>
                                    <p:set>
                                      <p:cBhvr>
                                        <p:cTn id="217" dur="1" fill="hold">
                                          <p:stCondLst>
                                            <p:cond delay="249"/>
                                          </p:stCondLst>
                                        </p:cTn>
                                        <p:tgtEl>
                                          <p:spTgt spid="24"/>
                                        </p:tgtEl>
                                        <p:attrNameLst>
                                          <p:attrName>style.visibility</p:attrName>
                                        </p:attrNameLst>
                                      </p:cBhvr>
                                      <p:to>
                                        <p:strVal val="hidden"/>
                                      </p:to>
                                    </p:set>
                                  </p:childTnLst>
                                </p:cTn>
                              </p:par>
                              <p:par>
                                <p:cTn id="218" presetID="10" presetClass="entr" presetSubtype="0" fill="hold" nodeType="withEffect">
                                  <p:stCondLst>
                                    <p:cond delay="0"/>
                                  </p:stCondLst>
                                  <p:childTnLst>
                                    <p:set>
                                      <p:cBhvr>
                                        <p:cTn id="219" dur="1" fill="hold">
                                          <p:stCondLst>
                                            <p:cond delay="0"/>
                                          </p:stCondLst>
                                        </p:cTn>
                                        <p:tgtEl>
                                          <p:spTgt spid="23"/>
                                        </p:tgtEl>
                                        <p:attrNameLst>
                                          <p:attrName>style.visibility</p:attrName>
                                        </p:attrNameLst>
                                      </p:cBhvr>
                                      <p:to>
                                        <p:strVal val="visible"/>
                                      </p:to>
                                    </p:set>
                                    <p:animEffect transition="in" filter="fade">
                                      <p:cBhvr>
                                        <p:cTn id="220" dur="250"/>
                                        <p:tgtEl>
                                          <p:spTgt spid="23"/>
                                        </p:tgtEl>
                                      </p:cBhvr>
                                    </p:animEffect>
                                  </p:childTnLst>
                                  <p:subTnLst>
                                    <p:audio>
                                      <p:cMediaNode>
                                        <p:cTn display="0" masterRel="sameClick">
                                          <p:stCondLst>
                                            <p:cond evt="begin" delay="0">
                                              <p:tn val="218"/>
                                            </p:cond>
                                          </p:stCondLst>
                                          <p:endCondLst>
                                            <p:cond evt="onStopAudio" delay="0">
                                              <p:tgtEl>
                                                <p:sldTgt/>
                                              </p:tgtEl>
                                            </p:cond>
                                          </p:endCondLst>
                                        </p:cTn>
                                        <p:tgtEl>
                                          <p:sndTgt r:embed="rId2" name="oisairoi.wav"/>
                                        </p:tgtEl>
                                      </p:cMediaNode>
                                    </p:audio>
                                  </p:subTnLst>
                                </p:cTn>
                              </p:par>
                              <p:par>
                                <p:cTn id="221" presetID="10" presetClass="entr" presetSubtype="0" fill="hold" nodeType="withEffect">
                                  <p:stCondLst>
                                    <p:cond delay="0"/>
                                  </p:stCondLst>
                                  <p:childTnLst>
                                    <p:set>
                                      <p:cBhvr>
                                        <p:cTn id="222" dur="1" fill="hold">
                                          <p:stCondLst>
                                            <p:cond delay="0"/>
                                          </p:stCondLst>
                                        </p:cTn>
                                        <p:tgtEl>
                                          <p:spTgt spid="21"/>
                                        </p:tgtEl>
                                        <p:attrNameLst>
                                          <p:attrName>style.visibility</p:attrName>
                                        </p:attrNameLst>
                                      </p:cBhvr>
                                      <p:to>
                                        <p:strVal val="visible"/>
                                      </p:to>
                                    </p:set>
                                    <p:animEffect transition="in" filter="fade">
                                      <p:cBhvr>
                                        <p:cTn id="223" dur="250"/>
                                        <p:tgtEl>
                                          <p:spTgt spid="21"/>
                                        </p:tgtEl>
                                      </p:cBhvr>
                                    </p:animEffect>
                                  </p:childTnLst>
                                </p:cTn>
                              </p:par>
                              <p:par>
                                <p:cTn id="224" presetID="10" presetClass="exit" presetSubtype="0" fill="hold" nodeType="withEffect">
                                  <p:stCondLst>
                                    <p:cond delay="0"/>
                                  </p:stCondLst>
                                  <p:childTnLst>
                                    <p:animEffect transition="out" filter="fade">
                                      <p:cBhvr>
                                        <p:cTn id="225" dur="250"/>
                                        <p:tgtEl>
                                          <p:spTgt spid="26"/>
                                        </p:tgtEl>
                                      </p:cBhvr>
                                    </p:animEffect>
                                    <p:set>
                                      <p:cBhvr>
                                        <p:cTn id="226"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7" restart="whenNotActive" fill="hold" evtFilter="cancelBubble" nodeType="interactiveSeq">
                <p:stCondLst>
                  <p:cond evt="onClick" delay="0">
                    <p:tgtEl>
                      <p:spTgt spid="30"/>
                    </p:tgtEl>
                  </p:cond>
                </p:stCondLst>
                <p:endSync evt="end" delay="0">
                  <p:rtn val="all"/>
                </p:endSync>
                <p:childTnLst>
                  <p:par>
                    <p:cTn id="228" fill="hold">
                      <p:stCondLst>
                        <p:cond delay="0"/>
                      </p:stCondLst>
                      <p:childTnLst>
                        <p:par>
                          <p:cTn id="229" fill="hold">
                            <p:stCondLst>
                              <p:cond delay="0"/>
                            </p:stCondLst>
                            <p:childTnLst>
                              <p:par>
                                <p:cTn id="230" presetID="32" presetClass="emph" presetSubtype="0" fill="hold" nodeType="clickEffect">
                                  <p:stCondLst>
                                    <p:cond delay="0"/>
                                  </p:stCondLst>
                                  <p:childTnLst>
                                    <p:animRot by="120000">
                                      <p:cBhvr>
                                        <p:cTn id="231" dur="100" fill="hold">
                                          <p:stCondLst>
                                            <p:cond delay="0"/>
                                          </p:stCondLst>
                                        </p:cTn>
                                        <p:tgtEl>
                                          <p:spTgt spid="30"/>
                                        </p:tgtEl>
                                        <p:attrNameLst>
                                          <p:attrName>r</p:attrName>
                                        </p:attrNameLst>
                                      </p:cBhvr>
                                    </p:animRot>
                                    <p:animRot by="-240000">
                                      <p:cBhvr>
                                        <p:cTn id="232" dur="200" fill="hold">
                                          <p:stCondLst>
                                            <p:cond delay="200"/>
                                          </p:stCondLst>
                                        </p:cTn>
                                        <p:tgtEl>
                                          <p:spTgt spid="30"/>
                                        </p:tgtEl>
                                        <p:attrNameLst>
                                          <p:attrName>r</p:attrName>
                                        </p:attrNameLst>
                                      </p:cBhvr>
                                    </p:animRot>
                                    <p:animRot by="240000">
                                      <p:cBhvr>
                                        <p:cTn id="233" dur="200" fill="hold">
                                          <p:stCondLst>
                                            <p:cond delay="400"/>
                                          </p:stCondLst>
                                        </p:cTn>
                                        <p:tgtEl>
                                          <p:spTgt spid="30"/>
                                        </p:tgtEl>
                                        <p:attrNameLst>
                                          <p:attrName>r</p:attrName>
                                        </p:attrNameLst>
                                      </p:cBhvr>
                                    </p:animRot>
                                    <p:animRot by="-240000">
                                      <p:cBhvr>
                                        <p:cTn id="234" dur="200" fill="hold">
                                          <p:stCondLst>
                                            <p:cond delay="600"/>
                                          </p:stCondLst>
                                        </p:cTn>
                                        <p:tgtEl>
                                          <p:spTgt spid="30"/>
                                        </p:tgtEl>
                                        <p:attrNameLst>
                                          <p:attrName>r</p:attrName>
                                        </p:attrNameLst>
                                      </p:cBhvr>
                                    </p:animRot>
                                    <p:animRot by="120000">
                                      <p:cBhvr>
                                        <p:cTn id="235" dur="200" fill="hold">
                                          <p:stCondLst>
                                            <p:cond delay="800"/>
                                          </p:stCondLst>
                                        </p:cTn>
                                        <p:tgtEl>
                                          <p:spTgt spid="30"/>
                                        </p:tgtEl>
                                        <p:attrNameLst>
                                          <p:attrName>r</p:attrName>
                                        </p:attrNameLst>
                                      </p:cBhvr>
                                    </p:animRot>
                                  </p:childTnLst>
                                </p:cTn>
                              </p:par>
                            </p:childTnLst>
                          </p:cTn>
                        </p:par>
                        <p:par>
                          <p:cTn id="236" fill="hold">
                            <p:stCondLst>
                              <p:cond delay="1000"/>
                            </p:stCondLst>
                            <p:childTnLst>
                              <p:par>
                                <p:cTn id="237" presetID="10" presetClass="exit" presetSubtype="0" fill="hold" nodeType="afterEffect">
                                  <p:stCondLst>
                                    <p:cond delay="0"/>
                                  </p:stCondLst>
                                  <p:childTnLst>
                                    <p:animEffect transition="out" filter="fade">
                                      <p:cBhvr>
                                        <p:cTn id="238" dur="250"/>
                                        <p:tgtEl>
                                          <p:spTgt spid="16"/>
                                        </p:tgtEl>
                                      </p:cBhvr>
                                    </p:animEffect>
                                    <p:set>
                                      <p:cBhvr>
                                        <p:cTn id="239" dur="1" fill="hold">
                                          <p:stCondLst>
                                            <p:cond delay="249"/>
                                          </p:stCondLst>
                                        </p:cTn>
                                        <p:tgtEl>
                                          <p:spTgt spid="16"/>
                                        </p:tgtEl>
                                        <p:attrNameLst>
                                          <p:attrName>style.visibility</p:attrName>
                                        </p:attrNameLst>
                                      </p:cBhvr>
                                      <p:to>
                                        <p:strVal val="hidden"/>
                                      </p:to>
                                    </p:set>
                                  </p:childTnLst>
                                </p:cTn>
                              </p:par>
                              <p:par>
                                <p:cTn id="240" presetID="10" presetClass="entr" presetSubtype="0" fill="hold" nodeType="withEffect">
                                  <p:stCondLst>
                                    <p:cond delay="0"/>
                                  </p:stCondLst>
                                  <p:childTnLst>
                                    <p:set>
                                      <p:cBhvr>
                                        <p:cTn id="241" dur="1" fill="hold">
                                          <p:stCondLst>
                                            <p:cond delay="0"/>
                                          </p:stCondLst>
                                        </p:cTn>
                                        <p:tgtEl>
                                          <p:spTgt spid="5"/>
                                        </p:tgtEl>
                                        <p:attrNameLst>
                                          <p:attrName>style.visibility</p:attrName>
                                        </p:attrNameLst>
                                      </p:cBhvr>
                                      <p:to>
                                        <p:strVal val="visible"/>
                                      </p:to>
                                    </p:set>
                                    <p:animEffect transition="in" filter="fade">
                                      <p:cBhvr>
                                        <p:cTn id="242" dur="250"/>
                                        <p:tgtEl>
                                          <p:spTgt spid="5"/>
                                        </p:tgtEl>
                                      </p:cBhvr>
                                    </p:animEffect>
                                  </p:childTnLst>
                                </p:cTn>
                              </p:par>
                            </p:childTnLst>
                          </p:cTn>
                        </p:par>
                        <p:par>
                          <p:cTn id="243" fill="hold">
                            <p:stCondLst>
                              <p:cond delay="1250"/>
                            </p:stCondLst>
                            <p:childTnLst>
                              <p:par>
                                <p:cTn id="244" presetID="49" presetClass="path" presetSubtype="0" accel="50000" decel="50000" fill="hold" nodeType="afterEffect">
                                  <p:stCondLst>
                                    <p:cond delay="0"/>
                                  </p:stCondLst>
                                  <p:childTnLst>
                                    <p:animMotion origin="layout" path="M -0.00573 0.02894 L 0.07917 0.32917 " pathEditMode="relative" rAng="0" ptsTypes="AA">
                                      <p:cBhvr>
                                        <p:cTn id="245" dur="2000" fill="hold"/>
                                        <p:tgtEl>
                                          <p:spTgt spid="5"/>
                                        </p:tgtEl>
                                        <p:attrNameLst>
                                          <p:attrName>ppt_x</p:attrName>
                                          <p:attrName>ppt_y</p:attrName>
                                        </p:attrNameLst>
                                      </p:cBhvr>
                                      <p:rCtr x="4236" y="15000"/>
                                    </p:animMotion>
                                  </p:childTnLst>
                                </p:cTn>
                              </p:par>
                            </p:childTnLst>
                          </p:cTn>
                        </p:par>
                        <p:par>
                          <p:cTn id="246" fill="hold">
                            <p:stCondLst>
                              <p:cond delay="3250"/>
                            </p:stCondLst>
                            <p:childTnLst>
                              <p:par>
                                <p:cTn id="247" presetID="10" presetClass="exit" presetSubtype="0" fill="hold" nodeType="afterEffect">
                                  <p:stCondLst>
                                    <p:cond delay="0"/>
                                  </p:stCondLst>
                                  <p:childTnLst>
                                    <p:animEffect transition="out" filter="fade">
                                      <p:cBhvr>
                                        <p:cTn id="248" dur="250"/>
                                        <p:tgtEl>
                                          <p:spTgt spid="5"/>
                                        </p:tgtEl>
                                      </p:cBhvr>
                                    </p:animEffect>
                                    <p:set>
                                      <p:cBhvr>
                                        <p:cTn id="249" dur="1" fill="hold">
                                          <p:stCondLst>
                                            <p:cond delay="249"/>
                                          </p:stCondLst>
                                        </p:cTn>
                                        <p:tgtEl>
                                          <p:spTgt spid="5"/>
                                        </p:tgtEl>
                                        <p:attrNameLst>
                                          <p:attrName>style.visibility</p:attrName>
                                        </p:attrNameLst>
                                      </p:cBhvr>
                                      <p:to>
                                        <p:strVal val="hidden"/>
                                      </p:to>
                                    </p:set>
                                  </p:childTnLst>
                                </p:cTn>
                              </p:par>
                              <p:par>
                                <p:cTn id="250" presetID="10" presetClass="entr" presetSubtype="0" fill="hold" nodeType="withEffect">
                                  <p:stCondLst>
                                    <p:cond delay="0"/>
                                  </p:stCondLst>
                                  <p:childTnLst>
                                    <p:set>
                                      <p:cBhvr>
                                        <p:cTn id="251" dur="1" fill="hold">
                                          <p:stCondLst>
                                            <p:cond delay="0"/>
                                          </p:stCondLst>
                                        </p:cTn>
                                        <p:tgtEl>
                                          <p:spTgt spid="28"/>
                                        </p:tgtEl>
                                        <p:attrNameLst>
                                          <p:attrName>style.visibility</p:attrName>
                                        </p:attrNameLst>
                                      </p:cBhvr>
                                      <p:to>
                                        <p:strVal val="visible"/>
                                      </p:to>
                                    </p:set>
                                    <p:animEffect transition="in" filter="fade">
                                      <p:cBhvr>
                                        <p:cTn id="252" dur="250"/>
                                        <p:tgtEl>
                                          <p:spTgt spid="28"/>
                                        </p:tgtEl>
                                      </p:cBhvr>
                                    </p:animEffect>
                                  </p:childTnLst>
                                </p:cTn>
                              </p:par>
                            </p:childTnLst>
                          </p:cTn>
                        </p:par>
                        <p:par>
                          <p:cTn id="253" fill="hold">
                            <p:stCondLst>
                              <p:cond delay="3500"/>
                            </p:stCondLst>
                            <p:childTnLst>
                              <p:par>
                                <p:cTn id="254" presetID="32" presetClass="emph" presetSubtype="0" fill="hold" nodeType="afterEffect">
                                  <p:stCondLst>
                                    <p:cond delay="0"/>
                                  </p:stCondLst>
                                  <p:childTnLst>
                                    <p:animRot by="120000">
                                      <p:cBhvr>
                                        <p:cTn id="255" dur="200" fill="hold">
                                          <p:stCondLst>
                                            <p:cond delay="0"/>
                                          </p:stCondLst>
                                        </p:cTn>
                                        <p:tgtEl>
                                          <p:spTgt spid="28"/>
                                        </p:tgtEl>
                                        <p:attrNameLst>
                                          <p:attrName>r</p:attrName>
                                        </p:attrNameLst>
                                      </p:cBhvr>
                                    </p:animRot>
                                    <p:animRot by="-240000">
                                      <p:cBhvr>
                                        <p:cTn id="256" dur="400" fill="hold">
                                          <p:stCondLst>
                                            <p:cond delay="400"/>
                                          </p:stCondLst>
                                        </p:cTn>
                                        <p:tgtEl>
                                          <p:spTgt spid="28"/>
                                        </p:tgtEl>
                                        <p:attrNameLst>
                                          <p:attrName>r</p:attrName>
                                        </p:attrNameLst>
                                      </p:cBhvr>
                                    </p:animRot>
                                    <p:animRot by="240000">
                                      <p:cBhvr>
                                        <p:cTn id="257" dur="400" fill="hold">
                                          <p:stCondLst>
                                            <p:cond delay="800"/>
                                          </p:stCondLst>
                                        </p:cTn>
                                        <p:tgtEl>
                                          <p:spTgt spid="28"/>
                                        </p:tgtEl>
                                        <p:attrNameLst>
                                          <p:attrName>r</p:attrName>
                                        </p:attrNameLst>
                                      </p:cBhvr>
                                    </p:animRot>
                                    <p:animRot by="-240000">
                                      <p:cBhvr>
                                        <p:cTn id="258" dur="400" fill="hold">
                                          <p:stCondLst>
                                            <p:cond delay="1200"/>
                                          </p:stCondLst>
                                        </p:cTn>
                                        <p:tgtEl>
                                          <p:spTgt spid="28"/>
                                        </p:tgtEl>
                                        <p:attrNameLst>
                                          <p:attrName>r</p:attrName>
                                        </p:attrNameLst>
                                      </p:cBhvr>
                                    </p:animRot>
                                    <p:animRot by="120000">
                                      <p:cBhvr>
                                        <p:cTn id="259" dur="400" fill="hold">
                                          <p:stCondLst>
                                            <p:cond delay="1600"/>
                                          </p:stCondLst>
                                        </p:cTn>
                                        <p:tgtEl>
                                          <p:spTgt spid="28"/>
                                        </p:tgtEl>
                                        <p:attrNameLst>
                                          <p:attrName>r</p:attrName>
                                        </p:attrNameLst>
                                      </p:cBhvr>
                                    </p:animRot>
                                  </p:childTnLst>
                                </p:cTn>
                              </p:par>
                              <p:par>
                                <p:cTn id="260" presetID="32" presetClass="emph" presetSubtype="0" fill="hold" nodeType="withEffect">
                                  <p:stCondLst>
                                    <p:cond delay="0"/>
                                  </p:stCondLst>
                                  <p:childTnLst>
                                    <p:animRot by="120000">
                                      <p:cBhvr>
                                        <p:cTn id="261" dur="200" fill="hold">
                                          <p:stCondLst>
                                            <p:cond delay="0"/>
                                          </p:stCondLst>
                                        </p:cTn>
                                        <p:tgtEl>
                                          <p:spTgt spid="30"/>
                                        </p:tgtEl>
                                        <p:attrNameLst>
                                          <p:attrName>r</p:attrName>
                                        </p:attrNameLst>
                                      </p:cBhvr>
                                    </p:animRot>
                                    <p:animRot by="-240000">
                                      <p:cBhvr>
                                        <p:cTn id="262" dur="400" fill="hold">
                                          <p:stCondLst>
                                            <p:cond delay="400"/>
                                          </p:stCondLst>
                                        </p:cTn>
                                        <p:tgtEl>
                                          <p:spTgt spid="30"/>
                                        </p:tgtEl>
                                        <p:attrNameLst>
                                          <p:attrName>r</p:attrName>
                                        </p:attrNameLst>
                                      </p:cBhvr>
                                    </p:animRot>
                                    <p:animRot by="240000">
                                      <p:cBhvr>
                                        <p:cTn id="263" dur="400" fill="hold">
                                          <p:stCondLst>
                                            <p:cond delay="800"/>
                                          </p:stCondLst>
                                        </p:cTn>
                                        <p:tgtEl>
                                          <p:spTgt spid="30"/>
                                        </p:tgtEl>
                                        <p:attrNameLst>
                                          <p:attrName>r</p:attrName>
                                        </p:attrNameLst>
                                      </p:cBhvr>
                                    </p:animRot>
                                    <p:animRot by="-240000">
                                      <p:cBhvr>
                                        <p:cTn id="264" dur="400" fill="hold">
                                          <p:stCondLst>
                                            <p:cond delay="1200"/>
                                          </p:stCondLst>
                                        </p:cTn>
                                        <p:tgtEl>
                                          <p:spTgt spid="30"/>
                                        </p:tgtEl>
                                        <p:attrNameLst>
                                          <p:attrName>r</p:attrName>
                                        </p:attrNameLst>
                                      </p:cBhvr>
                                    </p:animRot>
                                    <p:animRot by="120000">
                                      <p:cBhvr>
                                        <p:cTn id="265" dur="400" fill="hold">
                                          <p:stCondLst>
                                            <p:cond delay="1600"/>
                                          </p:stCondLst>
                                        </p:cTn>
                                        <p:tgtEl>
                                          <p:spTgt spid="30"/>
                                        </p:tgtEl>
                                        <p:attrNameLst>
                                          <p:attrName>r</p:attrName>
                                        </p:attrNameLst>
                                      </p:cBhvr>
                                    </p:animRot>
                                  </p:childTnLst>
                                </p:cTn>
                              </p:par>
                            </p:childTnLst>
                          </p:cTn>
                        </p:par>
                        <p:par>
                          <p:cTn id="266" fill="hold">
                            <p:stCondLst>
                              <p:cond delay="5500"/>
                            </p:stCondLst>
                            <p:childTnLst>
                              <p:par>
                                <p:cTn id="267" presetID="10" presetClass="exit" presetSubtype="0" fill="hold" nodeType="afterEffect">
                                  <p:stCondLst>
                                    <p:cond delay="0"/>
                                  </p:stCondLst>
                                  <p:childTnLst>
                                    <p:animEffect transition="out" filter="fade">
                                      <p:cBhvr>
                                        <p:cTn id="268" dur="250"/>
                                        <p:tgtEl>
                                          <p:spTgt spid="28"/>
                                        </p:tgtEl>
                                      </p:cBhvr>
                                    </p:animEffect>
                                    <p:set>
                                      <p:cBhvr>
                                        <p:cTn id="269" dur="1" fill="hold">
                                          <p:stCondLst>
                                            <p:cond delay="249"/>
                                          </p:stCondLst>
                                        </p:cTn>
                                        <p:tgtEl>
                                          <p:spTgt spid="28"/>
                                        </p:tgtEl>
                                        <p:attrNameLst>
                                          <p:attrName>style.visibility</p:attrName>
                                        </p:attrNameLst>
                                      </p:cBhvr>
                                      <p:to>
                                        <p:strVal val="hidden"/>
                                      </p:to>
                                    </p:set>
                                  </p:childTnLst>
                                </p:cTn>
                              </p:par>
                              <p:par>
                                <p:cTn id="270" presetID="10" presetClass="entr" presetSubtype="0" fill="hold" nodeType="withEffect">
                                  <p:stCondLst>
                                    <p:cond delay="0"/>
                                  </p:stCondLst>
                                  <p:childTnLst>
                                    <p:set>
                                      <p:cBhvr>
                                        <p:cTn id="271" dur="1" fill="hold">
                                          <p:stCondLst>
                                            <p:cond delay="0"/>
                                          </p:stCondLst>
                                        </p:cTn>
                                        <p:tgtEl>
                                          <p:spTgt spid="27"/>
                                        </p:tgtEl>
                                        <p:attrNameLst>
                                          <p:attrName>style.visibility</p:attrName>
                                        </p:attrNameLst>
                                      </p:cBhvr>
                                      <p:to>
                                        <p:strVal val="visible"/>
                                      </p:to>
                                    </p:set>
                                    <p:animEffect transition="in" filter="fade">
                                      <p:cBhvr>
                                        <p:cTn id="272" dur="250"/>
                                        <p:tgtEl>
                                          <p:spTgt spid="27"/>
                                        </p:tgtEl>
                                      </p:cBhvr>
                                    </p:animEffect>
                                  </p:childTnLst>
                                  <p:subTnLst>
                                    <p:audio>
                                      <p:cMediaNode>
                                        <p:cTn display="0" masterRel="sameClick">
                                          <p:stCondLst>
                                            <p:cond evt="begin" delay="0">
                                              <p:tn val="270"/>
                                            </p:cond>
                                          </p:stCondLst>
                                          <p:endCondLst>
                                            <p:cond evt="onStopAudio" delay="0">
                                              <p:tgtEl>
                                                <p:sldTgt/>
                                              </p:tgtEl>
                                            </p:cond>
                                          </p:endCondLst>
                                        </p:cTn>
                                        <p:tgtEl>
                                          <p:sndTgt r:embed="rId2" name="oisairoi.wav"/>
                                        </p:tgtEl>
                                      </p:cMediaNode>
                                    </p:audio>
                                  </p:subTnLst>
                                </p:cTn>
                              </p:par>
                              <p:par>
                                <p:cTn id="273" presetID="10" presetClass="entr" presetSubtype="0" fill="hold" nodeType="withEffect">
                                  <p:stCondLst>
                                    <p:cond delay="0"/>
                                  </p:stCondLst>
                                  <p:childTnLst>
                                    <p:set>
                                      <p:cBhvr>
                                        <p:cTn id="274" dur="1" fill="hold">
                                          <p:stCondLst>
                                            <p:cond delay="0"/>
                                          </p:stCondLst>
                                        </p:cTn>
                                        <p:tgtEl>
                                          <p:spTgt spid="25"/>
                                        </p:tgtEl>
                                        <p:attrNameLst>
                                          <p:attrName>style.visibility</p:attrName>
                                        </p:attrNameLst>
                                      </p:cBhvr>
                                      <p:to>
                                        <p:strVal val="visible"/>
                                      </p:to>
                                    </p:set>
                                    <p:animEffect transition="in" filter="fade">
                                      <p:cBhvr>
                                        <p:cTn id="275" dur="250"/>
                                        <p:tgtEl>
                                          <p:spTgt spid="25"/>
                                        </p:tgtEl>
                                      </p:cBhvr>
                                    </p:animEffect>
                                  </p:childTnLst>
                                </p:cTn>
                              </p:par>
                              <p:par>
                                <p:cTn id="276" presetID="10" presetClass="exit" presetSubtype="0" fill="hold" nodeType="withEffect">
                                  <p:stCondLst>
                                    <p:cond delay="0"/>
                                  </p:stCondLst>
                                  <p:childTnLst>
                                    <p:animEffect transition="out" filter="fade">
                                      <p:cBhvr>
                                        <p:cTn id="277" dur="250"/>
                                        <p:tgtEl>
                                          <p:spTgt spid="30"/>
                                        </p:tgtEl>
                                      </p:cBhvr>
                                    </p:animEffect>
                                    <p:set>
                                      <p:cBhvr>
                                        <p:cTn id="278"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79" restart="whenNotActive" fill="hold" evtFilter="cancelBubble" nodeType="interactiveSeq">
                <p:stCondLst>
                  <p:cond evt="onClick" delay="0">
                    <p:tgtEl>
                      <p:spTgt spid="33"/>
                    </p:tgtEl>
                  </p:cond>
                </p:stCondLst>
                <p:endSync evt="end" delay="0">
                  <p:rtn val="all"/>
                </p:endSync>
                <p:childTnLst>
                  <p:par>
                    <p:cTn id="280" fill="hold">
                      <p:stCondLst>
                        <p:cond delay="0"/>
                      </p:stCondLst>
                      <p:childTnLst>
                        <p:par>
                          <p:cTn id="281" fill="hold">
                            <p:stCondLst>
                              <p:cond delay="0"/>
                            </p:stCondLst>
                            <p:childTnLst>
                              <p:par>
                                <p:cTn id="282" presetID="32" presetClass="emph" presetSubtype="0" fill="hold" nodeType="clickEffect">
                                  <p:stCondLst>
                                    <p:cond delay="0"/>
                                  </p:stCondLst>
                                  <p:childTnLst>
                                    <p:animRot by="120000">
                                      <p:cBhvr>
                                        <p:cTn id="283" dur="100" fill="hold">
                                          <p:stCondLst>
                                            <p:cond delay="0"/>
                                          </p:stCondLst>
                                        </p:cTn>
                                        <p:tgtEl>
                                          <p:spTgt spid="33"/>
                                        </p:tgtEl>
                                        <p:attrNameLst>
                                          <p:attrName>r</p:attrName>
                                        </p:attrNameLst>
                                      </p:cBhvr>
                                    </p:animRot>
                                    <p:animRot by="-240000">
                                      <p:cBhvr>
                                        <p:cTn id="284" dur="200" fill="hold">
                                          <p:stCondLst>
                                            <p:cond delay="200"/>
                                          </p:stCondLst>
                                        </p:cTn>
                                        <p:tgtEl>
                                          <p:spTgt spid="33"/>
                                        </p:tgtEl>
                                        <p:attrNameLst>
                                          <p:attrName>r</p:attrName>
                                        </p:attrNameLst>
                                      </p:cBhvr>
                                    </p:animRot>
                                    <p:animRot by="240000">
                                      <p:cBhvr>
                                        <p:cTn id="285" dur="200" fill="hold">
                                          <p:stCondLst>
                                            <p:cond delay="400"/>
                                          </p:stCondLst>
                                        </p:cTn>
                                        <p:tgtEl>
                                          <p:spTgt spid="33"/>
                                        </p:tgtEl>
                                        <p:attrNameLst>
                                          <p:attrName>r</p:attrName>
                                        </p:attrNameLst>
                                      </p:cBhvr>
                                    </p:animRot>
                                    <p:animRot by="-240000">
                                      <p:cBhvr>
                                        <p:cTn id="286" dur="200" fill="hold">
                                          <p:stCondLst>
                                            <p:cond delay="600"/>
                                          </p:stCondLst>
                                        </p:cTn>
                                        <p:tgtEl>
                                          <p:spTgt spid="33"/>
                                        </p:tgtEl>
                                        <p:attrNameLst>
                                          <p:attrName>r</p:attrName>
                                        </p:attrNameLst>
                                      </p:cBhvr>
                                    </p:animRot>
                                    <p:animRot by="120000">
                                      <p:cBhvr>
                                        <p:cTn id="287" dur="200" fill="hold">
                                          <p:stCondLst>
                                            <p:cond delay="800"/>
                                          </p:stCondLst>
                                        </p:cTn>
                                        <p:tgtEl>
                                          <p:spTgt spid="33"/>
                                        </p:tgtEl>
                                        <p:attrNameLst>
                                          <p:attrName>r</p:attrName>
                                        </p:attrNameLst>
                                      </p:cBhvr>
                                    </p:animRot>
                                  </p:childTnLst>
                                  <p:subTnLst>
                                    <p:audio>
                                      <p:cMediaNode>
                                        <p:cTn display="0" masterRel="sameClick">
                                          <p:stCondLst>
                                            <p:cond evt="begin" delay="0">
                                              <p:tn val="282"/>
                                            </p:cond>
                                          </p:stCondLst>
                                          <p:endCondLst>
                                            <p:cond evt="onStopAudio" delay="0">
                                              <p:tgtEl>
                                                <p:sldTgt/>
                                              </p:tgtEl>
                                            </p:cond>
                                          </p:endCondLst>
                                        </p:cTn>
                                        <p:tgtEl>
                                          <p:sndTgt r:embed="rId4" name="wind.wav"/>
                                        </p:tgtEl>
                                      </p:cMediaNode>
                                    </p:audio>
                                  </p:subTnLst>
                                </p:cTn>
                              </p:par>
                              <p:par>
                                <p:cTn id="288" presetID="24" presetClass="emph" presetSubtype="0" fill="hold" grpId="0" nodeType="withEffect">
                                  <p:stCondLst>
                                    <p:cond delay="0"/>
                                  </p:stCondLst>
                                  <p:childTnLst>
                                    <p:animClr clrSpc="hsl" dir="cw">
                                      <p:cBhvr override="childStyle">
                                        <p:cTn id="289" dur="500" fill="hold"/>
                                        <p:tgtEl>
                                          <p:spTgt spid="31">
                                            <p:bg/>
                                          </p:spTgt>
                                        </p:tgtEl>
                                        <p:attrNameLst>
                                          <p:attrName>style.color</p:attrName>
                                        </p:attrNameLst>
                                      </p:cBhvr>
                                      <p:by>
                                        <p:hsl h="0" s="-12549" l="-25098"/>
                                      </p:by>
                                    </p:animClr>
                                    <p:animClr clrSpc="hsl" dir="cw">
                                      <p:cBhvr>
                                        <p:cTn id="290" dur="500" fill="hold"/>
                                        <p:tgtEl>
                                          <p:spTgt spid="31">
                                            <p:bg/>
                                          </p:spTgt>
                                        </p:tgtEl>
                                        <p:attrNameLst>
                                          <p:attrName>fillcolor</p:attrName>
                                        </p:attrNameLst>
                                      </p:cBhvr>
                                      <p:by>
                                        <p:hsl h="0" s="-12549" l="-25098"/>
                                      </p:by>
                                    </p:animClr>
                                    <p:animClr clrSpc="hsl" dir="cw">
                                      <p:cBhvr>
                                        <p:cTn id="291" dur="500" fill="hold"/>
                                        <p:tgtEl>
                                          <p:spTgt spid="31">
                                            <p:bg/>
                                          </p:spTgt>
                                        </p:tgtEl>
                                        <p:attrNameLst>
                                          <p:attrName>stroke.color</p:attrName>
                                        </p:attrNameLst>
                                      </p:cBhvr>
                                      <p:by>
                                        <p:hsl h="0" s="-12549" l="-25098"/>
                                      </p:by>
                                    </p:animClr>
                                    <p:set>
                                      <p:cBhvr>
                                        <p:cTn id="292" dur="500" fill="hold"/>
                                        <p:tgtEl>
                                          <p:spTgt spid="31">
                                            <p:bg/>
                                          </p:spTgt>
                                        </p:tgtEl>
                                        <p:attrNameLst>
                                          <p:attrName>fill.type</p:attrName>
                                        </p:attrNameLst>
                                      </p:cBhvr>
                                      <p:to>
                                        <p:strVal val="solid"/>
                                      </p:to>
                                    </p:set>
                                  </p:childTnLst>
                                </p:cTn>
                              </p:par>
                              <p:par>
                                <p:cTn id="293" presetID="24" presetClass="emph" presetSubtype="0" fill="hold" grpId="0" nodeType="withEffect">
                                  <p:stCondLst>
                                    <p:cond delay="0"/>
                                  </p:stCondLst>
                                  <p:childTnLst>
                                    <p:animClr clrSpc="hsl" dir="cw">
                                      <p:cBhvr override="childStyle">
                                        <p:cTn id="294" dur="500" fill="hold"/>
                                        <p:tgtEl>
                                          <p:spTgt spid="31">
                                            <p:txEl>
                                              <p:pRg st="0" end="0"/>
                                            </p:txEl>
                                          </p:spTgt>
                                        </p:tgtEl>
                                        <p:attrNameLst>
                                          <p:attrName>style.color</p:attrName>
                                        </p:attrNameLst>
                                      </p:cBhvr>
                                      <p:by>
                                        <p:hsl h="0" s="-12549" l="-25098"/>
                                      </p:by>
                                    </p:animClr>
                                    <p:animClr clrSpc="hsl" dir="cw">
                                      <p:cBhvr>
                                        <p:cTn id="295" dur="500" fill="hold"/>
                                        <p:tgtEl>
                                          <p:spTgt spid="31">
                                            <p:txEl>
                                              <p:pRg st="0" end="0"/>
                                            </p:txEl>
                                          </p:spTgt>
                                        </p:tgtEl>
                                        <p:attrNameLst>
                                          <p:attrName>fillcolor</p:attrName>
                                        </p:attrNameLst>
                                      </p:cBhvr>
                                      <p:by>
                                        <p:hsl h="0" s="-12549" l="-25098"/>
                                      </p:by>
                                    </p:animClr>
                                    <p:animClr clrSpc="hsl" dir="cw">
                                      <p:cBhvr>
                                        <p:cTn id="296" dur="500" fill="hold"/>
                                        <p:tgtEl>
                                          <p:spTgt spid="31">
                                            <p:txEl>
                                              <p:pRg st="0" end="0"/>
                                            </p:txEl>
                                          </p:spTgt>
                                        </p:tgtEl>
                                        <p:attrNameLst>
                                          <p:attrName>stroke.color</p:attrName>
                                        </p:attrNameLst>
                                      </p:cBhvr>
                                      <p:by>
                                        <p:hsl h="0" s="-12549" l="-25098"/>
                                      </p:by>
                                    </p:animClr>
                                    <p:set>
                                      <p:cBhvr>
                                        <p:cTn id="297" dur="500" fill="hold"/>
                                        <p:tgtEl>
                                          <p:spTgt spid="31">
                                            <p:txEl>
                                              <p:pRg st="0" end="0"/>
                                            </p:txEl>
                                          </p:spTgt>
                                        </p:tgtEl>
                                        <p:attrNameLst>
                                          <p:attrName>fill.type</p:attrName>
                                        </p:attrNameLst>
                                      </p:cBhvr>
                                      <p:to>
                                        <p:strVal val="solid"/>
                                      </p:to>
                                    </p:set>
                                  </p:childTnLst>
                                </p:cTn>
                              </p:par>
                              <p:par>
                                <p:cTn id="298" presetID="24" presetClass="emph" presetSubtype="0" fill="hold" grpId="0" nodeType="withEffect">
                                  <p:stCondLst>
                                    <p:cond delay="0"/>
                                  </p:stCondLst>
                                  <p:childTnLst>
                                    <p:animClr clrSpc="hsl" dir="cw">
                                      <p:cBhvr override="childStyle">
                                        <p:cTn id="299" dur="500" fill="hold"/>
                                        <p:tgtEl>
                                          <p:spTgt spid="34">
                                            <p:bg/>
                                          </p:spTgt>
                                        </p:tgtEl>
                                        <p:attrNameLst>
                                          <p:attrName>style.color</p:attrName>
                                        </p:attrNameLst>
                                      </p:cBhvr>
                                      <p:by>
                                        <p:hsl h="0" s="-12549" l="-25098"/>
                                      </p:by>
                                    </p:animClr>
                                    <p:animClr clrSpc="hsl" dir="cw">
                                      <p:cBhvr>
                                        <p:cTn id="300" dur="500" fill="hold"/>
                                        <p:tgtEl>
                                          <p:spTgt spid="34">
                                            <p:bg/>
                                          </p:spTgt>
                                        </p:tgtEl>
                                        <p:attrNameLst>
                                          <p:attrName>fillcolor</p:attrName>
                                        </p:attrNameLst>
                                      </p:cBhvr>
                                      <p:by>
                                        <p:hsl h="0" s="-12549" l="-25098"/>
                                      </p:by>
                                    </p:animClr>
                                    <p:animClr clrSpc="hsl" dir="cw">
                                      <p:cBhvr>
                                        <p:cTn id="301" dur="500" fill="hold"/>
                                        <p:tgtEl>
                                          <p:spTgt spid="34">
                                            <p:bg/>
                                          </p:spTgt>
                                        </p:tgtEl>
                                        <p:attrNameLst>
                                          <p:attrName>stroke.color</p:attrName>
                                        </p:attrNameLst>
                                      </p:cBhvr>
                                      <p:by>
                                        <p:hsl h="0" s="-12549" l="-25098"/>
                                      </p:by>
                                    </p:animClr>
                                    <p:set>
                                      <p:cBhvr>
                                        <p:cTn id="302" dur="500" fill="hold"/>
                                        <p:tgtEl>
                                          <p:spTgt spid="34">
                                            <p:bg/>
                                          </p:spTgt>
                                        </p:tgtEl>
                                        <p:attrNameLst>
                                          <p:attrName>fill.type</p:attrName>
                                        </p:attrNameLst>
                                      </p:cBhvr>
                                      <p:to>
                                        <p:strVal val="solid"/>
                                      </p:to>
                                    </p:set>
                                  </p:childTnLst>
                                </p:cTn>
                              </p:par>
                              <p:par>
                                <p:cTn id="303" presetID="24" presetClass="emph" presetSubtype="0" fill="hold" grpId="0" nodeType="withEffect">
                                  <p:stCondLst>
                                    <p:cond delay="0"/>
                                  </p:stCondLst>
                                  <p:childTnLst>
                                    <p:animClr clrSpc="hsl" dir="cw">
                                      <p:cBhvr override="childStyle">
                                        <p:cTn id="304" dur="500" fill="hold"/>
                                        <p:tgtEl>
                                          <p:spTgt spid="34">
                                            <p:txEl>
                                              <p:pRg st="0" end="0"/>
                                            </p:txEl>
                                          </p:spTgt>
                                        </p:tgtEl>
                                        <p:attrNameLst>
                                          <p:attrName>style.color</p:attrName>
                                        </p:attrNameLst>
                                      </p:cBhvr>
                                      <p:by>
                                        <p:hsl h="0" s="-12549" l="-25098"/>
                                      </p:by>
                                    </p:animClr>
                                    <p:animClr clrSpc="hsl" dir="cw">
                                      <p:cBhvr>
                                        <p:cTn id="305" dur="500" fill="hold"/>
                                        <p:tgtEl>
                                          <p:spTgt spid="34">
                                            <p:txEl>
                                              <p:pRg st="0" end="0"/>
                                            </p:txEl>
                                          </p:spTgt>
                                        </p:tgtEl>
                                        <p:attrNameLst>
                                          <p:attrName>fillcolor</p:attrName>
                                        </p:attrNameLst>
                                      </p:cBhvr>
                                      <p:by>
                                        <p:hsl h="0" s="-12549" l="-25098"/>
                                      </p:by>
                                    </p:animClr>
                                    <p:animClr clrSpc="hsl" dir="cw">
                                      <p:cBhvr>
                                        <p:cTn id="306" dur="500" fill="hold"/>
                                        <p:tgtEl>
                                          <p:spTgt spid="34">
                                            <p:txEl>
                                              <p:pRg st="0" end="0"/>
                                            </p:txEl>
                                          </p:spTgt>
                                        </p:tgtEl>
                                        <p:attrNameLst>
                                          <p:attrName>stroke.color</p:attrName>
                                        </p:attrNameLst>
                                      </p:cBhvr>
                                      <p:by>
                                        <p:hsl h="0" s="-12549" l="-25098"/>
                                      </p:by>
                                    </p:animClr>
                                    <p:set>
                                      <p:cBhvr>
                                        <p:cTn id="307" dur="500" fill="hold"/>
                                        <p:tgtEl>
                                          <p:spTgt spid="34">
                                            <p:txEl>
                                              <p:pRg st="0" end="0"/>
                                            </p:txEl>
                                          </p:spTgt>
                                        </p:tgtEl>
                                        <p:attrNameLst>
                                          <p:attrName>fill.type</p:attrName>
                                        </p:attrNameLst>
                                      </p:cBhvr>
                                      <p:to>
                                        <p:strVal val="solid"/>
                                      </p:to>
                                    </p:set>
                                  </p:childTnLst>
                                </p:cTn>
                              </p:par>
                              <p:par>
                                <p:cTn id="308" presetID="24" presetClass="emph" presetSubtype="0" fill="hold" grpId="0" nodeType="withEffect">
                                  <p:stCondLst>
                                    <p:cond delay="0"/>
                                  </p:stCondLst>
                                  <p:childTnLst>
                                    <p:animClr clrSpc="hsl" dir="cw">
                                      <p:cBhvr override="childStyle">
                                        <p:cTn id="309" dur="500" fill="hold"/>
                                        <p:tgtEl>
                                          <p:spTgt spid="29">
                                            <p:bg/>
                                          </p:spTgt>
                                        </p:tgtEl>
                                        <p:attrNameLst>
                                          <p:attrName>style.color</p:attrName>
                                        </p:attrNameLst>
                                      </p:cBhvr>
                                      <p:by>
                                        <p:hsl h="0" s="-12549" l="-25098"/>
                                      </p:by>
                                    </p:animClr>
                                    <p:animClr clrSpc="hsl" dir="cw">
                                      <p:cBhvr>
                                        <p:cTn id="310" dur="500" fill="hold"/>
                                        <p:tgtEl>
                                          <p:spTgt spid="29">
                                            <p:bg/>
                                          </p:spTgt>
                                        </p:tgtEl>
                                        <p:attrNameLst>
                                          <p:attrName>fillcolor</p:attrName>
                                        </p:attrNameLst>
                                      </p:cBhvr>
                                      <p:by>
                                        <p:hsl h="0" s="-12549" l="-25098"/>
                                      </p:by>
                                    </p:animClr>
                                    <p:animClr clrSpc="hsl" dir="cw">
                                      <p:cBhvr>
                                        <p:cTn id="311" dur="500" fill="hold"/>
                                        <p:tgtEl>
                                          <p:spTgt spid="29">
                                            <p:bg/>
                                          </p:spTgt>
                                        </p:tgtEl>
                                        <p:attrNameLst>
                                          <p:attrName>stroke.color</p:attrName>
                                        </p:attrNameLst>
                                      </p:cBhvr>
                                      <p:by>
                                        <p:hsl h="0" s="-12549" l="-25098"/>
                                      </p:by>
                                    </p:animClr>
                                    <p:set>
                                      <p:cBhvr>
                                        <p:cTn id="312" dur="500" fill="hold"/>
                                        <p:tgtEl>
                                          <p:spTgt spid="29">
                                            <p:bg/>
                                          </p:spTgt>
                                        </p:tgtEl>
                                        <p:attrNameLst>
                                          <p:attrName>fill.type</p:attrName>
                                        </p:attrNameLst>
                                      </p:cBhvr>
                                      <p:to>
                                        <p:strVal val="solid"/>
                                      </p:to>
                                    </p:set>
                                  </p:childTnLst>
                                </p:cTn>
                              </p:par>
                              <p:par>
                                <p:cTn id="313" presetID="24" presetClass="emph" presetSubtype="0" fill="hold" grpId="0" nodeType="withEffect">
                                  <p:stCondLst>
                                    <p:cond delay="0"/>
                                  </p:stCondLst>
                                  <p:childTnLst>
                                    <p:animClr clrSpc="hsl" dir="cw">
                                      <p:cBhvr override="childStyle">
                                        <p:cTn id="314" dur="500" fill="hold"/>
                                        <p:tgtEl>
                                          <p:spTgt spid="29">
                                            <p:txEl>
                                              <p:pRg st="0" end="0"/>
                                            </p:txEl>
                                          </p:spTgt>
                                        </p:tgtEl>
                                        <p:attrNameLst>
                                          <p:attrName>style.color</p:attrName>
                                        </p:attrNameLst>
                                      </p:cBhvr>
                                      <p:by>
                                        <p:hsl h="0" s="-12549" l="-25098"/>
                                      </p:by>
                                    </p:animClr>
                                    <p:animClr clrSpc="hsl" dir="cw">
                                      <p:cBhvr>
                                        <p:cTn id="315" dur="500" fill="hold"/>
                                        <p:tgtEl>
                                          <p:spTgt spid="29">
                                            <p:txEl>
                                              <p:pRg st="0" end="0"/>
                                            </p:txEl>
                                          </p:spTgt>
                                        </p:tgtEl>
                                        <p:attrNameLst>
                                          <p:attrName>fillcolor</p:attrName>
                                        </p:attrNameLst>
                                      </p:cBhvr>
                                      <p:by>
                                        <p:hsl h="0" s="-12549" l="-25098"/>
                                      </p:by>
                                    </p:animClr>
                                    <p:animClr clrSpc="hsl" dir="cw">
                                      <p:cBhvr>
                                        <p:cTn id="316" dur="500" fill="hold"/>
                                        <p:tgtEl>
                                          <p:spTgt spid="29">
                                            <p:txEl>
                                              <p:pRg st="0" end="0"/>
                                            </p:txEl>
                                          </p:spTgt>
                                        </p:tgtEl>
                                        <p:attrNameLst>
                                          <p:attrName>stroke.color</p:attrName>
                                        </p:attrNameLst>
                                      </p:cBhvr>
                                      <p:by>
                                        <p:hsl h="0" s="-12549" l="-25098"/>
                                      </p:by>
                                    </p:animClr>
                                    <p:set>
                                      <p:cBhvr>
                                        <p:cTn id="317"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animBg="1"/>
      <p:bldP spid="31" grpId="0" build="allAtOnce" animBg="1"/>
      <p:bldP spid="34" grpId="0" build="allAtOnce"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8415" y="3367162"/>
            <a:ext cx="1249999" cy="100215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33215" y="3395737"/>
            <a:ext cx="1249999" cy="1002155"/>
          </a:xfrm>
          <a:prstGeom prst="rect">
            <a:avLst/>
          </a:prstGeom>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53" y="3367162"/>
            <a:ext cx="1249999" cy="100215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0880" y="3321186"/>
            <a:ext cx="1580783" cy="1076706"/>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2467" y="3294228"/>
            <a:ext cx="1580782" cy="1076706"/>
          </a:xfrm>
          <a:prstGeom prst="rect">
            <a:avLst/>
          </a:prstGeom>
        </p:spPr>
      </p:pic>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6739" y="3288823"/>
            <a:ext cx="1581495" cy="107719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0024" y="3416611"/>
            <a:ext cx="1249999" cy="1002155"/>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7752" y="1910700"/>
            <a:ext cx="1381863" cy="802942"/>
          </a:xfrm>
          <a:prstGeom prst="rect">
            <a:avLst/>
          </a:prstGeom>
        </p:spPr>
      </p:pic>
      <p:sp>
        <p:nvSpPr>
          <p:cNvPr id="77" name="Sun 76"/>
          <p:cNvSpPr/>
          <p:nvPr/>
        </p:nvSpPr>
        <p:spPr>
          <a:xfrm>
            <a:off x="6765720" y="2959172"/>
            <a:ext cx="2162493" cy="1562337"/>
          </a:xfrm>
          <a:prstGeom prst="sun">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28601" y="247805"/>
            <a:ext cx="1661009" cy="2427078"/>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45519" y="1657024"/>
            <a:ext cx="1958679" cy="1403720"/>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803907"/>
            <a:ext cx="1060934" cy="950420"/>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310393" y="3249064"/>
            <a:ext cx="1073146" cy="982556"/>
          </a:xfrm>
          <a:prstGeom prst="rect">
            <a:avLst/>
          </a:prstGeom>
        </p:spPr>
      </p:pic>
      <p:pic>
        <p:nvPicPr>
          <p:cNvPr id="6" name="Picture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340974" y="4063381"/>
            <a:ext cx="850901" cy="954901"/>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5119365" y="4063381"/>
            <a:ext cx="850901" cy="954901"/>
          </a:xfrm>
          <a:prstGeom prst="rect">
            <a:avLst/>
          </a:prstGeom>
        </p:spPr>
      </p:pic>
      <p:pic>
        <p:nvPicPr>
          <p:cNvPr id="26" name="Picture 2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2884165" y="4063381"/>
            <a:ext cx="850901" cy="954901"/>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611">
            <a:off x="728703" y="4063381"/>
            <a:ext cx="850901" cy="954901"/>
          </a:xfrm>
          <a:prstGeom prst="rect">
            <a:avLst/>
          </a:prstGeom>
        </p:spPr>
      </p:pic>
      <p:sp>
        <p:nvSpPr>
          <p:cNvPr id="45" name="Rounded Rectangular Callout 44"/>
          <p:cNvSpPr/>
          <p:nvPr/>
        </p:nvSpPr>
        <p:spPr>
          <a:xfrm>
            <a:off x="1357485" y="6644"/>
            <a:ext cx="6557538" cy="1177575"/>
          </a:xfrm>
          <a:prstGeom prst="wedgeRoundRectCallout">
            <a:avLst>
              <a:gd name="adj1" fmla="val -55271"/>
              <a:gd name="adj2" fmla="val 28548"/>
              <a:gd name="adj3" fmla="val 16667"/>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rgbClr val="FF0000"/>
                </a:solidFill>
                <a:latin typeface="Times New Roman" pitchFamily="18" charset="0"/>
                <a:cs typeface="Times New Roman" pitchFamily="18" charset="0"/>
              </a:rPr>
              <a:t>Cho tam </a:t>
            </a:r>
            <a:r>
              <a:rPr lang="en-US" sz="2800" dirty="0" err="1">
                <a:solidFill>
                  <a:srgbClr val="FF0000"/>
                </a:solidFill>
                <a:latin typeface="Times New Roman" pitchFamily="18" charset="0"/>
                <a:cs typeface="Times New Roman" pitchFamily="18" charset="0"/>
              </a:rPr>
              <a:t>giác</a:t>
            </a:r>
            <a:r>
              <a:rPr lang="en-GB" sz="2800" dirty="0">
                <a:solidFill>
                  <a:srgbClr val="FF0000"/>
                </a:solidFill>
                <a:latin typeface="Times New Roman" pitchFamily="18" charset="0"/>
                <a:cs typeface="Times New Roman" pitchFamily="18" charset="0"/>
              </a:rPr>
              <a:t> </a:t>
            </a:r>
            <a:r>
              <a:rPr lang="en-GB" sz="2800" dirty="0" smtClean="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vuông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tại</a:t>
            </a:r>
            <a:r>
              <a:rPr lang="en-US" sz="2800" dirty="0" smtClean="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đường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trực</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của</a:t>
            </a:r>
            <a:r>
              <a:rPr lang="en-US" sz="2800" dirty="0" smtClean="0">
                <a:solidFill>
                  <a:srgbClr val="FF0000"/>
                </a:solidFill>
                <a:latin typeface="Times New Roman" pitchFamily="18" charset="0"/>
                <a:cs typeface="Times New Roman" pitchFamily="18" charset="0"/>
              </a:rPr>
              <a:t>    </a:t>
            </a:r>
            <a:r>
              <a:rPr lang="en-GB"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cắt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tại</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 So </a:t>
            </a:r>
            <a:r>
              <a:rPr lang="en-US" sz="2800" dirty="0" err="1">
                <a:solidFill>
                  <a:srgbClr val="FF0000"/>
                </a:solidFill>
                <a:latin typeface="Times New Roman" pitchFamily="18" charset="0"/>
                <a:cs typeface="Times New Roman" pitchFamily="18" charset="0"/>
              </a:rPr>
              <a:t>sánh</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a:solidFill>
                  <a:srgbClr val="FF0000"/>
                </a:solidFill>
                <a:latin typeface="Times New Roman" pitchFamily="18" charset="0"/>
                <a:cs typeface="Times New Roman" pitchFamily="18" charset="0"/>
              </a:rPr>
              <a:t> </a:t>
            </a:r>
            <a:r>
              <a:rPr lang="en-GB" sz="2800" dirty="0">
                <a:solidFill>
                  <a:srgbClr val="FF0000"/>
                </a:solidFill>
                <a:latin typeface="Times New Roman" pitchFamily="18" charset="0"/>
                <a:cs typeface="Times New Roman" pitchFamily="18" charset="0"/>
              </a:rPr>
              <a:t> </a:t>
            </a:r>
            <a:r>
              <a:rPr lang="en-GB" sz="2800" dirty="0" smtClean="0">
                <a:solidFill>
                  <a:srgbClr val="FF0000"/>
                </a:solidFill>
                <a:latin typeface="Times New Roman" pitchFamily="18" charset="0"/>
                <a:cs typeface="Times New Roman" pitchFamily="18" charset="0"/>
              </a:rPr>
              <a:t>   .</a:t>
            </a:r>
            <a:endParaRPr lang="en-US" sz="2800" dirty="0">
              <a:solidFill>
                <a:srgbClr val="FF0000"/>
              </a:solidFill>
              <a:latin typeface="Times New Roman" pitchFamily="18" charset="0"/>
              <a:cs typeface="Times New Roman" pitchFamily="18" charset="0"/>
            </a:endParaRPr>
          </a:p>
        </p:txBody>
      </p:sp>
      <p:sp>
        <p:nvSpPr>
          <p:cNvPr id="55" name="Rectangle 54"/>
          <p:cNvSpPr/>
          <p:nvPr/>
        </p:nvSpPr>
        <p:spPr>
          <a:xfrm>
            <a:off x="695145" y="4537858"/>
            <a:ext cx="7678834" cy="61767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rgbClr val="002060"/>
                </a:solidFill>
                <a:latin typeface="Times New Roman" panose="02020603050405020304" pitchFamily="18" charset="0"/>
                <a:cs typeface="Times New Roman" panose="02020603050405020304" pitchFamily="18" charset="0"/>
              </a:rPr>
              <a:t>  A                   B                   C                   D</a:t>
            </a:r>
          </a:p>
        </p:txBody>
      </p:sp>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1797534" y="4033235"/>
            <a:ext cx="617273" cy="612530"/>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942060" y="3973702"/>
            <a:ext cx="617273" cy="612530"/>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6148440" y="4003724"/>
            <a:ext cx="617273" cy="612530"/>
          </a:xfrm>
          <a:prstGeom prst="rect">
            <a:avLst/>
          </a:prstGeom>
        </p:spPr>
      </p:pic>
      <p:sp>
        <p:nvSpPr>
          <p:cNvPr id="29" name="Rectangle 28"/>
          <p:cNvSpPr/>
          <p:nvPr/>
        </p:nvSpPr>
        <p:spPr>
          <a:xfrm>
            <a:off x="3953466" y="1058622"/>
            <a:ext cx="4714917"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A : </a:t>
            </a:r>
          </a:p>
        </p:txBody>
      </p:sp>
      <p:sp>
        <p:nvSpPr>
          <p:cNvPr id="31" name="Rectangle 30"/>
          <p:cNvSpPr/>
          <p:nvPr/>
        </p:nvSpPr>
        <p:spPr>
          <a:xfrm>
            <a:off x="3953467" y="1429230"/>
            <a:ext cx="4714917"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B :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3953467" y="1799838"/>
            <a:ext cx="4714916"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C : </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3953467" y="2170447"/>
            <a:ext cx="4714916" cy="461665"/>
          </a:xfrm>
          <a:prstGeom prst="rect">
            <a:avLst/>
          </a:prstGeom>
          <a:solidFill>
            <a:srgbClr val="00B050"/>
          </a:solidFill>
        </p:spPr>
        <p:txBody>
          <a:bodyPr wrap="square">
            <a:spAutoFit/>
          </a:bodyPr>
          <a:lstStyle/>
          <a:p>
            <a:r>
              <a:rPr lang="en-US" sz="2400" b="1" dirty="0">
                <a:latin typeface="Times New Roman" panose="02020603050405020304" pitchFamily="18" charset="0"/>
                <a:cs typeface="Times New Roman" panose="02020603050405020304" pitchFamily="18" charset="0"/>
              </a:rPr>
              <a:t>D </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35" name="Picture 2" descr="Ảnh động Powerpoint CTU"/>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2833215" y="1826304"/>
            <a:ext cx="772846" cy="42322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7" descr="F:\NguyenNgocQuynhTrang\HinhAnh\TIERE128.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134500" y="2495646"/>
            <a:ext cx="2554057" cy="70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 name="Object 2"/>
          <p:cNvGraphicFramePr>
            <a:graphicFrameLocks noChangeAspect="1"/>
          </p:cNvGraphicFramePr>
          <p:nvPr>
            <p:extLst>
              <p:ext uri="{D42A27DB-BD31-4B8C-83A1-F6EECF244321}">
                <p14:modId xmlns:p14="http://schemas.microsoft.com/office/powerpoint/2010/main" val="73955653"/>
              </p:ext>
            </p:extLst>
          </p:nvPr>
        </p:nvGraphicFramePr>
        <p:xfrm>
          <a:off x="3449632" y="-24269"/>
          <a:ext cx="783290" cy="396201"/>
        </p:xfrm>
        <a:graphic>
          <a:graphicData uri="http://schemas.openxmlformats.org/presentationml/2006/ole">
            <mc:AlternateContent xmlns:mc="http://schemas.openxmlformats.org/markup-compatibility/2006">
              <mc:Choice xmlns:v="urn:schemas-microsoft-com:vml" Requires="v">
                <p:oleObj spid="_x0000_s5099" name="Equation" r:id="rId19" imgW="355320" imgH="177480" progId="Equation.DSMT4">
                  <p:embed/>
                </p:oleObj>
              </mc:Choice>
              <mc:Fallback>
                <p:oleObj name="Equation" r:id="rId19" imgW="355320" imgH="177480" progId="Equation.DSMT4">
                  <p:embed/>
                  <p:pic>
                    <p:nvPicPr>
                      <p:cNvPr id="0" name=""/>
                      <p:cNvPicPr>
                        <a:picLocks noChangeAspect="1" noChangeArrowheads="1"/>
                      </p:cNvPicPr>
                      <p:nvPr/>
                    </p:nvPicPr>
                    <p:blipFill>
                      <a:blip r:embed="rId20"/>
                      <a:srcRect/>
                      <a:stretch>
                        <a:fillRect/>
                      </a:stretch>
                    </p:blipFill>
                    <p:spPr bwMode="auto">
                      <a:xfrm>
                        <a:off x="3449632" y="-24269"/>
                        <a:ext cx="783290" cy="396201"/>
                      </a:xfrm>
                      <a:prstGeom prst="rect">
                        <a:avLst/>
                      </a:prstGeom>
                      <a:noFill/>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1010012277"/>
              </p:ext>
            </p:extLst>
          </p:nvPr>
        </p:nvGraphicFramePr>
        <p:xfrm>
          <a:off x="5635914" y="-61305"/>
          <a:ext cx="491754" cy="410569"/>
        </p:xfrm>
        <a:graphic>
          <a:graphicData uri="http://schemas.openxmlformats.org/presentationml/2006/ole">
            <mc:AlternateContent xmlns:mc="http://schemas.openxmlformats.org/markup-compatibility/2006">
              <mc:Choice xmlns:v="urn:schemas-microsoft-com:vml" Requires="v">
                <p:oleObj spid="_x0000_s5100" name="Equation" r:id="rId21" imgW="152280" imgH="164880" progId="Equation.DSMT4">
                  <p:embed/>
                </p:oleObj>
              </mc:Choice>
              <mc:Fallback>
                <p:oleObj name="Equation" r:id="rId21" imgW="152280" imgH="164880" progId="Equation.DSMT4">
                  <p:embed/>
                  <p:pic>
                    <p:nvPicPr>
                      <p:cNvPr id="0" name=""/>
                      <p:cNvPicPr>
                        <a:picLocks noChangeAspect="1" noChangeArrowheads="1"/>
                      </p:cNvPicPr>
                      <p:nvPr/>
                    </p:nvPicPr>
                    <p:blipFill>
                      <a:blip r:embed="rId22"/>
                      <a:srcRect/>
                      <a:stretch>
                        <a:fillRect/>
                      </a:stretch>
                    </p:blipFill>
                    <p:spPr bwMode="auto">
                      <a:xfrm>
                        <a:off x="5635914" y="-61305"/>
                        <a:ext cx="491754" cy="410569"/>
                      </a:xfrm>
                      <a:prstGeom prst="rect">
                        <a:avLst/>
                      </a:prstGeom>
                      <a:noFill/>
                      <a:ln>
                        <a:noFill/>
                      </a:ln>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777236"/>
              </p:ext>
            </p:extLst>
          </p:nvPr>
        </p:nvGraphicFramePr>
        <p:xfrm>
          <a:off x="4658425" y="431907"/>
          <a:ext cx="571499" cy="384277"/>
        </p:xfrm>
        <a:graphic>
          <a:graphicData uri="http://schemas.openxmlformats.org/presentationml/2006/ole">
            <mc:AlternateContent xmlns:mc="http://schemas.openxmlformats.org/markup-compatibility/2006">
              <mc:Choice xmlns:v="urn:schemas-microsoft-com:vml" Requires="v">
                <p:oleObj spid="_x0000_s5101" name="Equation" r:id="rId23" imgW="253800" imgH="177480" progId="Equation.DSMT4">
                  <p:embed/>
                </p:oleObj>
              </mc:Choice>
              <mc:Fallback>
                <p:oleObj name="Equation" r:id="rId23" imgW="253800" imgH="177480" progId="Equation.DSMT4">
                  <p:embed/>
                  <p:pic>
                    <p:nvPicPr>
                      <p:cNvPr id="0" name=""/>
                      <p:cNvPicPr>
                        <a:picLocks noChangeAspect="1" noChangeArrowheads="1"/>
                      </p:cNvPicPr>
                      <p:nvPr/>
                    </p:nvPicPr>
                    <p:blipFill>
                      <a:blip r:embed="rId24"/>
                      <a:srcRect/>
                      <a:stretch>
                        <a:fillRect/>
                      </a:stretch>
                    </p:blipFill>
                    <p:spPr bwMode="auto">
                      <a:xfrm>
                        <a:off x="4658425" y="431907"/>
                        <a:ext cx="571499" cy="384277"/>
                      </a:xfrm>
                      <a:prstGeom prst="rect">
                        <a:avLst/>
                      </a:prstGeom>
                      <a:noFill/>
                      <a:ln>
                        <a:noFill/>
                      </a:ln>
                    </p:spPr>
                  </p:pic>
                </p:oleObj>
              </mc:Fallback>
            </mc:AlternateContent>
          </a:graphicData>
        </a:graphic>
      </p:graphicFrame>
      <p:sp>
        <p:nvSpPr>
          <p:cNvPr id="9" name="Rectangle 8"/>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4242838857"/>
              </p:ext>
            </p:extLst>
          </p:nvPr>
        </p:nvGraphicFramePr>
        <p:xfrm>
          <a:off x="5544815" y="392602"/>
          <a:ext cx="617227" cy="374746"/>
        </p:xfrm>
        <a:graphic>
          <a:graphicData uri="http://schemas.openxmlformats.org/presentationml/2006/ole">
            <mc:AlternateContent xmlns:mc="http://schemas.openxmlformats.org/markup-compatibility/2006">
              <mc:Choice xmlns:v="urn:schemas-microsoft-com:vml" Requires="v">
                <p:oleObj spid="_x0000_s5102" name="Equation" r:id="rId25" imgW="203040" imgH="164880" progId="Equation.DSMT4">
                  <p:embed/>
                </p:oleObj>
              </mc:Choice>
              <mc:Fallback>
                <p:oleObj name="Equation" r:id="rId25" imgW="203040" imgH="164880" progId="Equation.DSMT4">
                  <p:embed/>
                  <p:pic>
                    <p:nvPicPr>
                      <p:cNvPr id="0" name=""/>
                      <p:cNvPicPr>
                        <a:picLocks noChangeAspect="1" noChangeArrowheads="1"/>
                      </p:cNvPicPr>
                      <p:nvPr/>
                    </p:nvPicPr>
                    <p:blipFill>
                      <a:blip r:embed="rId26"/>
                      <a:srcRect/>
                      <a:stretch>
                        <a:fillRect/>
                      </a:stretch>
                    </p:blipFill>
                    <p:spPr bwMode="auto">
                      <a:xfrm>
                        <a:off x="5544815" y="392602"/>
                        <a:ext cx="617227" cy="374746"/>
                      </a:xfrm>
                      <a:prstGeom prst="rect">
                        <a:avLst/>
                      </a:prstGeom>
                      <a:no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421024228"/>
              </p:ext>
            </p:extLst>
          </p:nvPr>
        </p:nvGraphicFramePr>
        <p:xfrm>
          <a:off x="7235679" y="416894"/>
          <a:ext cx="730083" cy="380027"/>
        </p:xfrm>
        <a:graphic>
          <a:graphicData uri="http://schemas.openxmlformats.org/presentationml/2006/ole">
            <mc:AlternateContent xmlns:mc="http://schemas.openxmlformats.org/markup-compatibility/2006">
              <mc:Choice xmlns:v="urn:schemas-microsoft-com:vml" Requires="v">
                <p:oleObj spid="_x0000_s5103" name="Equation" r:id="rId27" imgW="279360" imgH="164880" progId="Equation.DSMT4">
                  <p:embed/>
                </p:oleObj>
              </mc:Choice>
              <mc:Fallback>
                <p:oleObj name="Equation" r:id="rId27" imgW="279360" imgH="164880" progId="Equation.DSMT4">
                  <p:embed/>
                  <p:pic>
                    <p:nvPicPr>
                      <p:cNvPr id="0" name=""/>
                      <p:cNvPicPr>
                        <a:picLocks noChangeAspect="1" noChangeArrowheads="1"/>
                      </p:cNvPicPr>
                      <p:nvPr/>
                    </p:nvPicPr>
                    <p:blipFill>
                      <a:blip r:embed="rId28"/>
                      <a:srcRect/>
                      <a:stretch>
                        <a:fillRect/>
                      </a:stretch>
                    </p:blipFill>
                    <p:spPr bwMode="auto">
                      <a:xfrm>
                        <a:off x="7235679" y="416894"/>
                        <a:ext cx="730083" cy="380027"/>
                      </a:xfrm>
                      <a:prstGeom prst="rect">
                        <a:avLst/>
                      </a:prstGeom>
                      <a:noFill/>
                      <a:ln>
                        <a:noFill/>
                      </a:ln>
                      <a:extLst/>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846554063"/>
              </p:ext>
            </p:extLst>
          </p:nvPr>
        </p:nvGraphicFramePr>
        <p:xfrm>
          <a:off x="1927752" y="841509"/>
          <a:ext cx="682830" cy="395839"/>
        </p:xfrm>
        <a:graphic>
          <a:graphicData uri="http://schemas.openxmlformats.org/presentationml/2006/ole">
            <mc:AlternateContent xmlns:mc="http://schemas.openxmlformats.org/markup-compatibility/2006">
              <mc:Choice xmlns:v="urn:schemas-microsoft-com:vml" Requires="v">
                <p:oleObj spid="_x0000_s5104" name="Equation" r:id="rId29" imgW="291960" imgH="177480" progId="Equation.DSMT4">
                  <p:embed/>
                </p:oleObj>
              </mc:Choice>
              <mc:Fallback>
                <p:oleObj name="Equation" r:id="rId29" imgW="291960" imgH="177480" progId="Equation.DSMT4">
                  <p:embed/>
                  <p:pic>
                    <p:nvPicPr>
                      <p:cNvPr id="0" name=""/>
                      <p:cNvPicPr>
                        <a:picLocks noChangeAspect="1" noChangeArrowheads="1"/>
                      </p:cNvPicPr>
                      <p:nvPr/>
                    </p:nvPicPr>
                    <p:blipFill>
                      <a:blip r:embed="rId30"/>
                      <a:srcRect/>
                      <a:stretch>
                        <a:fillRect/>
                      </a:stretch>
                    </p:blipFill>
                    <p:spPr bwMode="auto">
                      <a:xfrm>
                        <a:off x="1927752" y="841509"/>
                        <a:ext cx="682830" cy="395839"/>
                      </a:xfrm>
                      <a:prstGeom prst="rect">
                        <a:avLst/>
                      </a:prstGeom>
                      <a:noFill/>
                      <a:ln>
                        <a:noFill/>
                      </a:ln>
                      <a:extLst/>
                    </p:spPr>
                  </p:pic>
                </p:oleObj>
              </mc:Fallback>
            </mc:AlternateContent>
          </a:graphicData>
        </a:graphic>
      </p:graphicFrame>
      <p:sp>
        <p:nvSpPr>
          <p:cNvPr id="18" name="Rectangle 20"/>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0" name="Object 19"/>
          <p:cNvGraphicFramePr>
            <a:graphicFrameLocks noChangeAspect="1"/>
          </p:cNvGraphicFramePr>
          <p:nvPr>
            <p:extLst>
              <p:ext uri="{D42A27DB-BD31-4B8C-83A1-F6EECF244321}">
                <p14:modId xmlns:p14="http://schemas.microsoft.com/office/powerpoint/2010/main" val="1516780994"/>
              </p:ext>
            </p:extLst>
          </p:nvPr>
        </p:nvGraphicFramePr>
        <p:xfrm>
          <a:off x="4534563" y="1121472"/>
          <a:ext cx="1644705" cy="339667"/>
        </p:xfrm>
        <a:graphic>
          <a:graphicData uri="http://schemas.openxmlformats.org/presentationml/2006/ole">
            <mc:AlternateContent xmlns:mc="http://schemas.openxmlformats.org/markup-compatibility/2006">
              <mc:Choice xmlns:v="urn:schemas-microsoft-com:vml" Requires="v">
                <p:oleObj spid="_x0000_s5105" name="Equation" r:id="rId31" imgW="660240" imgH="177480" progId="Equation.DSMT4">
                  <p:embed/>
                </p:oleObj>
              </mc:Choice>
              <mc:Fallback>
                <p:oleObj name="Equation" r:id="rId31" imgW="660240" imgH="177480" progId="Equation.DSMT4">
                  <p:embed/>
                  <p:pic>
                    <p:nvPicPr>
                      <p:cNvPr id="0" name=""/>
                      <p:cNvPicPr>
                        <a:picLocks noChangeAspect="1" noChangeArrowheads="1"/>
                      </p:cNvPicPr>
                      <p:nvPr/>
                    </p:nvPicPr>
                    <p:blipFill>
                      <a:blip r:embed="rId32"/>
                      <a:srcRect/>
                      <a:stretch>
                        <a:fillRect/>
                      </a:stretch>
                    </p:blipFill>
                    <p:spPr bwMode="auto">
                      <a:xfrm>
                        <a:off x="4534563" y="1121472"/>
                        <a:ext cx="1644705" cy="339667"/>
                      </a:xfrm>
                      <a:prstGeom prst="rect">
                        <a:avLst/>
                      </a:prstGeom>
                      <a:noFill/>
                    </p:spPr>
                  </p:pic>
                </p:oleObj>
              </mc:Fallback>
            </mc:AlternateContent>
          </a:graphicData>
        </a:graphic>
      </p:graphicFrame>
      <p:sp>
        <p:nvSpPr>
          <p:cNvPr id="37" name="Rectangle 22"/>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403935571"/>
              </p:ext>
            </p:extLst>
          </p:nvPr>
        </p:nvGraphicFramePr>
        <p:xfrm>
          <a:off x="4531509" y="2170448"/>
          <a:ext cx="1943836" cy="401444"/>
        </p:xfrm>
        <a:graphic>
          <a:graphicData uri="http://schemas.openxmlformats.org/presentationml/2006/ole">
            <mc:AlternateContent xmlns:mc="http://schemas.openxmlformats.org/markup-compatibility/2006">
              <mc:Choice xmlns:v="urn:schemas-microsoft-com:vml" Requires="v">
                <p:oleObj spid="_x0000_s5106" name="Equation" r:id="rId33" imgW="660113" imgH="177723" progId="Equation.DSMT4">
                  <p:embed/>
                </p:oleObj>
              </mc:Choice>
              <mc:Fallback>
                <p:oleObj name="Equation" r:id="rId33" imgW="660113" imgH="177723"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531509" y="2170448"/>
                        <a:ext cx="1943836" cy="401444"/>
                      </a:xfrm>
                      <a:prstGeom prst="rect">
                        <a:avLst/>
                      </a:prstGeom>
                      <a:noFill/>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4055034401"/>
              </p:ext>
            </p:extLst>
          </p:nvPr>
        </p:nvGraphicFramePr>
        <p:xfrm>
          <a:off x="4523417" y="1488605"/>
          <a:ext cx="1780791" cy="366601"/>
        </p:xfrm>
        <a:graphic>
          <a:graphicData uri="http://schemas.openxmlformats.org/presentationml/2006/ole">
            <mc:AlternateContent xmlns:mc="http://schemas.openxmlformats.org/markup-compatibility/2006">
              <mc:Choice xmlns:v="urn:schemas-microsoft-com:vml" Requires="v">
                <p:oleObj spid="_x0000_s5107" name="Equation" r:id="rId35" imgW="660240" imgH="177480" progId="Equation.DSMT4">
                  <p:embed/>
                </p:oleObj>
              </mc:Choice>
              <mc:Fallback>
                <p:oleObj name="Equation" r:id="rId35" imgW="660240" imgH="177480" progId="Equation.DSMT4">
                  <p:embed/>
                  <p:pic>
                    <p:nvPicPr>
                      <p:cNvPr id="0" name=""/>
                      <p:cNvPicPr>
                        <a:picLocks noChangeAspect="1" noChangeArrowheads="1"/>
                      </p:cNvPicPr>
                      <p:nvPr/>
                    </p:nvPicPr>
                    <p:blipFill>
                      <a:blip r:embed="rId36"/>
                      <a:srcRect/>
                      <a:stretch>
                        <a:fillRect/>
                      </a:stretch>
                    </p:blipFill>
                    <p:spPr bwMode="auto">
                      <a:xfrm>
                        <a:off x="4523417" y="1488605"/>
                        <a:ext cx="1780791" cy="366601"/>
                      </a:xfrm>
                      <a:prstGeom prst="rect">
                        <a:avLst/>
                      </a:prstGeom>
                      <a:noFill/>
                      <a:ln>
                        <a:noFill/>
                      </a:ln>
                      <a:extLst/>
                    </p:spPr>
                  </p:pic>
                </p:oleObj>
              </mc:Fallback>
            </mc:AlternateContent>
          </a:graphicData>
        </a:graphic>
      </p:graphicFrame>
      <p:graphicFrame>
        <p:nvGraphicFramePr>
          <p:cNvPr id="40" name="Object 39"/>
          <p:cNvGraphicFramePr>
            <a:graphicFrameLocks noChangeAspect="1"/>
          </p:cNvGraphicFramePr>
          <p:nvPr>
            <p:extLst>
              <p:ext uri="{D42A27DB-BD31-4B8C-83A1-F6EECF244321}">
                <p14:modId xmlns:p14="http://schemas.microsoft.com/office/powerpoint/2010/main" val="458938226"/>
              </p:ext>
            </p:extLst>
          </p:nvPr>
        </p:nvGraphicFramePr>
        <p:xfrm>
          <a:off x="4500562" y="1826304"/>
          <a:ext cx="2033834" cy="369210"/>
        </p:xfrm>
        <a:graphic>
          <a:graphicData uri="http://schemas.openxmlformats.org/presentationml/2006/ole">
            <mc:AlternateContent xmlns:mc="http://schemas.openxmlformats.org/markup-compatibility/2006">
              <mc:Choice xmlns:v="urn:schemas-microsoft-com:vml" Requires="v">
                <p:oleObj spid="_x0000_s5108" name="Equation" r:id="rId37" imgW="749160" imgH="177480" progId="Equation.DSMT4">
                  <p:embed/>
                </p:oleObj>
              </mc:Choice>
              <mc:Fallback>
                <p:oleObj name="Equation" r:id="rId37" imgW="749160" imgH="177480" progId="Equation.DSMT4">
                  <p:embed/>
                  <p:pic>
                    <p:nvPicPr>
                      <p:cNvPr id="0" name=""/>
                      <p:cNvPicPr>
                        <a:picLocks noChangeAspect="1" noChangeArrowheads="1"/>
                      </p:cNvPicPr>
                      <p:nvPr/>
                    </p:nvPicPr>
                    <p:blipFill>
                      <a:blip r:embed="rId38"/>
                      <a:srcRect/>
                      <a:stretch>
                        <a:fillRect/>
                      </a:stretch>
                    </p:blipFill>
                    <p:spPr bwMode="auto">
                      <a:xfrm>
                        <a:off x="4500562" y="1826304"/>
                        <a:ext cx="2033834" cy="369210"/>
                      </a:xfrm>
                      <a:prstGeom prst="rect">
                        <a:avLst/>
                      </a:prstGeom>
                      <a:noFill/>
                      <a:ln>
                        <a:noFill/>
                      </a:ln>
                      <a:extLst/>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3897386212"/>
              </p:ext>
            </p:extLst>
          </p:nvPr>
        </p:nvGraphicFramePr>
        <p:xfrm>
          <a:off x="3532125" y="398987"/>
          <a:ext cx="665577" cy="389202"/>
        </p:xfrm>
        <a:graphic>
          <a:graphicData uri="http://schemas.openxmlformats.org/presentationml/2006/ole">
            <mc:AlternateContent xmlns:mc="http://schemas.openxmlformats.org/markup-compatibility/2006">
              <mc:Choice xmlns:v="urn:schemas-microsoft-com:vml" Requires="v">
                <p:oleObj spid="_x0000_s5109" name="Equation" r:id="rId39" imgW="253800" imgH="164880" progId="Equation.DSMT4">
                  <p:embed/>
                </p:oleObj>
              </mc:Choice>
              <mc:Fallback>
                <p:oleObj name="Equation" r:id="rId39" imgW="253800" imgH="164880" progId="Equation.DSMT4">
                  <p:embed/>
                  <p:pic>
                    <p:nvPicPr>
                      <p:cNvPr id="0" name=""/>
                      <p:cNvPicPr>
                        <a:picLocks noChangeAspect="1" noChangeArrowheads="1"/>
                      </p:cNvPicPr>
                      <p:nvPr/>
                    </p:nvPicPr>
                    <p:blipFill>
                      <a:blip r:embed="rId40"/>
                      <a:srcRect/>
                      <a:stretch>
                        <a:fillRect/>
                      </a:stretch>
                    </p:blipFill>
                    <p:spPr bwMode="auto">
                      <a:xfrm>
                        <a:off x="3532125" y="398987"/>
                        <a:ext cx="665577" cy="389202"/>
                      </a:xfrm>
                      <a:prstGeom prst="rect">
                        <a:avLst/>
                      </a:prstGeom>
                      <a:noFill/>
                      <a:ln>
                        <a:noFill/>
                      </a:ln>
                      <a:extLst/>
                    </p:spPr>
                  </p:pic>
                </p:oleObj>
              </mc:Fallback>
            </mc:AlternateContent>
          </a:graphicData>
        </a:graphic>
      </p:graphicFrame>
      <p:sp>
        <p:nvSpPr>
          <p:cNvPr id="46" name="Oval 4">
            <a:extLst>
              <a:ext uri="{FF2B5EF4-FFF2-40B4-BE49-F238E27FC236}">
                <a16:creationId xmlns:a16="http://schemas.microsoft.com/office/drawing/2014/main" xmlns="" id="{F875E3AA-6FA2-413F-8242-D8EB21029A8D}"/>
              </a:ext>
            </a:extLst>
          </p:cNvPr>
          <p:cNvSpPr/>
          <p:nvPr/>
        </p:nvSpPr>
        <p:spPr>
          <a:xfrm>
            <a:off x="8037161" y="71069"/>
            <a:ext cx="1005723" cy="10147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01</a:t>
            </a:r>
          </a:p>
        </p:txBody>
      </p:sp>
      <p:sp>
        <p:nvSpPr>
          <p:cNvPr id="47" name="Oval 9">
            <a:extLst>
              <a:ext uri="{FF2B5EF4-FFF2-40B4-BE49-F238E27FC236}">
                <a16:creationId xmlns:a16="http://schemas.microsoft.com/office/drawing/2014/main" xmlns="" id="{DC2B9A38-092E-490F-AFDA-1ED743B4622A}"/>
              </a:ext>
            </a:extLst>
          </p:cNvPr>
          <p:cNvSpPr/>
          <p:nvPr/>
        </p:nvSpPr>
        <p:spPr>
          <a:xfrm>
            <a:off x="8027636" y="40565"/>
            <a:ext cx="1040316" cy="1026231"/>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02</a:t>
            </a:r>
          </a:p>
        </p:txBody>
      </p:sp>
      <p:sp>
        <p:nvSpPr>
          <p:cNvPr id="48" name="Oval 10">
            <a:extLst>
              <a:ext uri="{FF2B5EF4-FFF2-40B4-BE49-F238E27FC236}">
                <a16:creationId xmlns:a16="http://schemas.microsoft.com/office/drawing/2014/main" xmlns="" id="{7194D4A0-B121-4B40-A19E-7205C45E16CE}"/>
              </a:ext>
            </a:extLst>
          </p:cNvPr>
          <p:cNvSpPr/>
          <p:nvPr/>
        </p:nvSpPr>
        <p:spPr>
          <a:xfrm>
            <a:off x="8024119" y="47625"/>
            <a:ext cx="1045697" cy="992970"/>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03</a:t>
            </a:r>
          </a:p>
        </p:txBody>
      </p:sp>
      <p:sp>
        <p:nvSpPr>
          <p:cNvPr id="49" name="Oval 11">
            <a:extLst>
              <a:ext uri="{FF2B5EF4-FFF2-40B4-BE49-F238E27FC236}">
                <a16:creationId xmlns:a16="http://schemas.microsoft.com/office/drawing/2014/main" xmlns="" id="{245A77E3-8E69-4B93-8C55-AC500E05F033}"/>
              </a:ext>
            </a:extLst>
          </p:cNvPr>
          <p:cNvSpPr/>
          <p:nvPr/>
        </p:nvSpPr>
        <p:spPr>
          <a:xfrm>
            <a:off x="8029962" y="47625"/>
            <a:ext cx="1039854" cy="100682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04</a:t>
            </a:r>
          </a:p>
        </p:txBody>
      </p:sp>
      <p:sp>
        <p:nvSpPr>
          <p:cNvPr id="50" name="Oval 12">
            <a:extLst>
              <a:ext uri="{FF2B5EF4-FFF2-40B4-BE49-F238E27FC236}">
                <a16:creationId xmlns:a16="http://schemas.microsoft.com/office/drawing/2014/main" xmlns="" id="{2B8C777A-0D18-435A-87DA-31E70C254429}"/>
              </a:ext>
            </a:extLst>
          </p:cNvPr>
          <p:cNvSpPr/>
          <p:nvPr/>
        </p:nvSpPr>
        <p:spPr>
          <a:xfrm>
            <a:off x="8029962" y="47625"/>
            <a:ext cx="1037990" cy="100964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05</a:t>
            </a:r>
          </a:p>
        </p:txBody>
      </p:sp>
      <p:sp>
        <p:nvSpPr>
          <p:cNvPr id="51" name="Oval 13">
            <a:extLst>
              <a:ext uri="{FF2B5EF4-FFF2-40B4-BE49-F238E27FC236}">
                <a16:creationId xmlns:a16="http://schemas.microsoft.com/office/drawing/2014/main" xmlns="" id="{075012BE-B10D-4F3B-8F9A-CD8C2CFE5A52}"/>
              </a:ext>
            </a:extLst>
          </p:cNvPr>
          <p:cNvSpPr/>
          <p:nvPr/>
        </p:nvSpPr>
        <p:spPr>
          <a:xfrm>
            <a:off x="8001387" y="57310"/>
            <a:ext cx="1067288" cy="1004196"/>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06</a:t>
            </a:r>
          </a:p>
        </p:txBody>
      </p:sp>
      <p:sp>
        <p:nvSpPr>
          <p:cNvPr id="52" name="Oval 14">
            <a:extLst>
              <a:ext uri="{FF2B5EF4-FFF2-40B4-BE49-F238E27FC236}">
                <a16:creationId xmlns:a16="http://schemas.microsoft.com/office/drawing/2014/main" xmlns="" id="{40861216-50CD-42B4-9D02-A06D975262D5}"/>
              </a:ext>
            </a:extLst>
          </p:cNvPr>
          <p:cNvSpPr/>
          <p:nvPr/>
        </p:nvSpPr>
        <p:spPr>
          <a:xfrm>
            <a:off x="8001387" y="47625"/>
            <a:ext cx="1064021" cy="991804"/>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07</a:t>
            </a:r>
          </a:p>
        </p:txBody>
      </p:sp>
      <p:sp>
        <p:nvSpPr>
          <p:cNvPr id="53" name="Oval 15">
            <a:extLst>
              <a:ext uri="{FF2B5EF4-FFF2-40B4-BE49-F238E27FC236}">
                <a16:creationId xmlns:a16="http://schemas.microsoft.com/office/drawing/2014/main" xmlns="" id="{35ED32DD-2167-495C-94ED-F821197BD3A8}"/>
              </a:ext>
            </a:extLst>
          </p:cNvPr>
          <p:cNvSpPr/>
          <p:nvPr/>
        </p:nvSpPr>
        <p:spPr>
          <a:xfrm>
            <a:off x="8001388" y="46819"/>
            <a:ext cx="1068428" cy="101997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08</a:t>
            </a:r>
          </a:p>
        </p:txBody>
      </p:sp>
      <p:sp>
        <p:nvSpPr>
          <p:cNvPr id="54" name="Oval 16">
            <a:extLst>
              <a:ext uri="{FF2B5EF4-FFF2-40B4-BE49-F238E27FC236}">
                <a16:creationId xmlns:a16="http://schemas.microsoft.com/office/drawing/2014/main" xmlns="" id="{932E3A78-3D76-4A96-B593-71A2EA7CA9A5}"/>
              </a:ext>
            </a:extLst>
          </p:cNvPr>
          <p:cNvSpPr/>
          <p:nvPr/>
        </p:nvSpPr>
        <p:spPr>
          <a:xfrm>
            <a:off x="8026589" y="50373"/>
            <a:ext cx="1014652" cy="1006618"/>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09</a:t>
            </a:r>
          </a:p>
        </p:txBody>
      </p:sp>
      <p:sp>
        <p:nvSpPr>
          <p:cNvPr id="56" name="Oval 17">
            <a:extLst>
              <a:ext uri="{FF2B5EF4-FFF2-40B4-BE49-F238E27FC236}">
                <a16:creationId xmlns:a16="http://schemas.microsoft.com/office/drawing/2014/main" xmlns="" id="{AB2C06FA-FCBB-463D-B48B-F9AC28202D5C}"/>
              </a:ext>
            </a:extLst>
          </p:cNvPr>
          <p:cNvSpPr/>
          <p:nvPr/>
        </p:nvSpPr>
        <p:spPr>
          <a:xfrm>
            <a:off x="8029826" y="66829"/>
            <a:ext cx="1021075" cy="979957"/>
          </a:xfrm>
          <a:prstGeom prst="ellipse">
            <a:avLst/>
          </a:prstGeom>
          <a:solidFill>
            <a:srgbClr val="92D050"/>
          </a:solidFill>
          <a:ln>
            <a:noFill/>
          </a:ln>
          <a:scene3d>
            <a:camera prst="orthographicFront"/>
            <a:lightRig rig="threePt" dir="t"/>
          </a:scene3d>
          <a:sp3d extrusionH="82550" contourW="38100">
            <a:bevelT w="203200" prst="cross"/>
            <a:bevelB w="63500" h="127000"/>
          </a:sp3d>
        </p:spPr>
        <p:style>
          <a:lnRef idx="2">
            <a:schemeClr val="accent1">
              <a:shade val="50000"/>
            </a:schemeClr>
          </a:lnRef>
          <a:fillRef idx="1">
            <a:schemeClr val="accent1"/>
          </a:fillRef>
          <a:effectRef idx="0">
            <a:schemeClr val="accent1"/>
          </a:effectRef>
          <a:fontRef idx="minor">
            <a:schemeClr val="lt1"/>
          </a:fontRef>
        </p:style>
        <p:txBody>
          <a:bodyPr rtlCol="0" anchor="ctr">
            <a:sp3d extrusionH="57150">
              <a:bevelT w="57150" h="38100" prst="artDeco"/>
            </a:sp3d>
          </a:bodyPr>
          <a:lstStyle/>
          <a:p>
            <a:pPr algn="ctr"/>
            <a:r>
              <a:rPr lang="en-US" sz="4000" b="1" spc="50" dirty="0">
                <a:ln w="9525" cmpd="sng">
                  <a:solidFill>
                    <a:schemeClr val="accent1"/>
                  </a:solidFill>
                  <a:prstDash val="solid"/>
                </a:ln>
                <a:solidFill>
                  <a:srgbClr val="FF0000"/>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10</a:t>
            </a:r>
          </a:p>
        </p:txBody>
      </p:sp>
      <p:pic>
        <p:nvPicPr>
          <p:cNvPr id="57" name="ĐỒNG HỒ">
            <a:extLst>
              <a:ext uri="{FF2B5EF4-FFF2-40B4-BE49-F238E27FC236}">
                <a16:creationId xmlns:a16="http://schemas.microsoft.com/office/drawing/2014/main" xmlns="" id="{E8BF5828-E585-4772-92C5-8177538FA24E}"/>
              </a:ext>
            </a:extLst>
          </p:cNvPr>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7819108" y="-24269"/>
            <a:ext cx="1447828" cy="1208488"/>
          </a:xfrm>
          <a:prstGeom prst="rect">
            <a:avLst/>
          </a:prstGeom>
        </p:spPr>
      </p:pic>
      <p:sp>
        <p:nvSpPr>
          <p:cNvPr id="58" name="Oval 57"/>
          <p:cNvSpPr/>
          <p:nvPr/>
        </p:nvSpPr>
        <p:spPr>
          <a:xfrm>
            <a:off x="3889362" y="2179366"/>
            <a:ext cx="478465" cy="4679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3.OpenSans-San"/>
              <a:ea typeface="+mn-ea"/>
              <a:cs typeface="+mn-cs"/>
            </a:endParaRPr>
          </a:p>
        </p:txBody>
      </p:sp>
    </p:spTree>
    <p:extLst>
      <p:ext uri="{BB962C8B-B14F-4D97-AF65-F5344CB8AC3E}">
        <p14:creationId xmlns:p14="http://schemas.microsoft.com/office/powerpoint/2010/main" val="2276998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animEffect transition="in" filter="fade">
                                      <p:cBhvr>
                                        <p:cTn id="11" dur="500"/>
                                        <p:tgtEl>
                                          <p:spTgt spid="29">
                                            <p:txEl>
                                              <p:pRg st="0" end="0"/>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animEffect transition="in" filter="fade">
                                      <p:cBhvr>
                                        <p:cTn id="15" dur="500"/>
                                        <p:tgtEl>
                                          <p:spTgt spid="31">
                                            <p:txEl>
                                              <p:pRg st="0" end="0"/>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animEffect transition="in" filter="fade">
                                      <p:cBhvr>
                                        <p:cTn id="19" dur="500"/>
                                        <p:tgtEl>
                                          <p:spTgt spid="32">
                                            <p:txEl>
                                              <p:pRg st="0" end="0"/>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fade">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57"/>
                                        </p:tgtEl>
                                        <p:attrNameLst>
                                          <p:attrName>style.visibility</p:attrName>
                                        </p:attrNameLst>
                                      </p:cBhvr>
                                      <p:to>
                                        <p:strVal val="hidden"/>
                                      </p:to>
                                    </p:set>
                                  </p:childTnLst>
                                </p:cTn>
                              </p:par>
                              <p:par>
                                <p:cTn id="28" presetID="20" presetClass="exit" presetSubtype="0" fill="hold" grpId="0" nodeType="withEffect">
                                  <p:stCondLst>
                                    <p:cond delay="0"/>
                                  </p:stCondLst>
                                  <p:childTnLst>
                                    <p:animEffect transition="out" filter="wedge">
                                      <p:cBhvr>
                                        <p:cTn id="29" dur="1000"/>
                                        <p:tgtEl>
                                          <p:spTgt spid="56"/>
                                        </p:tgtEl>
                                      </p:cBhvr>
                                    </p:animEffect>
                                    <p:set>
                                      <p:cBhvr>
                                        <p:cTn id="30" dur="1" fill="hold">
                                          <p:stCondLst>
                                            <p:cond delay="999"/>
                                          </p:stCondLst>
                                        </p:cTn>
                                        <p:tgtEl>
                                          <p:spTgt spid="56"/>
                                        </p:tgtEl>
                                        <p:attrNameLst>
                                          <p:attrName>style.visibility</p:attrName>
                                        </p:attrNameLst>
                                      </p:cBhvr>
                                      <p:to>
                                        <p:strVal val="hidden"/>
                                      </p:to>
                                    </p:set>
                                  </p:childTnLst>
                                </p:cTn>
                              </p:par>
                            </p:childTnLst>
                          </p:cTn>
                        </p:par>
                        <p:par>
                          <p:cTn id="31" fill="hold">
                            <p:stCondLst>
                              <p:cond delay="1000"/>
                            </p:stCondLst>
                            <p:childTnLst>
                              <p:par>
                                <p:cTn id="32" presetID="20" presetClass="exit" presetSubtype="0" fill="hold" grpId="0" nodeType="afterEffect">
                                  <p:stCondLst>
                                    <p:cond delay="0"/>
                                  </p:stCondLst>
                                  <p:childTnLst>
                                    <p:animEffect transition="out" filter="wedge">
                                      <p:cBhvr>
                                        <p:cTn id="33" dur="1000"/>
                                        <p:tgtEl>
                                          <p:spTgt spid="54"/>
                                        </p:tgtEl>
                                      </p:cBhvr>
                                    </p:animEffect>
                                    <p:set>
                                      <p:cBhvr>
                                        <p:cTn id="34" dur="1" fill="hold">
                                          <p:stCondLst>
                                            <p:cond delay="999"/>
                                          </p:stCondLst>
                                        </p:cTn>
                                        <p:tgtEl>
                                          <p:spTgt spid="54"/>
                                        </p:tgtEl>
                                        <p:attrNameLst>
                                          <p:attrName>style.visibility</p:attrName>
                                        </p:attrNameLst>
                                      </p:cBhvr>
                                      <p:to>
                                        <p:strVal val="hidden"/>
                                      </p:to>
                                    </p:set>
                                  </p:childTnLst>
                                </p:cTn>
                              </p:par>
                            </p:childTnLst>
                          </p:cTn>
                        </p:par>
                        <p:par>
                          <p:cTn id="35" fill="hold">
                            <p:stCondLst>
                              <p:cond delay="2000"/>
                            </p:stCondLst>
                            <p:childTnLst>
                              <p:par>
                                <p:cTn id="36" presetID="20" presetClass="exit" presetSubtype="0" fill="hold" grpId="0" nodeType="afterEffect">
                                  <p:stCondLst>
                                    <p:cond delay="0"/>
                                  </p:stCondLst>
                                  <p:childTnLst>
                                    <p:animEffect transition="out" filter="wedge">
                                      <p:cBhvr>
                                        <p:cTn id="37" dur="1000"/>
                                        <p:tgtEl>
                                          <p:spTgt spid="53"/>
                                        </p:tgtEl>
                                      </p:cBhvr>
                                    </p:animEffect>
                                    <p:set>
                                      <p:cBhvr>
                                        <p:cTn id="38" dur="1" fill="hold">
                                          <p:stCondLst>
                                            <p:cond delay="999"/>
                                          </p:stCondLst>
                                        </p:cTn>
                                        <p:tgtEl>
                                          <p:spTgt spid="53"/>
                                        </p:tgtEl>
                                        <p:attrNameLst>
                                          <p:attrName>style.visibility</p:attrName>
                                        </p:attrNameLst>
                                      </p:cBhvr>
                                      <p:to>
                                        <p:strVal val="hidden"/>
                                      </p:to>
                                    </p:set>
                                  </p:childTnLst>
                                </p:cTn>
                              </p:par>
                            </p:childTnLst>
                          </p:cTn>
                        </p:par>
                        <p:par>
                          <p:cTn id="39" fill="hold">
                            <p:stCondLst>
                              <p:cond delay="3000"/>
                            </p:stCondLst>
                            <p:childTnLst>
                              <p:par>
                                <p:cTn id="40" presetID="20" presetClass="exit" presetSubtype="0" fill="hold" grpId="0" nodeType="afterEffect">
                                  <p:stCondLst>
                                    <p:cond delay="0"/>
                                  </p:stCondLst>
                                  <p:childTnLst>
                                    <p:animEffect transition="out" filter="wedge">
                                      <p:cBhvr>
                                        <p:cTn id="41" dur="1000"/>
                                        <p:tgtEl>
                                          <p:spTgt spid="52"/>
                                        </p:tgtEl>
                                      </p:cBhvr>
                                    </p:animEffect>
                                    <p:set>
                                      <p:cBhvr>
                                        <p:cTn id="42" dur="1" fill="hold">
                                          <p:stCondLst>
                                            <p:cond delay="999"/>
                                          </p:stCondLst>
                                        </p:cTn>
                                        <p:tgtEl>
                                          <p:spTgt spid="52"/>
                                        </p:tgtEl>
                                        <p:attrNameLst>
                                          <p:attrName>style.visibility</p:attrName>
                                        </p:attrNameLst>
                                      </p:cBhvr>
                                      <p:to>
                                        <p:strVal val="hidden"/>
                                      </p:to>
                                    </p:set>
                                  </p:childTnLst>
                                </p:cTn>
                              </p:par>
                            </p:childTnLst>
                          </p:cTn>
                        </p:par>
                        <p:par>
                          <p:cTn id="43" fill="hold">
                            <p:stCondLst>
                              <p:cond delay="4000"/>
                            </p:stCondLst>
                            <p:childTnLst>
                              <p:par>
                                <p:cTn id="44" presetID="20" presetClass="exit" presetSubtype="0" fill="hold" grpId="0" nodeType="afterEffect">
                                  <p:stCondLst>
                                    <p:cond delay="0"/>
                                  </p:stCondLst>
                                  <p:childTnLst>
                                    <p:animEffect transition="out" filter="wedge">
                                      <p:cBhvr>
                                        <p:cTn id="45" dur="1000"/>
                                        <p:tgtEl>
                                          <p:spTgt spid="51"/>
                                        </p:tgtEl>
                                      </p:cBhvr>
                                    </p:animEffect>
                                    <p:set>
                                      <p:cBhvr>
                                        <p:cTn id="46" dur="1" fill="hold">
                                          <p:stCondLst>
                                            <p:cond delay="999"/>
                                          </p:stCondLst>
                                        </p:cTn>
                                        <p:tgtEl>
                                          <p:spTgt spid="51"/>
                                        </p:tgtEl>
                                        <p:attrNameLst>
                                          <p:attrName>style.visibility</p:attrName>
                                        </p:attrNameLst>
                                      </p:cBhvr>
                                      <p:to>
                                        <p:strVal val="hidden"/>
                                      </p:to>
                                    </p:set>
                                  </p:childTnLst>
                                </p:cTn>
                              </p:par>
                            </p:childTnLst>
                          </p:cTn>
                        </p:par>
                        <p:par>
                          <p:cTn id="47" fill="hold">
                            <p:stCondLst>
                              <p:cond delay="5000"/>
                            </p:stCondLst>
                            <p:childTnLst>
                              <p:par>
                                <p:cTn id="48" presetID="20" presetClass="exit" presetSubtype="0" fill="hold" grpId="0" nodeType="afterEffect">
                                  <p:stCondLst>
                                    <p:cond delay="0"/>
                                  </p:stCondLst>
                                  <p:childTnLst>
                                    <p:animEffect transition="out" filter="wedge">
                                      <p:cBhvr>
                                        <p:cTn id="49" dur="1000"/>
                                        <p:tgtEl>
                                          <p:spTgt spid="50"/>
                                        </p:tgtEl>
                                      </p:cBhvr>
                                    </p:animEffect>
                                    <p:set>
                                      <p:cBhvr>
                                        <p:cTn id="50" dur="1" fill="hold">
                                          <p:stCondLst>
                                            <p:cond delay="999"/>
                                          </p:stCondLst>
                                        </p:cTn>
                                        <p:tgtEl>
                                          <p:spTgt spid="50"/>
                                        </p:tgtEl>
                                        <p:attrNameLst>
                                          <p:attrName>style.visibility</p:attrName>
                                        </p:attrNameLst>
                                      </p:cBhvr>
                                      <p:to>
                                        <p:strVal val="hidden"/>
                                      </p:to>
                                    </p:set>
                                  </p:childTnLst>
                                </p:cTn>
                              </p:par>
                            </p:childTnLst>
                          </p:cTn>
                        </p:par>
                        <p:par>
                          <p:cTn id="51" fill="hold">
                            <p:stCondLst>
                              <p:cond delay="6000"/>
                            </p:stCondLst>
                            <p:childTnLst>
                              <p:par>
                                <p:cTn id="52" presetID="20" presetClass="exit" presetSubtype="0" fill="hold" grpId="0" nodeType="afterEffect">
                                  <p:stCondLst>
                                    <p:cond delay="0"/>
                                  </p:stCondLst>
                                  <p:childTnLst>
                                    <p:animEffect transition="out" filter="wedge">
                                      <p:cBhvr>
                                        <p:cTn id="53" dur="1000"/>
                                        <p:tgtEl>
                                          <p:spTgt spid="49"/>
                                        </p:tgtEl>
                                      </p:cBhvr>
                                    </p:animEffect>
                                    <p:set>
                                      <p:cBhvr>
                                        <p:cTn id="54" dur="1" fill="hold">
                                          <p:stCondLst>
                                            <p:cond delay="999"/>
                                          </p:stCondLst>
                                        </p:cTn>
                                        <p:tgtEl>
                                          <p:spTgt spid="49"/>
                                        </p:tgtEl>
                                        <p:attrNameLst>
                                          <p:attrName>style.visibility</p:attrName>
                                        </p:attrNameLst>
                                      </p:cBhvr>
                                      <p:to>
                                        <p:strVal val="hidden"/>
                                      </p:to>
                                    </p:set>
                                  </p:childTnLst>
                                </p:cTn>
                              </p:par>
                            </p:childTnLst>
                          </p:cTn>
                        </p:par>
                        <p:par>
                          <p:cTn id="55" fill="hold">
                            <p:stCondLst>
                              <p:cond delay="7000"/>
                            </p:stCondLst>
                            <p:childTnLst>
                              <p:par>
                                <p:cTn id="56" presetID="20" presetClass="exit" presetSubtype="0" fill="hold" grpId="0" nodeType="afterEffect">
                                  <p:stCondLst>
                                    <p:cond delay="0"/>
                                  </p:stCondLst>
                                  <p:childTnLst>
                                    <p:animEffect transition="out" filter="wedge">
                                      <p:cBhvr>
                                        <p:cTn id="57" dur="1000"/>
                                        <p:tgtEl>
                                          <p:spTgt spid="48"/>
                                        </p:tgtEl>
                                      </p:cBhvr>
                                    </p:animEffect>
                                    <p:set>
                                      <p:cBhvr>
                                        <p:cTn id="58" dur="1" fill="hold">
                                          <p:stCondLst>
                                            <p:cond delay="999"/>
                                          </p:stCondLst>
                                        </p:cTn>
                                        <p:tgtEl>
                                          <p:spTgt spid="48"/>
                                        </p:tgtEl>
                                        <p:attrNameLst>
                                          <p:attrName>style.visibility</p:attrName>
                                        </p:attrNameLst>
                                      </p:cBhvr>
                                      <p:to>
                                        <p:strVal val="hidden"/>
                                      </p:to>
                                    </p:set>
                                  </p:childTnLst>
                                </p:cTn>
                              </p:par>
                            </p:childTnLst>
                          </p:cTn>
                        </p:par>
                        <p:par>
                          <p:cTn id="59" fill="hold">
                            <p:stCondLst>
                              <p:cond delay="8000"/>
                            </p:stCondLst>
                            <p:childTnLst>
                              <p:par>
                                <p:cTn id="60" presetID="20" presetClass="exit" presetSubtype="0" fill="hold" grpId="0" nodeType="afterEffect">
                                  <p:stCondLst>
                                    <p:cond delay="0"/>
                                  </p:stCondLst>
                                  <p:childTnLst>
                                    <p:animEffect transition="out" filter="wedge">
                                      <p:cBhvr>
                                        <p:cTn id="61" dur="1000"/>
                                        <p:tgtEl>
                                          <p:spTgt spid="47"/>
                                        </p:tgtEl>
                                      </p:cBhvr>
                                    </p:animEffect>
                                    <p:set>
                                      <p:cBhvr>
                                        <p:cTn id="62" dur="1" fill="hold">
                                          <p:stCondLst>
                                            <p:cond delay="999"/>
                                          </p:stCondLst>
                                        </p:cTn>
                                        <p:tgtEl>
                                          <p:spTgt spid="47"/>
                                        </p:tgtEl>
                                        <p:attrNameLst>
                                          <p:attrName>style.visibility</p:attrName>
                                        </p:attrNameLst>
                                      </p:cBhvr>
                                      <p:to>
                                        <p:strVal val="hidden"/>
                                      </p:to>
                                    </p:set>
                                  </p:childTnLst>
                                </p:cTn>
                              </p:par>
                            </p:childTnLst>
                          </p:cTn>
                        </p:par>
                        <p:par>
                          <p:cTn id="63" fill="hold">
                            <p:stCondLst>
                              <p:cond delay="9000"/>
                            </p:stCondLst>
                            <p:childTnLst>
                              <p:par>
                                <p:cTn id="64" presetID="20" presetClass="exit" presetSubtype="0" fill="hold" grpId="0" nodeType="afterEffect">
                                  <p:stCondLst>
                                    <p:cond delay="0"/>
                                  </p:stCondLst>
                                  <p:childTnLst>
                                    <p:animEffect transition="out" filter="wedge">
                                      <p:cBhvr>
                                        <p:cTn id="65" dur="1000"/>
                                        <p:tgtEl>
                                          <p:spTgt spid="46"/>
                                        </p:tgtEl>
                                      </p:cBhvr>
                                    </p:animEffect>
                                    <p:set>
                                      <p:cBhvr>
                                        <p:cTn id="66" dur="1" fill="hold">
                                          <p:stCondLst>
                                            <p:cond delay="9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clickEffect">
                                  <p:stCondLst>
                                    <p:cond delay="0"/>
                                  </p:stCondLst>
                                  <p:childTnLst>
                                    <p:animRot by="120000">
                                      <p:cBhvr>
                                        <p:cTn id="71" dur="100" fill="hold">
                                          <p:stCondLst>
                                            <p:cond delay="0"/>
                                          </p:stCondLst>
                                        </p:cTn>
                                        <p:tgtEl>
                                          <p:spTgt spid="6"/>
                                        </p:tgtEl>
                                        <p:attrNameLst>
                                          <p:attrName>r</p:attrName>
                                        </p:attrNameLst>
                                      </p:cBhvr>
                                    </p:animRot>
                                    <p:animRot by="-240000">
                                      <p:cBhvr>
                                        <p:cTn id="72" dur="200" fill="hold">
                                          <p:stCondLst>
                                            <p:cond delay="200"/>
                                          </p:stCondLst>
                                        </p:cTn>
                                        <p:tgtEl>
                                          <p:spTgt spid="6"/>
                                        </p:tgtEl>
                                        <p:attrNameLst>
                                          <p:attrName>r</p:attrName>
                                        </p:attrNameLst>
                                      </p:cBhvr>
                                    </p:animRot>
                                    <p:animRot by="240000">
                                      <p:cBhvr>
                                        <p:cTn id="73" dur="200" fill="hold">
                                          <p:stCondLst>
                                            <p:cond delay="400"/>
                                          </p:stCondLst>
                                        </p:cTn>
                                        <p:tgtEl>
                                          <p:spTgt spid="6"/>
                                        </p:tgtEl>
                                        <p:attrNameLst>
                                          <p:attrName>r</p:attrName>
                                        </p:attrNameLst>
                                      </p:cBhvr>
                                    </p:animRot>
                                    <p:animRot by="-240000">
                                      <p:cBhvr>
                                        <p:cTn id="74" dur="200" fill="hold">
                                          <p:stCondLst>
                                            <p:cond delay="600"/>
                                          </p:stCondLst>
                                        </p:cTn>
                                        <p:tgtEl>
                                          <p:spTgt spid="6"/>
                                        </p:tgtEl>
                                        <p:attrNameLst>
                                          <p:attrName>r</p:attrName>
                                        </p:attrNameLst>
                                      </p:cBhvr>
                                    </p:animRot>
                                    <p:animRot by="120000">
                                      <p:cBhvr>
                                        <p:cTn id="75" dur="200" fill="hold">
                                          <p:stCondLst>
                                            <p:cond delay="800"/>
                                          </p:stCondLst>
                                        </p:cTn>
                                        <p:tgtEl>
                                          <p:spTgt spid="6"/>
                                        </p:tgtEl>
                                        <p:attrNameLst>
                                          <p:attrName>r</p:attrName>
                                        </p:attrNameLst>
                                      </p:cBhvr>
                                    </p:animRot>
                                  </p:childTnLst>
                                </p:cTn>
                              </p:par>
                            </p:childTnLst>
                          </p:cTn>
                        </p:par>
                        <p:par>
                          <p:cTn id="76" fill="hold">
                            <p:stCondLst>
                              <p:cond delay="1000"/>
                            </p:stCondLst>
                            <p:childTnLst>
                              <p:par>
                                <p:cTn id="77" presetID="10" presetClass="exit" presetSubtype="0" fill="hold" nodeType="afterEffect">
                                  <p:stCondLst>
                                    <p:cond delay="0"/>
                                  </p:stCondLst>
                                  <p:childTnLst>
                                    <p:animEffect transition="out" filter="fade">
                                      <p:cBhvr>
                                        <p:cTn id="78" dur="250"/>
                                        <p:tgtEl>
                                          <p:spTgt spid="16"/>
                                        </p:tgtEl>
                                      </p:cBhvr>
                                    </p:animEffect>
                                    <p:set>
                                      <p:cBhvr>
                                        <p:cTn id="79" dur="1" fill="hold">
                                          <p:stCondLst>
                                            <p:cond delay="249"/>
                                          </p:stCondLst>
                                        </p:cTn>
                                        <p:tgtEl>
                                          <p:spTgt spid="16"/>
                                        </p:tgtEl>
                                        <p:attrNameLst>
                                          <p:attrName>style.visibility</p:attrName>
                                        </p:attrNameLst>
                                      </p:cBhvr>
                                      <p:to>
                                        <p:strVal val="hidden"/>
                                      </p:to>
                                    </p:set>
                                  </p:childTnLst>
                                </p:cTn>
                              </p:par>
                              <p:par>
                                <p:cTn id="80" presetID="10" presetClass="entr" presetSubtype="0"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250"/>
                                        <p:tgtEl>
                                          <p:spTgt spid="5"/>
                                        </p:tgtEl>
                                      </p:cBhvr>
                                    </p:animEffect>
                                  </p:childTnLst>
                                </p:cTn>
                              </p:par>
                            </p:childTnLst>
                          </p:cTn>
                        </p:par>
                        <p:par>
                          <p:cTn id="83" fill="hold">
                            <p:stCondLst>
                              <p:cond delay="1250"/>
                            </p:stCondLst>
                            <p:childTnLst>
                              <p:par>
                                <p:cTn id="84" presetID="63" presetClass="path" presetSubtype="0" accel="50000" decel="50000" fill="hold" nodeType="afterEffect">
                                  <p:stCondLst>
                                    <p:cond delay="0"/>
                                  </p:stCondLst>
                                  <p:childTnLst>
                                    <p:animMotion origin="layout" path="M -8.33333E-7 -4.81481E-6 L 0.75677 0.30996 " pathEditMode="relative" rAng="0" ptsTypes="AA">
                                      <p:cBhvr>
                                        <p:cTn id="85" dur="3000" fill="hold"/>
                                        <p:tgtEl>
                                          <p:spTgt spid="5"/>
                                        </p:tgtEl>
                                        <p:attrNameLst>
                                          <p:attrName>ppt_x</p:attrName>
                                          <p:attrName>ppt_y</p:attrName>
                                        </p:attrNameLst>
                                      </p:cBhvr>
                                      <p:rCtr x="37830" y="15486"/>
                                    </p:animMotion>
                                  </p:childTnLst>
                                </p:cTn>
                              </p:par>
                            </p:childTnLst>
                          </p:cTn>
                        </p:par>
                        <p:par>
                          <p:cTn id="86" fill="hold">
                            <p:stCondLst>
                              <p:cond delay="4250"/>
                            </p:stCondLst>
                            <p:childTnLst>
                              <p:par>
                                <p:cTn id="87" presetID="10" presetClass="exit" presetSubtype="0" fill="hold" nodeType="afterEffect">
                                  <p:stCondLst>
                                    <p:cond delay="0"/>
                                  </p:stCondLst>
                                  <p:childTnLst>
                                    <p:animEffect transition="out" filter="fade">
                                      <p:cBhvr>
                                        <p:cTn id="88" dur="250"/>
                                        <p:tgtEl>
                                          <p:spTgt spid="5"/>
                                        </p:tgtEl>
                                      </p:cBhvr>
                                    </p:animEffect>
                                    <p:set>
                                      <p:cBhvr>
                                        <p:cTn id="89" dur="1" fill="hold">
                                          <p:stCondLst>
                                            <p:cond delay="249"/>
                                          </p:stCondLst>
                                        </p:cTn>
                                        <p:tgtEl>
                                          <p:spTgt spid="5"/>
                                        </p:tgtEl>
                                        <p:attrNameLst>
                                          <p:attrName>style.visibility</p:attrName>
                                        </p:attrNameLst>
                                      </p:cBhvr>
                                      <p:to>
                                        <p:strVal val="hidden"/>
                                      </p:to>
                                    </p:set>
                                  </p:childTnLst>
                                </p:cTn>
                              </p:par>
                              <p:par>
                                <p:cTn id="90" presetID="10" presetClass="entr" presetSubtype="0" fill="hold"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250"/>
                                        <p:tgtEl>
                                          <p:spTgt spid="11"/>
                                        </p:tgtEl>
                                      </p:cBhvr>
                                    </p:animEffect>
                                  </p:childTnLst>
                                </p:cTn>
                              </p:par>
                            </p:childTnLst>
                          </p:cTn>
                        </p:par>
                        <p:par>
                          <p:cTn id="93" fill="hold">
                            <p:stCondLst>
                              <p:cond delay="4500"/>
                            </p:stCondLst>
                            <p:childTnLst>
                              <p:par>
                                <p:cTn id="94" presetID="32" presetClass="emph" presetSubtype="0" fill="hold" nodeType="afterEffect">
                                  <p:stCondLst>
                                    <p:cond delay="0"/>
                                  </p:stCondLst>
                                  <p:childTnLst>
                                    <p:animRot by="120000">
                                      <p:cBhvr>
                                        <p:cTn id="95" dur="200" fill="hold">
                                          <p:stCondLst>
                                            <p:cond delay="0"/>
                                          </p:stCondLst>
                                        </p:cTn>
                                        <p:tgtEl>
                                          <p:spTgt spid="11"/>
                                        </p:tgtEl>
                                        <p:attrNameLst>
                                          <p:attrName>r</p:attrName>
                                        </p:attrNameLst>
                                      </p:cBhvr>
                                    </p:animRot>
                                    <p:animRot by="-240000">
                                      <p:cBhvr>
                                        <p:cTn id="96" dur="400" fill="hold">
                                          <p:stCondLst>
                                            <p:cond delay="400"/>
                                          </p:stCondLst>
                                        </p:cTn>
                                        <p:tgtEl>
                                          <p:spTgt spid="11"/>
                                        </p:tgtEl>
                                        <p:attrNameLst>
                                          <p:attrName>r</p:attrName>
                                        </p:attrNameLst>
                                      </p:cBhvr>
                                    </p:animRot>
                                    <p:animRot by="240000">
                                      <p:cBhvr>
                                        <p:cTn id="97" dur="400" fill="hold">
                                          <p:stCondLst>
                                            <p:cond delay="800"/>
                                          </p:stCondLst>
                                        </p:cTn>
                                        <p:tgtEl>
                                          <p:spTgt spid="11"/>
                                        </p:tgtEl>
                                        <p:attrNameLst>
                                          <p:attrName>r</p:attrName>
                                        </p:attrNameLst>
                                      </p:cBhvr>
                                    </p:animRot>
                                    <p:animRot by="-240000">
                                      <p:cBhvr>
                                        <p:cTn id="98" dur="400" fill="hold">
                                          <p:stCondLst>
                                            <p:cond delay="1200"/>
                                          </p:stCondLst>
                                        </p:cTn>
                                        <p:tgtEl>
                                          <p:spTgt spid="11"/>
                                        </p:tgtEl>
                                        <p:attrNameLst>
                                          <p:attrName>r</p:attrName>
                                        </p:attrNameLst>
                                      </p:cBhvr>
                                    </p:animRot>
                                    <p:animRot by="120000">
                                      <p:cBhvr>
                                        <p:cTn id="99" dur="400" fill="hold">
                                          <p:stCondLst>
                                            <p:cond delay="1600"/>
                                          </p:stCondLst>
                                        </p:cTn>
                                        <p:tgtEl>
                                          <p:spTgt spid="11"/>
                                        </p:tgtEl>
                                        <p:attrNameLst>
                                          <p:attrName>r</p:attrName>
                                        </p:attrNameLst>
                                      </p:cBhvr>
                                    </p:animRot>
                                  </p:childTnLst>
                                </p:cTn>
                              </p:par>
                              <p:par>
                                <p:cTn id="100" presetID="32" presetClass="emph" presetSubtype="0" fill="hold" nodeType="withEffect">
                                  <p:stCondLst>
                                    <p:cond delay="0"/>
                                  </p:stCondLst>
                                  <p:childTnLst>
                                    <p:animRot by="120000">
                                      <p:cBhvr>
                                        <p:cTn id="101" dur="200" fill="hold">
                                          <p:stCondLst>
                                            <p:cond delay="0"/>
                                          </p:stCondLst>
                                        </p:cTn>
                                        <p:tgtEl>
                                          <p:spTgt spid="6"/>
                                        </p:tgtEl>
                                        <p:attrNameLst>
                                          <p:attrName>r</p:attrName>
                                        </p:attrNameLst>
                                      </p:cBhvr>
                                    </p:animRot>
                                    <p:animRot by="-240000">
                                      <p:cBhvr>
                                        <p:cTn id="102" dur="400" fill="hold">
                                          <p:stCondLst>
                                            <p:cond delay="400"/>
                                          </p:stCondLst>
                                        </p:cTn>
                                        <p:tgtEl>
                                          <p:spTgt spid="6"/>
                                        </p:tgtEl>
                                        <p:attrNameLst>
                                          <p:attrName>r</p:attrName>
                                        </p:attrNameLst>
                                      </p:cBhvr>
                                    </p:animRot>
                                    <p:animRot by="240000">
                                      <p:cBhvr>
                                        <p:cTn id="103" dur="400" fill="hold">
                                          <p:stCondLst>
                                            <p:cond delay="800"/>
                                          </p:stCondLst>
                                        </p:cTn>
                                        <p:tgtEl>
                                          <p:spTgt spid="6"/>
                                        </p:tgtEl>
                                        <p:attrNameLst>
                                          <p:attrName>r</p:attrName>
                                        </p:attrNameLst>
                                      </p:cBhvr>
                                    </p:animRot>
                                    <p:animRot by="-240000">
                                      <p:cBhvr>
                                        <p:cTn id="104" dur="400" fill="hold">
                                          <p:stCondLst>
                                            <p:cond delay="1200"/>
                                          </p:stCondLst>
                                        </p:cTn>
                                        <p:tgtEl>
                                          <p:spTgt spid="6"/>
                                        </p:tgtEl>
                                        <p:attrNameLst>
                                          <p:attrName>r</p:attrName>
                                        </p:attrNameLst>
                                      </p:cBhvr>
                                    </p:animRot>
                                    <p:animRot by="120000">
                                      <p:cBhvr>
                                        <p:cTn id="105" dur="400" fill="hold">
                                          <p:stCondLst>
                                            <p:cond delay="1600"/>
                                          </p:stCondLst>
                                        </p:cTn>
                                        <p:tgtEl>
                                          <p:spTgt spid="6"/>
                                        </p:tgtEl>
                                        <p:attrNameLst>
                                          <p:attrName>r</p:attrName>
                                        </p:attrNameLst>
                                      </p:cBhvr>
                                    </p:animRot>
                                  </p:childTnLst>
                                </p:cTn>
                              </p:par>
                            </p:childTnLst>
                          </p:cTn>
                        </p:par>
                        <p:par>
                          <p:cTn id="106" fill="hold">
                            <p:stCondLst>
                              <p:cond delay="6500"/>
                            </p:stCondLst>
                            <p:childTnLst>
                              <p:par>
                                <p:cTn id="107" presetID="10" presetClass="exit" presetSubtype="0" fill="hold" nodeType="afterEffect">
                                  <p:stCondLst>
                                    <p:cond delay="0"/>
                                  </p:stCondLst>
                                  <p:childTnLst>
                                    <p:animEffect transition="out" filter="fade">
                                      <p:cBhvr>
                                        <p:cTn id="108" dur="250"/>
                                        <p:tgtEl>
                                          <p:spTgt spid="11"/>
                                        </p:tgtEl>
                                      </p:cBhvr>
                                    </p:animEffect>
                                    <p:set>
                                      <p:cBhvr>
                                        <p:cTn id="109" dur="1" fill="hold">
                                          <p:stCondLst>
                                            <p:cond delay="249"/>
                                          </p:stCondLst>
                                        </p:cTn>
                                        <p:tgtEl>
                                          <p:spTgt spid="11"/>
                                        </p:tgtEl>
                                        <p:attrNameLst>
                                          <p:attrName>style.visibility</p:attrName>
                                        </p:attrNameLst>
                                      </p:cBhvr>
                                      <p:to>
                                        <p:strVal val="hidden"/>
                                      </p:to>
                                    </p:set>
                                  </p:childTnLst>
                                </p:cTn>
                              </p:par>
                              <p:par>
                                <p:cTn id="110" presetID="10" presetClass="entr" presetSubtype="0" fill="hold" nodeType="withEffect">
                                  <p:stCondLst>
                                    <p:cond delay="0"/>
                                  </p:stCondLst>
                                  <p:childTnLst>
                                    <p:set>
                                      <p:cBhvr>
                                        <p:cTn id="111" dur="1" fill="hold">
                                          <p:stCondLst>
                                            <p:cond delay="0"/>
                                          </p:stCondLst>
                                        </p:cTn>
                                        <p:tgtEl>
                                          <p:spTgt spid="12"/>
                                        </p:tgtEl>
                                        <p:attrNameLst>
                                          <p:attrName>style.visibility</p:attrName>
                                        </p:attrNameLst>
                                      </p:cBhvr>
                                      <p:to>
                                        <p:strVal val="visible"/>
                                      </p:to>
                                    </p:set>
                                    <p:animEffect transition="in" filter="fade">
                                      <p:cBhvr>
                                        <p:cTn id="112" dur="250"/>
                                        <p:tgtEl>
                                          <p:spTgt spid="12"/>
                                        </p:tgtEl>
                                      </p:cBhvr>
                                    </p:animEffect>
                                  </p:childTnLst>
                                  <p:subTnLst>
                                    <p:audio>
                                      <p:cMediaNode>
                                        <p:cTn display="0" masterRel="sameClick">
                                          <p:stCondLst>
                                            <p:cond evt="begin" delay="0">
                                              <p:tn val="110"/>
                                            </p:cond>
                                          </p:stCondLst>
                                          <p:endCondLst>
                                            <p:cond evt="onStopAudio" delay="0">
                                              <p:tgtEl>
                                                <p:sldTgt/>
                                              </p:tgtEl>
                                            </p:cond>
                                          </p:endCondLst>
                                        </p:cTn>
                                        <p:tgtEl>
                                          <p:sndTgt r:embed="rId3" name="congioilam.wav"/>
                                        </p:tgtEl>
                                      </p:cMediaNode>
                                    </p:audio>
                                  </p:subTnLst>
                                </p:cTn>
                              </p:par>
                              <p:par>
                                <p:cTn id="113" presetID="10" presetClass="exit" presetSubtype="0" fill="hold" nodeType="withEffect">
                                  <p:stCondLst>
                                    <p:cond delay="0"/>
                                  </p:stCondLst>
                                  <p:childTnLst>
                                    <p:animEffect transition="out" filter="fade">
                                      <p:cBhvr>
                                        <p:cTn id="114" dur="250"/>
                                        <p:tgtEl>
                                          <p:spTgt spid="6"/>
                                        </p:tgtEl>
                                      </p:cBhvr>
                                    </p:animEffect>
                                    <p:set>
                                      <p:cBhvr>
                                        <p:cTn id="115" dur="1" fill="hold">
                                          <p:stCondLst>
                                            <p:cond delay="249"/>
                                          </p:stCondLst>
                                        </p:cTn>
                                        <p:tgtEl>
                                          <p:spTgt spid="6"/>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77"/>
                                        </p:tgtEl>
                                        <p:attrNameLst>
                                          <p:attrName>style.visibility</p:attrName>
                                        </p:attrNameLst>
                                      </p:cBhvr>
                                      <p:to>
                                        <p:strVal val="visible"/>
                                      </p:to>
                                    </p:set>
                                    <p:animEffect transition="in" filter="fade">
                                      <p:cBhvr>
                                        <p:cTn id="118" dur="500"/>
                                        <p:tgtEl>
                                          <p:spTgt spid="77"/>
                                        </p:tgtEl>
                                      </p:cBhvr>
                                    </p:animEffect>
                                  </p:childTnLst>
                                </p:cTn>
                              </p:par>
                              <p:par>
                                <p:cTn id="119" presetID="16" presetClass="entr" presetSubtype="21" fill="hold" grpId="0" nodeType="withEffect">
                                  <p:stCondLst>
                                    <p:cond delay="0"/>
                                  </p:stCondLst>
                                  <p:childTnLst>
                                    <p:set>
                                      <p:cBhvr>
                                        <p:cTn id="120" dur="1" fill="hold">
                                          <p:stCondLst>
                                            <p:cond delay="0"/>
                                          </p:stCondLst>
                                        </p:cTn>
                                        <p:tgtEl>
                                          <p:spTgt spid="58"/>
                                        </p:tgtEl>
                                        <p:attrNameLst>
                                          <p:attrName>style.visibility</p:attrName>
                                        </p:attrNameLst>
                                      </p:cBhvr>
                                      <p:to>
                                        <p:strVal val="visible"/>
                                      </p:to>
                                    </p:set>
                                    <p:animEffect transition="in" filter="barn(inVertical)">
                                      <p:cBhvr>
                                        <p:cTn id="121" dur="500"/>
                                        <p:tgtEl>
                                          <p:spTgt spid="58"/>
                                        </p:tgtEl>
                                      </p:cBhvr>
                                    </p:animEffect>
                                  </p:childTnLst>
                                </p:cTn>
                              </p:par>
                              <p:par>
                                <p:cTn id="122" presetID="8" presetClass="emph" presetSubtype="0" repeatCount="indefinite" fill="hold" grpId="1" nodeType="withEffect">
                                  <p:stCondLst>
                                    <p:cond delay="0"/>
                                  </p:stCondLst>
                                  <p:childTnLst>
                                    <p:animRot by="21600000">
                                      <p:cBhvr>
                                        <p:cTn id="123"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124" restart="whenNotActive" fill="hold" evtFilter="cancelBubble" nodeType="interactiveSeq">
                <p:stCondLst>
                  <p:cond evt="onClick" delay="0">
                    <p:tgtEl>
                      <p:spTgt spid="22"/>
                    </p:tgtEl>
                  </p:cond>
                </p:stCondLst>
                <p:endSync evt="end" delay="0">
                  <p:rtn val="all"/>
                </p:endSync>
                <p:childTnLst>
                  <p:par>
                    <p:cTn id="125" fill="hold">
                      <p:stCondLst>
                        <p:cond delay="0"/>
                      </p:stCondLst>
                      <p:childTnLst>
                        <p:par>
                          <p:cTn id="126" fill="hold">
                            <p:stCondLst>
                              <p:cond delay="0"/>
                            </p:stCondLst>
                            <p:childTnLst>
                              <p:par>
                                <p:cTn id="127" presetID="32" presetClass="emph" presetSubtype="0" fill="hold" nodeType="clickEffect">
                                  <p:stCondLst>
                                    <p:cond delay="0"/>
                                  </p:stCondLst>
                                  <p:childTnLst>
                                    <p:animRot by="120000">
                                      <p:cBhvr>
                                        <p:cTn id="128" dur="100" fill="hold">
                                          <p:stCondLst>
                                            <p:cond delay="0"/>
                                          </p:stCondLst>
                                        </p:cTn>
                                        <p:tgtEl>
                                          <p:spTgt spid="22"/>
                                        </p:tgtEl>
                                        <p:attrNameLst>
                                          <p:attrName>r</p:attrName>
                                        </p:attrNameLst>
                                      </p:cBhvr>
                                    </p:animRot>
                                    <p:animRot by="-240000">
                                      <p:cBhvr>
                                        <p:cTn id="129" dur="200" fill="hold">
                                          <p:stCondLst>
                                            <p:cond delay="200"/>
                                          </p:stCondLst>
                                        </p:cTn>
                                        <p:tgtEl>
                                          <p:spTgt spid="22"/>
                                        </p:tgtEl>
                                        <p:attrNameLst>
                                          <p:attrName>r</p:attrName>
                                        </p:attrNameLst>
                                      </p:cBhvr>
                                    </p:animRot>
                                    <p:animRot by="240000">
                                      <p:cBhvr>
                                        <p:cTn id="130" dur="200" fill="hold">
                                          <p:stCondLst>
                                            <p:cond delay="400"/>
                                          </p:stCondLst>
                                        </p:cTn>
                                        <p:tgtEl>
                                          <p:spTgt spid="22"/>
                                        </p:tgtEl>
                                        <p:attrNameLst>
                                          <p:attrName>r</p:attrName>
                                        </p:attrNameLst>
                                      </p:cBhvr>
                                    </p:animRot>
                                    <p:animRot by="-240000">
                                      <p:cBhvr>
                                        <p:cTn id="131" dur="200" fill="hold">
                                          <p:stCondLst>
                                            <p:cond delay="600"/>
                                          </p:stCondLst>
                                        </p:cTn>
                                        <p:tgtEl>
                                          <p:spTgt spid="22"/>
                                        </p:tgtEl>
                                        <p:attrNameLst>
                                          <p:attrName>r</p:attrName>
                                        </p:attrNameLst>
                                      </p:cBhvr>
                                    </p:animRot>
                                    <p:animRot by="120000">
                                      <p:cBhvr>
                                        <p:cTn id="132" dur="200" fill="hold">
                                          <p:stCondLst>
                                            <p:cond delay="800"/>
                                          </p:stCondLst>
                                        </p:cTn>
                                        <p:tgtEl>
                                          <p:spTgt spid="22"/>
                                        </p:tgtEl>
                                        <p:attrNameLst>
                                          <p:attrName>r</p:attrName>
                                        </p:attrNameLst>
                                      </p:cBhvr>
                                    </p:animRot>
                                  </p:childTnLst>
                                </p:cTn>
                              </p:par>
                            </p:childTnLst>
                          </p:cTn>
                        </p:par>
                        <p:par>
                          <p:cTn id="133" fill="hold">
                            <p:stCondLst>
                              <p:cond delay="1000"/>
                            </p:stCondLst>
                            <p:childTnLst>
                              <p:par>
                                <p:cTn id="134" presetID="10" presetClass="exit" presetSubtype="0" fill="hold" nodeType="afterEffect">
                                  <p:stCondLst>
                                    <p:cond delay="0"/>
                                  </p:stCondLst>
                                  <p:childTnLst>
                                    <p:animEffect transition="out" filter="fade">
                                      <p:cBhvr>
                                        <p:cTn id="135" dur="250"/>
                                        <p:tgtEl>
                                          <p:spTgt spid="16"/>
                                        </p:tgtEl>
                                      </p:cBhvr>
                                    </p:animEffect>
                                    <p:set>
                                      <p:cBhvr>
                                        <p:cTn id="136" dur="1" fill="hold">
                                          <p:stCondLst>
                                            <p:cond delay="249"/>
                                          </p:stCondLst>
                                        </p:cTn>
                                        <p:tgtEl>
                                          <p:spTgt spid="16"/>
                                        </p:tgtEl>
                                        <p:attrNameLst>
                                          <p:attrName>style.visibility</p:attrName>
                                        </p:attrNameLst>
                                      </p:cBhvr>
                                      <p:to>
                                        <p:strVal val="hidden"/>
                                      </p:to>
                                    </p:set>
                                  </p:childTnLst>
                                </p:cTn>
                              </p:par>
                              <p:par>
                                <p:cTn id="137" presetID="10" presetClass="entr" presetSubtype="0" fill="hold" nodeType="withEffect">
                                  <p:stCondLst>
                                    <p:cond delay="0"/>
                                  </p:stCondLst>
                                  <p:childTnLst>
                                    <p:set>
                                      <p:cBhvr>
                                        <p:cTn id="138" dur="1" fill="hold">
                                          <p:stCondLst>
                                            <p:cond delay="0"/>
                                          </p:stCondLst>
                                        </p:cTn>
                                        <p:tgtEl>
                                          <p:spTgt spid="5"/>
                                        </p:tgtEl>
                                        <p:attrNameLst>
                                          <p:attrName>style.visibility</p:attrName>
                                        </p:attrNameLst>
                                      </p:cBhvr>
                                      <p:to>
                                        <p:strVal val="visible"/>
                                      </p:to>
                                    </p:set>
                                    <p:animEffect transition="in" filter="fade">
                                      <p:cBhvr>
                                        <p:cTn id="139" dur="250"/>
                                        <p:tgtEl>
                                          <p:spTgt spid="5"/>
                                        </p:tgtEl>
                                      </p:cBhvr>
                                    </p:animEffect>
                                  </p:childTnLst>
                                </p:cTn>
                              </p:par>
                            </p:childTnLst>
                          </p:cTn>
                        </p:par>
                        <p:par>
                          <p:cTn id="140" fill="hold">
                            <p:stCondLst>
                              <p:cond delay="1250"/>
                            </p:stCondLst>
                            <p:childTnLst>
                              <p:par>
                                <p:cTn id="141" presetID="63" presetClass="path" presetSubtype="0" accel="50000" decel="50000" fill="hold" nodeType="afterEffect">
                                  <p:stCondLst>
                                    <p:cond delay="0"/>
                                  </p:stCondLst>
                                  <p:childTnLst>
                                    <p:animMotion origin="layout" path="M -8.33333E-7 -4.81481E-6 L 0.54809 0.30024 " pathEditMode="relative" rAng="0" ptsTypes="AA">
                                      <p:cBhvr>
                                        <p:cTn id="142" dur="2000" fill="hold"/>
                                        <p:tgtEl>
                                          <p:spTgt spid="5"/>
                                        </p:tgtEl>
                                        <p:attrNameLst>
                                          <p:attrName>ppt_x</p:attrName>
                                          <p:attrName>ppt_y</p:attrName>
                                        </p:attrNameLst>
                                      </p:cBhvr>
                                      <p:rCtr x="27396" y="15000"/>
                                    </p:animMotion>
                                  </p:childTnLst>
                                </p:cTn>
                              </p:par>
                            </p:childTnLst>
                          </p:cTn>
                        </p:par>
                        <p:par>
                          <p:cTn id="143" fill="hold">
                            <p:stCondLst>
                              <p:cond delay="3250"/>
                            </p:stCondLst>
                            <p:childTnLst>
                              <p:par>
                                <p:cTn id="144" presetID="10" presetClass="exit" presetSubtype="0" fill="hold" nodeType="afterEffect">
                                  <p:stCondLst>
                                    <p:cond delay="0"/>
                                  </p:stCondLst>
                                  <p:childTnLst>
                                    <p:animEffect transition="out" filter="fade">
                                      <p:cBhvr>
                                        <p:cTn id="145" dur="250"/>
                                        <p:tgtEl>
                                          <p:spTgt spid="5"/>
                                        </p:tgtEl>
                                      </p:cBhvr>
                                    </p:animEffect>
                                    <p:set>
                                      <p:cBhvr>
                                        <p:cTn id="146" dur="1" fill="hold">
                                          <p:stCondLst>
                                            <p:cond delay="249"/>
                                          </p:stCondLst>
                                        </p:cTn>
                                        <p:tgtEl>
                                          <p:spTgt spid="5"/>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19"/>
                                        </p:tgtEl>
                                        <p:attrNameLst>
                                          <p:attrName>style.visibility</p:attrName>
                                        </p:attrNameLst>
                                      </p:cBhvr>
                                      <p:to>
                                        <p:strVal val="visible"/>
                                      </p:to>
                                    </p:set>
                                    <p:animEffect transition="in" filter="fade">
                                      <p:cBhvr>
                                        <p:cTn id="149" dur="250"/>
                                        <p:tgtEl>
                                          <p:spTgt spid="19"/>
                                        </p:tgtEl>
                                      </p:cBhvr>
                                    </p:animEffect>
                                  </p:childTnLst>
                                </p:cTn>
                              </p:par>
                            </p:childTnLst>
                          </p:cTn>
                        </p:par>
                        <p:par>
                          <p:cTn id="150" fill="hold">
                            <p:stCondLst>
                              <p:cond delay="3500"/>
                            </p:stCondLst>
                            <p:childTnLst>
                              <p:par>
                                <p:cTn id="151" presetID="32" presetClass="emph" presetSubtype="0" fill="hold" nodeType="afterEffect">
                                  <p:stCondLst>
                                    <p:cond delay="0"/>
                                  </p:stCondLst>
                                  <p:childTnLst>
                                    <p:animRot by="120000">
                                      <p:cBhvr>
                                        <p:cTn id="152" dur="200" fill="hold">
                                          <p:stCondLst>
                                            <p:cond delay="0"/>
                                          </p:stCondLst>
                                        </p:cTn>
                                        <p:tgtEl>
                                          <p:spTgt spid="19"/>
                                        </p:tgtEl>
                                        <p:attrNameLst>
                                          <p:attrName>r</p:attrName>
                                        </p:attrNameLst>
                                      </p:cBhvr>
                                    </p:animRot>
                                    <p:animRot by="-240000">
                                      <p:cBhvr>
                                        <p:cTn id="153" dur="400" fill="hold">
                                          <p:stCondLst>
                                            <p:cond delay="400"/>
                                          </p:stCondLst>
                                        </p:cTn>
                                        <p:tgtEl>
                                          <p:spTgt spid="19"/>
                                        </p:tgtEl>
                                        <p:attrNameLst>
                                          <p:attrName>r</p:attrName>
                                        </p:attrNameLst>
                                      </p:cBhvr>
                                    </p:animRot>
                                    <p:animRot by="240000">
                                      <p:cBhvr>
                                        <p:cTn id="154" dur="400" fill="hold">
                                          <p:stCondLst>
                                            <p:cond delay="800"/>
                                          </p:stCondLst>
                                        </p:cTn>
                                        <p:tgtEl>
                                          <p:spTgt spid="19"/>
                                        </p:tgtEl>
                                        <p:attrNameLst>
                                          <p:attrName>r</p:attrName>
                                        </p:attrNameLst>
                                      </p:cBhvr>
                                    </p:animRot>
                                    <p:animRot by="-240000">
                                      <p:cBhvr>
                                        <p:cTn id="155" dur="400" fill="hold">
                                          <p:stCondLst>
                                            <p:cond delay="1200"/>
                                          </p:stCondLst>
                                        </p:cTn>
                                        <p:tgtEl>
                                          <p:spTgt spid="19"/>
                                        </p:tgtEl>
                                        <p:attrNameLst>
                                          <p:attrName>r</p:attrName>
                                        </p:attrNameLst>
                                      </p:cBhvr>
                                    </p:animRot>
                                    <p:animRot by="120000">
                                      <p:cBhvr>
                                        <p:cTn id="156" dur="400" fill="hold">
                                          <p:stCondLst>
                                            <p:cond delay="1600"/>
                                          </p:stCondLst>
                                        </p:cTn>
                                        <p:tgtEl>
                                          <p:spTgt spid="19"/>
                                        </p:tgtEl>
                                        <p:attrNameLst>
                                          <p:attrName>r</p:attrName>
                                        </p:attrNameLst>
                                      </p:cBhvr>
                                    </p:animRot>
                                  </p:childTnLst>
                                </p:cTn>
                              </p:par>
                              <p:par>
                                <p:cTn id="157" presetID="32" presetClass="emph" presetSubtype="0" fill="hold" nodeType="withEffect">
                                  <p:stCondLst>
                                    <p:cond delay="0"/>
                                  </p:stCondLst>
                                  <p:childTnLst>
                                    <p:animRot by="120000">
                                      <p:cBhvr>
                                        <p:cTn id="158" dur="200" fill="hold">
                                          <p:stCondLst>
                                            <p:cond delay="0"/>
                                          </p:stCondLst>
                                        </p:cTn>
                                        <p:tgtEl>
                                          <p:spTgt spid="22"/>
                                        </p:tgtEl>
                                        <p:attrNameLst>
                                          <p:attrName>r</p:attrName>
                                        </p:attrNameLst>
                                      </p:cBhvr>
                                    </p:animRot>
                                    <p:animRot by="-240000">
                                      <p:cBhvr>
                                        <p:cTn id="159" dur="400" fill="hold">
                                          <p:stCondLst>
                                            <p:cond delay="400"/>
                                          </p:stCondLst>
                                        </p:cTn>
                                        <p:tgtEl>
                                          <p:spTgt spid="22"/>
                                        </p:tgtEl>
                                        <p:attrNameLst>
                                          <p:attrName>r</p:attrName>
                                        </p:attrNameLst>
                                      </p:cBhvr>
                                    </p:animRot>
                                    <p:animRot by="240000">
                                      <p:cBhvr>
                                        <p:cTn id="160" dur="400" fill="hold">
                                          <p:stCondLst>
                                            <p:cond delay="800"/>
                                          </p:stCondLst>
                                        </p:cTn>
                                        <p:tgtEl>
                                          <p:spTgt spid="22"/>
                                        </p:tgtEl>
                                        <p:attrNameLst>
                                          <p:attrName>r</p:attrName>
                                        </p:attrNameLst>
                                      </p:cBhvr>
                                    </p:animRot>
                                    <p:animRot by="-240000">
                                      <p:cBhvr>
                                        <p:cTn id="161" dur="400" fill="hold">
                                          <p:stCondLst>
                                            <p:cond delay="1200"/>
                                          </p:stCondLst>
                                        </p:cTn>
                                        <p:tgtEl>
                                          <p:spTgt spid="22"/>
                                        </p:tgtEl>
                                        <p:attrNameLst>
                                          <p:attrName>r</p:attrName>
                                        </p:attrNameLst>
                                      </p:cBhvr>
                                    </p:animRot>
                                    <p:animRot by="120000">
                                      <p:cBhvr>
                                        <p:cTn id="162" dur="400" fill="hold">
                                          <p:stCondLst>
                                            <p:cond delay="1600"/>
                                          </p:stCondLst>
                                        </p:cTn>
                                        <p:tgtEl>
                                          <p:spTgt spid="22"/>
                                        </p:tgtEl>
                                        <p:attrNameLst>
                                          <p:attrName>r</p:attrName>
                                        </p:attrNameLst>
                                      </p:cBhvr>
                                    </p:animRot>
                                  </p:childTnLst>
                                </p:cTn>
                              </p:par>
                            </p:childTnLst>
                          </p:cTn>
                        </p:par>
                        <p:par>
                          <p:cTn id="163" fill="hold">
                            <p:stCondLst>
                              <p:cond delay="5500"/>
                            </p:stCondLst>
                            <p:childTnLst>
                              <p:par>
                                <p:cTn id="164" presetID="10" presetClass="exit" presetSubtype="0" fill="hold" nodeType="afterEffect">
                                  <p:stCondLst>
                                    <p:cond delay="0"/>
                                  </p:stCondLst>
                                  <p:childTnLst>
                                    <p:animEffect transition="out" filter="fade">
                                      <p:cBhvr>
                                        <p:cTn id="165" dur="250"/>
                                        <p:tgtEl>
                                          <p:spTgt spid="19"/>
                                        </p:tgtEl>
                                      </p:cBhvr>
                                    </p:animEffect>
                                    <p:set>
                                      <p:cBhvr>
                                        <p:cTn id="166" dur="1" fill="hold">
                                          <p:stCondLst>
                                            <p:cond delay="249"/>
                                          </p:stCondLst>
                                        </p:cTn>
                                        <p:tgtEl>
                                          <p:spTgt spid="19"/>
                                        </p:tgtEl>
                                        <p:attrNameLst>
                                          <p:attrName>style.visibility</p:attrName>
                                        </p:attrNameLst>
                                      </p:cBhvr>
                                      <p:to>
                                        <p:strVal val="hidden"/>
                                      </p:to>
                                    </p:set>
                                  </p:childTnLst>
                                </p:cTn>
                              </p:par>
                              <p:par>
                                <p:cTn id="167" presetID="10" presetClass="entr" presetSubtype="0" fill="hold" nodeType="withEffect">
                                  <p:stCondLst>
                                    <p:cond delay="0"/>
                                  </p:stCondLst>
                                  <p:childTnLst>
                                    <p:set>
                                      <p:cBhvr>
                                        <p:cTn id="168" dur="1" fill="hold">
                                          <p:stCondLst>
                                            <p:cond delay="0"/>
                                          </p:stCondLst>
                                        </p:cTn>
                                        <p:tgtEl>
                                          <p:spTgt spid="14"/>
                                        </p:tgtEl>
                                        <p:attrNameLst>
                                          <p:attrName>style.visibility</p:attrName>
                                        </p:attrNameLst>
                                      </p:cBhvr>
                                      <p:to>
                                        <p:strVal val="visible"/>
                                      </p:to>
                                    </p:set>
                                    <p:animEffect transition="in" filter="fade">
                                      <p:cBhvr>
                                        <p:cTn id="169" dur="250"/>
                                        <p:tgtEl>
                                          <p:spTgt spid="14"/>
                                        </p:tgtEl>
                                      </p:cBhvr>
                                    </p:animEffect>
                                  </p:childTnLst>
                                </p:cTn>
                              </p:par>
                              <p:par>
                                <p:cTn id="170" presetID="10" presetClass="entr" presetSubtype="0" fill="hold" nodeType="withEffect">
                                  <p:stCondLst>
                                    <p:cond delay="0"/>
                                  </p:stCondLst>
                                  <p:childTnLst>
                                    <p:set>
                                      <p:cBhvr>
                                        <p:cTn id="171" dur="1" fill="hold">
                                          <p:stCondLst>
                                            <p:cond delay="0"/>
                                          </p:stCondLst>
                                        </p:cTn>
                                        <p:tgtEl>
                                          <p:spTgt spid="17"/>
                                        </p:tgtEl>
                                        <p:attrNameLst>
                                          <p:attrName>style.visibility</p:attrName>
                                        </p:attrNameLst>
                                      </p:cBhvr>
                                      <p:to>
                                        <p:strVal val="visible"/>
                                      </p:to>
                                    </p:set>
                                    <p:animEffect transition="in" filter="fade">
                                      <p:cBhvr>
                                        <p:cTn id="172" dur="250"/>
                                        <p:tgtEl>
                                          <p:spTgt spid="17"/>
                                        </p:tgtEl>
                                      </p:cBhvr>
                                    </p:animEffect>
                                  </p:childTnLst>
                                  <p:subTnLst>
                                    <p:audio>
                                      <p:cMediaNode>
                                        <p:cTn display="0" masterRel="sameClick">
                                          <p:stCondLst>
                                            <p:cond evt="begin" delay="0">
                                              <p:tn val="170"/>
                                            </p:cond>
                                          </p:stCondLst>
                                          <p:endCondLst>
                                            <p:cond evt="onStopAudio" delay="0">
                                              <p:tgtEl>
                                                <p:sldTgt/>
                                              </p:tgtEl>
                                            </p:cond>
                                          </p:endCondLst>
                                        </p:cTn>
                                        <p:tgtEl>
                                          <p:sndTgt r:embed="rId4" name="oisairoi.wav"/>
                                        </p:tgtEl>
                                      </p:cMediaNode>
                                    </p:audio>
                                  </p:subTnLst>
                                </p:cTn>
                              </p:par>
                              <p:par>
                                <p:cTn id="173" presetID="10" presetClass="exit" presetSubtype="0" fill="hold" nodeType="withEffect">
                                  <p:stCondLst>
                                    <p:cond delay="0"/>
                                  </p:stCondLst>
                                  <p:childTnLst>
                                    <p:animEffect transition="out" filter="fade">
                                      <p:cBhvr>
                                        <p:cTn id="174" dur="250"/>
                                        <p:tgtEl>
                                          <p:spTgt spid="22"/>
                                        </p:tgtEl>
                                      </p:cBhvr>
                                    </p:animEffect>
                                    <p:set>
                                      <p:cBhvr>
                                        <p:cTn id="175"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6" restart="whenNotActive" fill="hold" evtFilter="cancelBubble" nodeType="interactiveSeq">
                <p:stCondLst>
                  <p:cond evt="onClick" delay="0">
                    <p:tgtEl>
                      <p:spTgt spid="26"/>
                    </p:tgtEl>
                  </p:cond>
                </p:stCondLst>
                <p:endSync evt="end" delay="0">
                  <p:rtn val="all"/>
                </p:endSync>
                <p:childTnLst>
                  <p:par>
                    <p:cTn id="177" fill="hold">
                      <p:stCondLst>
                        <p:cond delay="0"/>
                      </p:stCondLst>
                      <p:childTnLst>
                        <p:par>
                          <p:cTn id="178" fill="hold">
                            <p:stCondLst>
                              <p:cond delay="0"/>
                            </p:stCondLst>
                            <p:childTnLst>
                              <p:par>
                                <p:cTn id="179" presetID="32" presetClass="emph" presetSubtype="0" fill="hold" nodeType="clickEffect">
                                  <p:stCondLst>
                                    <p:cond delay="0"/>
                                  </p:stCondLst>
                                  <p:childTnLst>
                                    <p:animRot by="120000">
                                      <p:cBhvr>
                                        <p:cTn id="180" dur="100" fill="hold">
                                          <p:stCondLst>
                                            <p:cond delay="0"/>
                                          </p:stCondLst>
                                        </p:cTn>
                                        <p:tgtEl>
                                          <p:spTgt spid="26"/>
                                        </p:tgtEl>
                                        <p:attrNameLst>
                                          <p:attrName>r</p:attrName>
                                        </p:attrNameLst>
                                      </p:cBhvr>
                                    </p:animRot>
                                    <p:animRot by="-240000">
                                      <p:cBhvr>
                                        <p:cTn id="181" dur="200" fill="hold">
                                          <p:stCondLst>
                                            <p:cond delay="200"/>
                                          </p:stCondLst>
                                        </p:cTn>
                                        <p:tgtEl>
                                          <p:spTgt spid="26"/>
                                        </p:tgtEl>
                                        <p:attrNameLst>
                                          <p:attrName>r</p:attrName>
                                        </p:attrNameLst>
                                      </p:cBhvr>
                                    </p:animRot>
                                    <p:animRot by="240000">
                                      <p:cBhvr>
                                        <p:cTn id="182" dur="200" fill="hold">
                                          <p:stCondLst>
                                            <p:cond delay="400"/>
                                          </p:stCondLst>
                                        </p:cTn>
                                        <p:tgtEl>
                                          <p:spTgt spid="26"/>
                                        </p:tgtEl>
                                        <p:attrNameLst>
                                          <p:attrName>r</p:attrName>
                                        </p:attrNameLst>
                                      </p:cBhvr>
                                    </p:animRot>
                                    <p:animRot by="-240000">
                                      <p:cBhvr>
                                        <p:cTn id="183" dur="200" fill="hold">
                                          <p:stCondLst>
                                            <p:cond delay="600"/>
                                          </p:stCondLst>
                                        </p:cTn>
                                        <p:tgtEl>
                                          <p:spTgt spid="26"/>
                                        </p:tgtEl>
                                        <p:attrNameLst>
                                          <p:attrName>r</p:attrName>
                                        </p:attrNameLst>
                                      </p:cBhvr>
                                    </p:animRot>
                                    <p:animRot by="120000">
                                      <p:cBhvr>
                                        <p:cTn id="184" dur="200" fill="hold">
                                          <p:stCondLst>
                                            <p:cond delay="800"/>
                                          </p:stCondLst>
                                        </p:cTn>
                                        <p:tgtEl>
                                          <p:spTgt spid="26"/>
                                        </p:tgtEl>
                                        <p:attrNameLst>
                                          <p:attrName>r</p:attrName>
                                        </p:attrNameLst>
                                      </p:cBhvr>
                                    </p:animRot>
                                  </p:childTnLst>
                                </p:cTn>
                              </p:par>
                            </p:childTnLst>
                          </p:cTn>
                        </p:par>
                        <p:par>
                          <p:cTn id="185" fill="hold">
                            <p:stCondLst>
                              <p:cond delay="1000"/>
                            </p:stCondLst>
                            <p:childTnLst>
                              <p:par>
                                <p:cTn id="186" presetID="10" presetClass="exit" presetSubtype="0" fill="hold" nodeType="afterEffect">
                                  <p:stCondLst>
                                    <p:cond delay="0"/>
                                  </p:stCondLst>
                                  <p:childTnLst>
                                    <p:animEffect transition="out" filter="fade">
                                      <p:cBhvr>
                                        <p:cTn id="187" dur="250"/>
                                        <p:tgtEl>
                                          <p:spTgt spid="16"/>
                                        </p:tgtEl>
                                      </p:cBhvr>
                                    </p:animEffect>
                                    <p:set>
                                      <p:cBhvr>
                                        <p:cTn id="188" dur="1" fill="hold">
                                          <p:stCondLst>
                                            <p:cond delay="249"/>
                                          </p:stCondLst>
                                        </p:cTn>
                                        <p:tgtEl>
                                          <p:spTgt spid="16"/>
                                        </p:tgtEl>
                                        <p:attrNameLst>
                                          <p:attrName>style.visibility</p:attrName>
                                        </p:attrNameLst>
                                      </p:cBhvr>
                                      <p:to>
                                        <p:strVal val="hidden"/>
                                      </p:to>
                                    </p:set>
                                  </p:childTnLst>
                                </p:cTn>
                              </p:par>
                              <p:par>
                                <p:cTn id="189" presetID="10" presetClass="entr" presetSubtype="0" fill="hold" nodeType="withEffect">
                                  <p:stCondLst>
                                    <p:cond delay="0"/>
                                  </p:stCondLst>
                                  <p:childTnLst>
                                    <p:set>
                                      <p:cBhvr>
                                        <p:cTn id="190" dur="1" fill="hold">
                                          <p:stCondLst>
                                            <p:cond delay="0"/>
                                          </p:stCondLst>
                                        </p:cTn>
                                        <p:tgtEl>
                                          <p:spTgt spid="5"/>
                                        </p:tgtEl>
                                        <p:attrNameLst>
                                          <p:attrName>style.visibility</p:attrName>
                                        </p:attrNameLst>
                                      </p:cBhvr>
                                      <p:to>
                                        <p:strVal val="visible"/>
                                      </p:to>
                                    </p:set>
                                    <p:animEffect transition="in" filter="fade">
                                      <p:cBhvr>
                                        <p:cTn id="191" dur="250"/>
                                        <p:tgtEl>
                                          <p:spTgt spid="5"/>
                                        </p:tgtEl>
                                      </p:cBhvr>
                                    </p:animEffect>
                                  </p:childTnLst>
                                </p:cTn>
                              </p:par>
                            </p:childTnLst>
                          </p:cTn>
                        </p:par>
                        <p:par>
                          <p:cTn id="192" fill="hold">
                            <p:stCondLst>
                              <p:cond delay="1250"/>
                            </p:stCondLst>
                            <p:childTnLst>
                              <p:par>
                                <p:cTn id="193" presetID="63" presetClass="path" presetSubtype="0" accel="50000" decel="50000" fill="hold" nodeType="afterEffect">
                                  <p:stCondLst>
                                    <p:cond delay="0"/>
                                  </p:stCondLst>
                                  <p:childTnLst>
                                    <p:animMotion origin="layout" path="M -8.33333E-7 -4.81481E-6 L 0.33316 0.30024 " pathEditMode="relative" rAng="0" ptsTypes="AA">
                                      <p:cBhvr>
                                        <p:cTn id="194" dur="2000" fill="hold"/>
                                        <p:tgtEl>
                                          <p:spTgt spid="5"/>
                                        </p:tgtEl>
                                        <p:attrNameLst>
                                          <p:attrName>ppt_x</p:attrName>
                                          <p:attrName>ppt_y</p:attrName>
                                        </p:attrNameLst>
                                      </p:cBhvr>
                                      <p:rCtr x="16649" y="15000"/>
                                    </p:animMotion>
                                  </p:childTnLst>
                                </p:cTn>
                              </p:par>
                            </p:childTnLst>
                          </p:cTn>
                        </p:par>
                        <p:par>
                          <p:cTn id="195" fill="hold">
                            <p:stCondLst>
                              <p:cond delay="3250"/>
                            </p:stCondLst>
                            <p:childTnLst>
                              <p:par>
                                <p:cTn id="196" presetID="10" presetClass="exit" presetSubtype="0" fill="hold" nodeType="afterEffect">
                                  <p:stCondLst>
                                    <p:cond delay="0"/>
                                  </p:stCondLst>
                                  <p:childTnLst>
                                    <p:animEffect transition="out" filter="fade">
                                      <p:cBhvr>
                                        <p:cTn id="197" dur="250"/>
                                        <p:tgtEl>
                                          <p:spTgt spid="5"/>
                                        </p:tgtEl>
                                      </p:cBhvr>
                                    </p:animEffect>
                                    <p:set>
                                      <p:cBhvr>
                                        <p:cTn id="198" dur="1" fill="hold">
                                          <p:stCondLst>
                                            <p:cond delay="249"/>
                                          </p:stCondLst>
                                        </p:cTn>
                                        <p:tgtEl>
                                          <p:spTgt spid="5"/>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24"/>
                                        </p:tgtEl>
                                        <p:attrNameLst>
                                          <p:attrName>style.visibility</p:attrName>
                                        </p:attrNameLst>
                                      </p:cBhvr>
                                      <p:to>
                                        <p:strVal val="visible"/>
                                      </p:to>
                                    </p:set>
                                    <p:animEffect transition="in" filter="fade">
                                      <p:cBhvr>
                                        <p:cTn id="201" dur="250"/>
                                        <p:tgtEl>
                                          <p:spTgt spid="24"/>
                                        </p:tgtEl>
                                      </p:cBhvr>
                                    </p:animEffect>
                                  </p:childTnLst>
                                </p:cTn>
                              </p:par>
                            </p:childTnLst>
                          </p:cTn>
                        </p:par>
                        <p:par>
                          <p:cTn id="202" fill="hold">
                            <p:stCondLst>
                              <p:cond delay="3500"/>
                            </p:stCondLst>
                            <p:childTnLst>
                              <p:par>
                                <p:cTn id="203" presetID="32" presetClass="emph" presetSubtype="0" fill="hold" nodeType="afterEffect">
                                  <p:stCondLst>
                                    <p:cond delay="0"/>
                                  </p:stCondLst>
                                  <p:childTnLst>
                                    <p:animRot by="120000">
                                      <p:cBhvr>
                                        <p:cTn id="204" dur="200" fill="hold">
                                          <p:stCondLst>
                                            <p:cond delay="0"/>
                                          </p:stCondLst>
                                        </p:cTn>
                                        <p:tgtEl>
                                          <p:spTgt spid="24"/>
                                        </p:tgtEl>
                                        <p:attrNameLst>
                                          <p:attrName>r</p:attrName>
                                        </p:attrNameLst>
                                      </p:cBhvr>
                                    </p:animRot>
                                    <p:animRot by="-240000">
                                      <p:cBhvr>
                                        <p:cTn id="205" dur="400" fill="hold">
                                          <p:stCondLst>
                                            <p:cond delay="400"/>
                                          </p:stCondLst>
                                        </p:cTn>
                                        <p:tgtEl>
                                          <p:spTgt spid="24"/>
                                        </p:tgtEl>
                                        <p:attrNameLst>
                                          <p:attrName>r</p:attrName>
                                        </p:attrNameLst>
                                      </p:cBhvr>
                                    </p:animRot>
                                    <p:animRot by="240000">
                                      <p:cBhvr>
                                        <p:cTn id="206" dur="400" fill="hold">
                                          <p:stCondLst>
                                            <p:cond delay="800"/>
                                          </p:stCondLst>
                                        </p:cTn>
                                        <p:tgtEl>
                                          <p:spTgt spid="24"/>
                                        </p:tgtEl>
                                        <p:attrNameLst>
                                          <p:attrName>r</p:attrName>
                                        </p:attrNameLst>
                                      </p:cBhvr>
                                    </p:animRot>
                                    <p:animRot by="-240000">
                                      <p:cBhvr>
                                        <p:cTn id="207" dur="400" fill="hold">
                                          <p:stCondLst>
                                            <p:cond delay="1200"/>
                                          </p:stCondLst>
                                        </p:cTn>
                                        <p:tgtEl>
                                          <p:spTgt spid="24"/>
                                        </p:tgtEl>
                                        <p:attrNameLst>
                                          <p:attrName>r</p:attrName>
                                        </p:attrNameLst>
                                      </p:cBhvr>
                                    </p:animRot>
                                    <p:animRot by="120000">
                                      <p:cBhvr>
                                        <p:cTn id="208" dur="400" fill="hold">
                                          <p:stCondLst>
                                            <p:cond delay="1600"/>
                                          </p:stCondLst>
                                        </p:cTn>
                                        <p:tgtEl>
                                          <p:spTgt spid="24"/>
                                        </p:tgtEl>
                                        <p:attrNameLst>
                                          <p:attrName>r</p:attrName>
                                        </p:attrNameLst>
                                      </p:cBhvr>
                                    </p:animRot>
                                  </p:childTnLst>
                                </p:cTn>
                              </p:par>
                              <p:par>
                                <p:cTn id="209" presetID="32" presetClass="emph" presetSubtype="0" fill="hold" nodeType="withEffect">
                                  <p:stCondLst>
                                    <p:cond delay="0"/>
                                  </p:stCondLst>
                                  <p:childTnLst>
                                    <p:animRot by="120000">
                                      <p:cBhvr>
                                        <p:cTn id="210" dur="200" fill="hold">
                                          <p:stCondLst>
                                            <p:cond delay="0"/>
                                          </p:stCondLst>
                                        </p:cTn>
                                        <p:tgtEl>
                                          <p:spTgt spid="26"/>
                                        </p:tgtEl>
                                        <p:attrNameLst>
                                          <p:attrName>r</p:attrName>
                                        </p:attrNameLst>
                                      </p:cBhvr>
                                    </p:animRot>
                                    <p:animRot by="-240000">
                                      <p:cBhvr>
                                        <p:cTn id="211" dur="400" fill="hold">
                                          <p:stCondLst>
                                            <p:cond delay="400"/>
                                          </p:stCondLst>
                                        </p:cTn>
                                        <p:tgtEl>
                                          <p:spTgt spid="26"/>
                                        </p:tgtEl>
                                        <p:attrNameLst>
                                          <p:attrName>r</p:attrName>
                                        </p:attrNameLst>
                                      </p:cBhvr>
                                    </p:animRot>
                                    <p:animRot by="240000">
                                      <p:cBhvr>
                                        <p:cTn id="212" dur="400" fill="hold">
                                          <p:stCondLst>
                                            <p:cond delay="800"/>
                                          </p:stCondLst>
                                        </p:cTn>
                                        <p:tgtEl>
                                          <p:spTgt spid="26"/>
                                        </p:tgtEl>
                                        <p:attrNameLst>
                                          <p:attrName>r</p:attrName>
                                        </p:attrNameLst>
                                      </p:cBhvr>
                                    </p:animRot>
                                    <p:animRot by="-240000">
                                      <p:cBhvr>
                                        <p:cTn id="213" dur="400" fill="hold">
                                          <p:stCondLst>
                                            <p:cond delay="1200"/>
                                          </p:stCondLst>
                                        </p:cTn>
                                        <p:tgtEl>
                                          <p:spTgt spid="26"/>
                                        </p:tgtEl>
                                        <p:attrNameLst>
                                          <p:attrName>r</p:attrName>
                                        </p:attrNameLst>
                                      </p:cBhvr>
                                    </p:animRot>
                                    <p:animRot by="120000">
                                      <p:cBhvr>
                                        <p:cTn id="214" dur="400" fill="hold">
                                          <p:stCondLst>
                                            <p:cond delay="1600"/>
                                          </p:stCondLst>
                                        </p:cTn>
                                        <p:tgtEl>
                                          <p:spTgt spid="26"/>
                                        </p:tgtEl>
                                        <p:attrNameLst>
                                          <p:attrName>r</p:attrName>
                                        </p:attrNameLst>
                                      </p:cBhvr>
                                    </p:animRot>
                                  </p:childTnLst>
                                </p:cTn>
                              </p:par>
                            </p:childTnLst>
                          </p:cTn>
                        </p:par>
                        <p:par>
                          <p:cTn id="215" fill="hold">
                            <p:stCondLst>
                              <p:cond delay="5500"/>
                            </p:stCondLst>
                            <p:childTnLst>
                              <p:par>
                                <p:cTn id="216" presetID="10" presetClass="exit" presetSubtype="0" fill="hold" nodeType="afterEffect">
                                  <p:stCondLst>
                                    <p:cond delay="0"/>
                                  </p:stCondLst>
                                  <p:childTnLst>
                                    <p:animEffect transition="out" filter="fade">
                                      <p:cBhvr>
                                        <p:cTn id="217" dur="250"/>
                                        <p:tgtEl>
                                          <p:spTgt spid="24"/>
                                        </p:tgtEl>
                                      </p:cBhvr>
                                    </p:animEffect>
                                    <p:set>
                                      <p:cBhvr>
                                        <p:cTn id="218" dur="1" fill="hold">
                                          <p:stCondLst>
                                            <p:cond delay="249"/>
                                          </p:stCondLst>
                                        </p:cTn>
                                        <p:tgtEl>
                                          <p:spTgt spid="24"/>
                                        </p:tgtEl>
                                        <p:attrNameLst>
                                          <p:attrName>style.visibility</p:attrName>
                                        </p:attrNameLst>
                                      </p:cBhvr>
                                      <p:to>
                                        <p:strVal val="hidden"/>
                                      </p:to>
                                    </p:set>
                                  </p:childTnLst>
                                </p:cTn>
                              </p:par>
                              <p:par>
                                <p:cTn id="219" presetID="10" presetClass="entr" presetSubtype="0" fill="hold" nodeType="withEffect">
                                  <p:stCondLst>
                                    <p:cond delay="0"/>
                                  </p:stCondLst>
                                  <p:childTnLst>
                                    <p:set>
                                      <p:cBhvr>
                                        <p:cTn id="220" dur="1" fill="hold">
                                          <p:stCondLst>
                                            <p:cond delay="0"/>
                                          </p:stCondLst>
                                        </p:cTn>
                                        <p:tgtEl>
                                          <p:spTgt spid="23"/>
                                        </p:tgtEl>
                                        <p:attrNameLst>
                                          <p:attrName>style.visibility</p:attrName>
                                        </p:attrNameLst>
                                      </p:cBhvr>
                                      <p:to>
                                        <p:strVal val="visible"/>
                                      </p:to>
                                    </p:set>
                                    <p:animEffect transition="in" filter="fade">
                                      <p:cBhvr>
                                        <p:cTn id="221" dur="250"/>
                                        <p:tgtEl>
                                          <p:spTgt spid="23"/>
                                        </p:tgtEl>
                                      </p:cBhvr>
                                    </p:animEffect>
                                  </p:childTnLst>
                                  <p:subTnLst>
                                    <p:audio>
                                      <p:cMediaNode>
                                        <p:cTn display="0" masterRel="sameClick">
                                          <p:stCondLst>
                                            <p:cond evt="begin" delay="0">
                                              <p:tn val="219"/>
                                            </p:cond>
                                          </p:stCondLst>
                                          <p:endCondLst>
                                            <p:cond evt="onStopAudio" delay="0">
                                              <p:tgtEl>
                                                <p:sldTgt/>
                                              </p:tgtEl>
                                            </p:cond>
                                          </p:endCondLst>
                                        </p:cTn>
                                        <p:tgtEl>
                                          <p:sndTgt r:embed="rId4" name="oisairoi.wav"/>
                                        </p:tgtEl>
                                      </p:cMediaNode>
                                    </p:audio>
                                  </p:subTnLst>
                                </p:cTn>
                              </p:par>
                              <p:par>
                                <p:cTn id="222" presetID="10" presetClass="entr" presetSubtype="0" fill="hold" nodeType="withEffect">
                                  <p:stCondLst>
                                    <p:cond delay="0"/>
                                  </p:stCondLst>
                                  <p:childTnLst>
                                    <p:set>
                                      <p:cBhvr>
                                        <p:cTn id="223" dur="1" fill="hold">
                                          <p:stCondLst>
                                            <p:cond delay="0"/>
                                          </p:stCondLst>
                                        </p:cTn>
                                        <p:tgtEl>
                                          <p:spTgt spid="21"/>
                                        </p:tgtEl>
                                        <p:attrNameLst>
                                          <p:attrName>style.visibility</p:attrName>
                                        </p:attrNameLst>
                                      </p:cBhvr>
                                      <p:to>
                                        <p:strVal val="visible"/>
                                      </p:to>
                                    </p:set>
                                    <p:animEffect transition="in" filter="fade">
                                      <p:cBhvr>
                                        <p:cTn id="224" dur="250"/>
                                        <p:tgtEl>
                                          <p:spTgt spid="21"/>
                                        </p:tgtEl>
                                      </p:cBhvr>
                                    </p:animEffect>
                                  </p:childTnLst>
                                </p:cTn>
                              </p:par>
                              <p:par>
                                <p:cTn id="225" presetID="10" presetClass="exit" presetSubtype="0" fill="hold" nodeType="withEffect">
                                  <p:stCondLst>
                                    <p:cond delay="0"/>
                                  </p:stCondLst>
                                  <p:childTnLst>
                                    <p:animEffect transition="out" filter="fade">
                                      <p:cBhvr>
                                        <p:cTn id="226" dur="250"/>
                                        <p:tgtEl>
                                          <p:spTgt spid="26"/>
                                        </p:tgtEl>
                                      </p:cBhvr>
                                    </p:animEffect>
                                    <p:set>
                                      <p:cBhvr>
                                        <p:cTn id="227"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28" restart="whenNotActive" fill="hold" evtFilter="cancelBubble" nodeType="interactiveSeq">
                <p:stCondLst>
                  <p:cond evt="onClick" delay="0">
                    <p:tgtEl>
                      <p:spTgt spid="30"/>
                    </p:tgtEl>
                  </p:cond>
                </p:stCondLst>
                <p:endSync evt="end" delay="0">
                  <p:rtn val="all"/>
                </p:endSync>
                <p:childTnLst>
                  <p:par>
                    <p:cTn id="229" fill="hold">
                      <p:stCondLst>
                        <p:cond delay="0"/>
                      </p:stCondLst>
                      <p:childTnLst>
                        <p:par>
                          <p:cTn id="230" fill="hold">
                            <p:stCondLst>
                              <p:cond delay="0"/>
                            </p:stCondLst>
                            <p:childTnLst>
                              <p:par>
                                <p:cTn id="231" presetID="32" presetClass="emph" presetSubtype="0" fill="hold" nodeType="clickEffect">
                                  <p:stCondLst>
                                    <p:cond delay="0"/>
                                  </p:stCondLst>
                                  <p:childTnLst>
                                    <p:animRot by="120000">
                                      <p:cBhvr>
                                        <p:cTn id="232" dur="100" fill="hold">
                                          <p:stCondLst>
                                            <p:cond delay="0"/>
                                          </p:stCondLst>
                                        </p:cTn>
                                        <p:tgtEl>
                                          <p:spTgt spid="30"/>
                                        </p:tgtEl>
                                        <p:attrNameLst>
                                          <p:attrName>r</p:attrName>
                                        </p:attrNameLst>
                                      </p:cBhvr>
                                    </p:animRot>
                                    <p:animRot by="-240000">
                                      <p:cBhvr>
                                        <p:cTn id="233" dur="200" fill="hold">
                                          <p:stCondLst>
                                            <p:cond delay="200"/>
                                          </p:stCondLst>
                                        </p:cTn>
                                        <p:tgtEl>
                                          <p:spTgt spid="30"/>
                                        </p:tgtEl>
                                        <p:attrNameLst>
                                          <p:attrName>r</p:attrName>
                                        </p:attrNameLst>
                                      </p:cBhvr>
                                    </p:animRot>
                                    <p:animRot by="240000">
                                      <p:cBhvr>
                                        <p:cTn id="234" dur="200" fill="hold">
                                          <p:stCondLst>
                                            <p:cond delay="400"/>
                                          </p:stCondLst>
                                        </p:cTn>
                                        <p:tgtEl>
                                          <p:spTgt spid="30"/>
                                        </p:tgtEl>
                                        <p:attrNameLst>
                                          <p:attrName>r</p:attrName>
                                        </p:attrNameLst>
                                      </p:cBhvr>
                                    </p:animRot>
                                    <p:animRot by="-240000">
                                      <p:cBhvr>
                                        <p:cTn id="235" dur="200" fill="hold">
                                          <p:stCondLst>
                                            <p:cond delay="600"/>
                                          </p:stCondLst>
                                        </p:cTn>
                                        <p:tgtEl>
                                          <p:spTgt spid="30"/>
                                        </p:tgtEl>
                                        <p:attrNameLst>
                                          <p:attrName>r</p:attrName>
                                        </p:attrNameLst>
                                      </p:cBhvr>
                                    </p:animRot>
                                    <p:animRot by="120000">
                                      <p:cBhvr>
                                        <p:cTn id="236" dur="200" fill="hold">
                                          <p:stCondLst>
                                            <p:cond delay="800"/>
                                          </p:stCondLst>
                                        </p:cTn>
                                        <p:tgtEl>
                                          <p:spTgt spid="30"/>
                                        </p:tgtEl>
                                        <p:attrNameLst>
                                          <p:attrName>r</p:attrName>
                                        </p:attrNameLst>
                                      </p:cBhvr>
                                    </p:animRot>
                                  </p:childTnLst>
                                </p:cTn>
                              </p:par>
                            </p:childTnLst>
                          </p:cTn>
                        </p:par>
                        <p:par>
                          <p:cTn id="237" fill="hold">
                            <p:stCondLst>
                              <p:cond delay="1000"/>
                            </p:stCondLst>
                            <p:childTnLst>
                              <p:par>
                                <p:cTn id="238" presetID="10" presetClass="exit" presetSubtype="0" fill="hold" nodeType="afterEffect">
                                  <p:stCondLst>
                                    <p:cond delay="0"/>
                                  </p:stCondLst>
                                  <p:childTnLst>
                                    <p:animEffect transition="out" filter="fade">
                                      <p:cBhvr>
                                        <p:cTn id="239" dur="250"/>
                                        <p:tgtEl>
                                          <p:spTgt spid="16"/>
                                        </p:tgtEl>
                                      </p:cBhvr>
                                    </p:animEffect>
                                    <p:set>
                                      <p:cBhvr>
                                        <p:cTn id="240" dur="1" fill="hold">
                                          <p:stCondLst>
                                            <p:cond delay="249"/>
                                          </p:stCondLst>
                                        </p:cTn>
                                        <p:tgtEl>
                                          <p:spTgt spid="16"/>
                                        </p:tgtEl>
                                        <p:attrNameLst>
                                          <p:attrName>style.visibility</p:attrName>
                                        </p:attrNameLst>
                                      </p:cBhvr>
                                      <p:to>
                                        <p:strVal val="hidden"/>
                                      </p:to>
                                    </p:set>
                                  </p:childTnLst>
                                </p:cTn>
                              </p:par>
                              <p:par>
                                <p:cTn id="241" presetID="10" presetClass="entr" presetSubtype="0" fill="hold" nodeType="withEffect">
                                  <p:stCondLst>
                                    <p:cond delay="0"/>
                                  </p:stCondLst>
                                  <p:childTnLst>
                                    <p:set>
                                      <p:cBhvr>
                                        <p:cTn id="242" dur="1" fill="hold">
                                          <p:stCondLst>
                                            <p:cond delay="0"/>
                                          </p:stCondLst>
                                        </p:cTn>
                                        <p:tgtEl>
                                          <p:spTgt spid="5"/>
                                        </p:tgtEl>
                                        <p:attrNameLst>
                                          <p:attrName>style.visibility</p:attrName>
                                        </p:attrNameLst>
                                      </p:cBhvr>
                                      <p:to>
                                        <p:strVal val="visible"/>
                                      </p:to>
                                    </p:set>
                                    <p:animEffect transition="in" filter="fade">
                                      <p:cBhvr>
                                        <p:cTn id="243" dur="250"/>
                                        <p:tgtEl>
                                          <p:spTgt spid="5"/>
                                        </p:tgtEl>
                                      </p:cBhvr>
                                    </p:animEffect>
                                  </p:childTnLst>
                                </p:cTn>
                              </p:par>
                            </p:childTnLst>
                          </p:cTn>
                        </p:par>
                        <p:par>
                          <p:cTn id="244" fill="hold">
                            <p:stCondLst>
                              <p:cond delay="1250"/>
                            </p:stCondLst>
                            <p:childTnLst>
                              <p:par>
                                <p:cTn id="245" presetID="49" presetClass="path" presetSubtype="0" accel="50000" decel="50000" fill="hold" nodeType="afterEffect">
                                  <p:stCondLst>
                                    <p:cond delay="0"/>
                                  </p:stCondLst>
                                  <p:childTnLst>
                                    <p:animMotion origin="layout" path="M -0.00573 0.02894 L 0.07917 0.32917 " pathEditMode="relative" rAng="0" ptsTypes="AA">
                                      <p:cBhvr>
                                        <p:cTn id="246" dur="2000" fill="hold"/>
                                        <p:tgtEl>
                                          <p:spTgt spid="5"/>
                                        </p:tgtEl>
                                        <p:attrNameLst>
                                          <p:attrName>ppt_x</p:attrName>
                                          <p:attrName>ppt_y</p:attrName>
                                        </p:attrNameLst>
                                      </p:cBhvr>
                                      <p:rCtr x="4236" y="15000"/>
                                    </p:animMotion>
                                  </p:childTnLst>
                                </p:cTn>
                              </p:par>
                            </p:childTnLst>
                          </p:cTn>
                        </p:par>
                        <p:par>
                          <p:cTn id="247" fill="hold">
                            <p:stCondLst>
                              <p:cond delay="3250"/>
                            </p:stCondLst>
                            <p:childTnLst>
                              <p:par>
                                <p:cTn id="248" presetID="10" presetClass="exit" presetSubtype="0" fill="hold" nodeType="afterEffect">
                                  <p:stCondLst>
                                    <p:cond delay="0"/>
                                  </p:stCondLst>
                                  <p:childTnLst>
                                    <p:animEffect transition="out" filter="fade">
                                      <p:cBhvr>
                                        <p:cTn id="249" dur="250"/>
                                        <p:tgtEl>
                                          <p:spTgt spid="5"/>
                                        </p:tgtEl>
                                      </p:cBhvr>
                                    </p:animEffect>
                                    <p:set>
                                      <p:cBhvr>
                                        <p:cTn id="250" dur="1" fill="hold">
                                          <p:stCondLst>
                                            <p:cond delay="249"/>
                                          </p:stCondLst>
                                        </p:cTn>
                                        <p:tgtEl>
                                          <p:spTgt spid="5"/>
                                        </p:tgtEl>
                                        <p:attrNameLst>
                                          <p:attrName>style.visibility</p:attrName>
                                        </p:attrNameLst>
                                      </p:cBhvr>
                                      <p:to>
                                        <p:strVal val="hidden"/>
                                      </p:to>
                                    </p:set>
                                  </p:childTnLst>
                                </p:cTn>
                              </p:par>
                              <p:par>
                                <p:cTn id="251" presetID="10" presetClass="entr" presetSubtype="0" fill="hold" nodeType="withEffect">
                                  <p:stCondLst>
                                    <p:cond delay="0"/>
                                  </p:stCondLst>
                                  <p:childTnLst>
                                    <p:set>
                                      <p:cBhvr>
                                        <p:cTn id="252" dur="1" fill="hold">
                                          <p:stCondLst>
                                            <p:cond delay="0"/>
                                          </p:stCondLst>
                                        </p:cTn>
                                        <p:tgtEl>
                                          <p:spTgt spid="28"/>
                                        </p:tgtEl>
                                        <p:attrNameLst>
                                          <p:attrName>style.visibility</p:attrName>
                                        </p:attrNameLst>
                                      </p:cBhvr>
                                      <p:to>
                                        <p:strVal val="visible"/>
                                      </p:to>
                                    </p:set>
                                    <p:animEffect transition="in" filter="fade">
                                      <p:cBhvr>
                                        <p:cTn id="253" dur="250"/>
                                        <p:tgtEl>
                                          <p:spTgt spid="28"/>
                                        </p:tgtEl>
                                      </p:cBhvr>
                                    </p:animEffect>
                                  </p:childTnLst>
                                </p:cTn>
                              </p:par>
                            </p:childTnLst>
                          </p:cTn>
                        </p:par>
                        <p:par>
                          <p:cTn id="254" fill="hold">
                            <p:stCondLst>
                              <p:cond delay="3500"/>
                            </p:stCondLst>
                            <p:childTnLst>
                              <p:par>
                                <p:cTn id="255" presetID="32" presetClass="emph" presetSubtype="0" fill="hold" nodeType="afterEffect">
                                  <p:stCondLst>
                                    <p:cond delay="0"/>
                                  </p:stCondLst>
                                  <p:childTnLst>
                                    <p:animRot by="120000">
                                      <p:cBhvr>
                                        <p:cTn id="256" dur="200" fill="hold">
                                          <p:stCondLst>
                                            <p:cond delay="0"/>
                                          </p:stCondLst>
                                        </p:cTn>
                                        <p:tgtEl>
                                          <p:spTgt spid="28"/>
                                        </p:tgtEl>
                                        <p:attrNameLst>
                                          <p:attrName>r</p:attrName>
                                        </p:attrNameLst>
                                      </p:cBhvr>
                                    </p:animRot>
                                    <p:animRot by="-240000">
                                      <p:cBhvr>
                                        <p:cTn id="257" dur="400" fill="hold">
                                          <p:stCondLst>
                                            <p:cond delay="400"/>
                                          </p:stCondLst>
                                        </p:cTn>
                                        <p:tgtEl>
                                          <p:spTgt spid="28"/>
                                        </p:tgtEl>
                                        <p:attrNameLst>
                                          <p:attrName>r</p:attrName>
                                        </p:attrNameLst>
                                      </p:cBhvr>
                                    </p:animRot>
                                    <p:animRot by="240000">
                                      <p:cBhvr>
                                        <p:cTn id="258" dur="400" fill="hold">
                                          <p:stCondLst>
                                            <p:cond delay="800"/>
                                          </p:stCondLst>
                                        </p:cTn>
                                        <p:tgtEl>
                                          <p:spTgt spid="28"/>
                                        </p:tgtEl>
                                        <p:attrNameLst>
                                          <p:attrName>r</p:attrName>
                                        </p:attrNameLst>
                                      </p:cBhvr>
                                    </p:animRot>
                                    <p:animRot by="-240000">
                                      <p:cBhvr>
                                        <p:cTn id="259" dur="400" fill="hold">
                                          <p:stCondLst>
                                            <p:cond delay="1200"/>
                                          </p:stCondLst>
                                        </p:cTn>
                                        <p:tgtEl>
                                          <p:spTgt spid="28"/>
                                        </p:tgtEl>
                                        <p:attrNameLst>
                                          <p:attrName>r</p:attrName>
                                        </p:attrNameLst>
                                      </p:cBhvr>
                                    </p:animRot>
                                    <p:animRot by="120000">
                                      <p:cBhvr>
                                        <p:cTn id="260" dur="400" fill="hold">
                                          <p:stCondLst>
                                            <p:cond delay="1600"/>
                                          </p:stCondLst>
                                        </p:cTn>
                                        <p:tgtEl>
                                          <p:spTgt spid="28"/>
                                        </p:tgtEl>
                                        <p:attrNameLst>
                                          <p:attrName>r</p:attrName>
                                        </p:attrNameLst>
                                      </p:cBhvr>
                                    </p:animRot>
                                  </p:childTnLst>
                                </p:cTn>
                              </p:par>
                              <p:par>
                                <p:cTn id="261" presetID="32" presetClass="emph" presetSubtype="0" fill="hold" nodeType="withEffect">
                                  <p:stCondLst>
                                    <p:cond delay="0"/>
                                  </p:stCondLst>
                                  <p:childTnLst>
                                    <p:animRot by="120000">
                                      <p:cBhvr>
                                        <p:cTn id="262" dur="200" fill="hold">
                                          <p:stCondLst>
                                            <p:cond delay="0"/>
                                          </p:stCondLst>
                                        </p:cTn>
                                        <p:tgtEl>
                                          <p:spTgt spid="30"/>
                                        </p:tgtEl>
                                        <p:attrNameLst>
                                          <p:attrName>r</p:attrName>
                                        </p:attrNameLst>
                                      </p:cBhvr>
                                    </p:animRot>
                                    <p:animRot by="-240000">
                                      <p:cBhvr>
                                        <p:cTn id="263" dur="400" fill="hold">
                                          <p:stCondLst>
                                            <p:cond delay="400"/>
                                          </p:stCondLst>
                                        </p:cTn>
                                        <p:tgtEl>
                                          <p:spTgt spid="30"/>
                                        </p:tgtEl>
                                        <p:attrNameLst>
                                          <p:attrName>r</p:attrName>
                                        </p:attrNameLst>
                                      </p:cBhvr>
                                    </p:animRot>
                                    <p:animRot by="240000">
                                      <p:cBhvr>
                                        <p:cTn id="264" dur="400" fill="hold">
                                          <p:stCondLst>
                                            <p:cond delay="800"/>
                                          </p:stCondLst>
                                        </p:cTn>
                                        <p:tgtEl>
                                          <p:spTgt spid="30"/>
                                        </p:tgtEl>
                                        <p:attrNameLst>
                                          <p:attrName>r</p:attrName>
                                        </p:attrNameLst>
                                      </p:cBhvr>
                                    </p:animRot>
                                    <p:animRot by="-240000">
                                      <p:cBhvr>
                                        <p:cTn id="265" dur="400" fill="hold">
                                          <p:stCondLst>
                                            <p:cond delay="1200"/>
                                          </p:stCondLst>
                                        </p:cTn>
                                        <p:tgtEl>
                                          <p:spTgt spid="30"/>
                                        </p:tgtEl>
                                        <p:attrNameLst>
                                          <p:attrName>r</p:attrName>
                                        </p:attrNameLst>
                                      </p:cBhvr>
                                    </p:animRot>
                                    <p:animRot by="120000">
                                      <p:cBhvr>
                                        <p:cTn id="266" dur="400" fill="hold">
                                          <p:stCondLst>
                                            <p:cond delay="1600"/>
                                          </p:stCondLst>
                                        </p:cTn>
                                        <p:tgtEl>
                                          <p:spTgt spid="30"/>
                                        </p:tgtEl>
                                        <p:attrNameLst>
                                          <p:attrName>r</p:attrName>
                                        </p:attrNameLst>
                                      </p:cBhvr>
                                    </p:animRot>
                                  </p:childTnLst>
                                </p:cTn>
                              </p:par>
                            </p:childTnLst>
                          </p:cTn>
                        </p:par>
                        <p:par>
                          <p:cTn id="267" fill="hold">
                            <p:stCondLst>
                              <p:cond delay="5500"/>
                            </p:stCondLst>
                            <p:childTnLst>
                              <p:par>
                                <p:cTn id="268" presetID="10" presetClass="exit" presetSubtype="0" fill="hold" nodeType="afterEffect">
                                  <p:stCondLst>
                                    <p:cond delay="0"/>
                                  </p:stCondLst>
                                  <p:childTnLst>
                                    <p:animEffect transition="out" filter="fade">
                                      <p:cBhvr>
                                        <p:cTn id="269" dur="250"/>
                                        <p:tgtEl>
                                          <p:spTgt spid="28"/>
                                        </p:tgtEl>
                                      </p:cBhvr>
                                    </p:animEffect>
                                    <p:set>
                                      <p:cBhvr>
                                        <p:cTn id="270" dur="1" fill="hold">
                                          <p:stCondLst>
                                            <p:cond delay="249"/>
                                          </p:stCondLst>
                                        </p:cTn>
                                        <p:tgtEl>
                                          <p:spTgt spid="28"/>
                                        </p:tgtEl>
                                        <p:attrNameLst>
                                          <p:attrName>style.visibility</p:attrName>
                                        </p:attrNameLst>
                                      </p:cBhvr>
                                      <p:to>
                                        <p:strVal val="hidden"/>
                                      </p:to>
                                    </p:set>
                                  </p:childTnLst>
                                </p:cTn>
                              </p:par>
                              <p:par>
                                <p:cTn id="271" presetID="10" presetClass="entr" presetSubtype="0" fill="hold" nodeType="withEffect">
                                  <p:stCondLst>
                                    <p:cond delay="0"/>
                                  </p:stCondLst>
                                  <p:childTnLst>
                                    <p:set>
                                      <p:cBhvr>
                                        <p:cTn id="272" dur="1" fill="hold">
                                          <p:stCondLst>
                                            <p:cond delay="0"/>
                                          </p:stCondLst>
                                        </p:cTn>
                                        <p:tgtEl>
                                          <p:spTgt spid="27"/>
                                        </p:tgtEl>
                                        <p:attrNameLst>
                                          <p:attrName>style.visibility</p:attrName>
                                        </p:attrNameLst>
                                      </p:cBhvr>
                                      <p:to>
                                        <p:strVal val="visible"/>
                                      </p:to>
                                    </p:set>
                                    <p:animEffect transition="in" filter="fade">
                                      <p:cBhvr>
                                        <p:cTn id="273" dur="250"/>
                                        <p:tgtEl>
                                          <p:spTgt spid="27"/>
                                        </p:tgtEl>
                                      </p:cBhvr>
                                    </p:animEffect>
                                  </p:childTnLst>
                                  <p:subTnLst>
                                    <p:audio>
                                      <p:cMediaNode>
                                        <p:cTn display="0" masterRel="sameClick">
                                          <p:stCondLst>
                                            <p:cond evt="begin" delay="0">
                                              <p:tn val="271"/>
                                            </p:cond>
                                          </p:stCondLst>
                                          <p:endCondLst>
                                            <p:cond evt="onStopAudio" delay="0">
                                              <p:tgtEl>
                                                <p:sldTgt/>
                                              </p:tgtEl>
                                            </p:cond>
                                          </p:endCondLst>
                                        </p:cTn>
                                        <p:tgtEl>
                                          <p:sndTgt r:embed="rId4" name="oisairoi.wav"/>
                                        </p:tgtEl>
                                      </p:cMediaNode>
                                    </p:audio>
                                  </p:subTnLst>
                                </p:cTn>
                              </p:par>
                              <p:par>
                                <p:cTn id="274" presetID="10" presetClass="entr" presetSubtype="0" fill="hold" nodeType="withEffect">
                                  <p:stCondLst>
                                    <p:cond delay="0"/>
                                  </p:stCondLst>
                                  <p:childTnLst>
                                    <p:set>
                                      <p:cBhvr>
                                        <p:cTn id="275" dur="1" fill="hold">
                                          <p:stCondLst>
                                            <p:cond delay="0"/>
                                          </p:stCondLst>
                                        </p:cTn>
                                        <p:tgtEl>
                                          <p:spTgt spid="25"/>
                                        </p:tgtEl>
                                        <p:attrNameLst>
                                          <p:attrName>style.visibility</p:attrName>
                                        </p:attrNameLst>
                                      </p:cBhvr>
                                      <p:to>
                                        <p:strVal val="visible"/>
                                      </p:to>
                                    </p:set>
                                    <p:animEffect transition="in" filter="fade">
                                      <p:cBhvr>
                                        <p:cTn id="276" dur="250"/>
                                        <p:tgtEl>
                                          <p:spTgt spid="25"/>
                                        </p:tgtEl>
                                      </p:cBhvr>
                                    </p:animEffect>
                                  </p:childTnLst>
                                </p:cTn>
                              </p:par>
                              <p:par>
                                <p:cTn id="277" presetID="10" presetClass="exit" presetSubtype="0" fill="hold" nodeType="withEffect">
                                  <p:stCondLst>
                                    <p:cond delay="0"/>
                                  </p:stCondLst>
                                  <p:childTnLst>
                                    <p:animEffect transition="out" filter="fade">
                                      <p:cBhvr>
                                        <p:cTn id="278" dur="250"/>
                                        <p:tgtEl>
                                          <p:spTgt spid="30"/>
                                        </p:tgtEl>
                                      </p:cBhvr>
                                    </p:animEffect>
                                    <p:set>
                                      <p:cBhvr>
                                        <p:cTn id="279"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80" restart="whenNotActive" fill="hold" evtFilter="cancelBubble" nodeType="interactiveSeq">
                <p:stCondLst>
                  <p:cond evt="onClick" delay="0">
                    <p:tgtEl>
                      <p:spTgt spid="33"/>
                    </p:tgtEl>
                  </p:cond>
                </p:stCondLst>
                <p:endSync evt="end" delay="0">
                  <p:rtn val="all"/>
                </p:endSync>
                <p:childTnLst>
                  <p:par>
                    <p:cTn id="281" fill="hold">
                      <p:stCondLst>
                        <p:cond delay="0"/>
                      </p:stCondLst>
                      <p:childTnLst>
                        <p:par>
                          <p:cTn id="282" fill="hold">
                            <p:stCondLst>
                              <p:cond delay="0"/>
                            </p:stCondLst>
                            <p:childTnLst>
                              <p:par>
                                <p:cTn id="283" presetID="32" presetClass="emph" presetSubtype="0" fill="hold" nodeType="clickEffect">
                                  <p:stCondLst>
                                    <p:cond delay="0"/>
                                  </p:stCondLst>
                                  <p:childTnLst>
                                    <p:animRot by="120000">
                                      <p:cBhvr>
                                        <p:cTn id="284" dur="100" fill="hold">
                                          <p:stCondLst>
                                            <p:cond delay="0"/>
                                          </p:stCondLst>
                                        </p:cTn>
                                        <p:tgtEl>
                                          <p:spTgt spid="33"/>
                                        </p:tgtEl>
                                        <p:attrNameLst>
                                          <p:attrName>r</p:attrName>
                                        </p:attrNameLst>
                                      </p:cBhvr>
                                    </p:animRot>
                                    <p:animRot by="-240000">
                                      <p:cBhvr>
                                        <p:cTn id="285" dur="200" fill="hold">
                                          <p:stCondLst>
                                            <p:cond delay="200"/>
                                          </p:stCondLst>
                                        </p:cTn>
                                        <p:tgtEl>
                                          <p:spTgt spid="33"/>
                                        </p:tgtEl>
                                        <p:attrNameLst>
                                          <p:attrName>r</p:attrName>
                                        </p:attrNameLst>
                                      </p:cBhvr>
                                    </p:animRot>
                                    <p:animRot by="240000">
                                      <p:cBhvr>
                                        <p:cTn id="286" dur="200" fill="hold">
                                          <p:stCondLst>
                                            <p:cond delay="400"/>
                                          </p:stCondLst>
                                        </p:cTn>
                                        <p:tgtEl>
                                          <p:spTgt spid="33"/>
                                        </p:tgtEl>
                                        <p:attrNameLst>
                                          <p:attrName>r</p:attrName>
                                        </p:attrNameLst>
                                      </p:cBhvr>
                                    </p:animRot>
                                    <p:animRot by="-240000">
                                      <p:cBhvr>
                                        <p:cTn id="287" dur="200" fill="hold">
                                          <p:stCondLst>
                                            <p:cond delay="600"/>
                                          </p:stCondLst>
                                        </p:cTn>
                                        <p:tgtEl>
                                          <p:spTgt spid="33"/>
                                        </p:tgtEl>
                                        <p:attrNameLst>
                                          <p:attrName>r</p:attrName>
                                        </p:attrNameLst>
                                      </p:cBhvr>
                                    </p:animRot>
                                    <p:animRot by="120000">
                                      <p:cBhvr>
                                        <p:cTn id="288" dur="200" fill="hold">
                                          <p:stCondLst>
                                            <p:cond delay="800"/>
                                          </p:stCondLst>
                                        </p:cTn>
                                        <p:tgtEl>
                                          <p:spTgt spid="33"/>
                                        </p:tgtEl>
                                        <p:attrNameLst>
                                          <p:attrName>r</p:attrName>
                                        </p:attrNameLst>
                                      </p:cBhvr>
                                    </p:animRot>
                                  </p:childTnLst>
                                  <p:subTnLst>
                                    <p:audio>
                                      <p:cMediaNode>
                                        <p:cTn display="0" masterRel="sameClick">
                                          <p:stCondLst>
                                            <p:cond evt="begin" delay="0">
                                              <p:tn val="283"/>
                                            </p:cond>
                                          </p:stCondLst>
                                          <p:endCondLst>
                                            <p:cond evt="onStopAudio" delay="0">
                                              <p:tgtEl>
                                                <p:sldTgt/>
                                              </p:tgtEl>
                                            </p:cond>
                                          </p:endCondLst>
                                        </p:cTn>
                                        <p:tgtEl>
                                          <p:sndTgt r:embed="rId5" name="wind.wav"/>
                                        </p:tgtEl>
                                      </p:cMediaNode>
                                    </p:audio>
                                  </p:subTnLst>
                                </p:cTn>
                              </p:par>
                              <p:par>
                                <p:cTn id="289" presetID="24" presetClass="emph" presetSubtype="0" fill="hold" grpId="0" nodeType="withEffect">
                                  <p:stCondLst>
                                    <p:cond delay="0"/>
                                  </p:stCondLst>
                                  <p:childTnLst>
                                    <p:animClr clrSpc="hsl" dir="cw">
                                      <p:cBhvr override="childStyle">
                                        <p:cTn id="290" dur="500" fill="hold"/>
                                        <p:tgtEl>
                                          <p:spTgt spid="31">
                                            <p:bg/>
                                          </p:spTgt>
                                        </p:tgtEl>
                                        <p:attrNameLst>
                                          <p:attrName>style.color</p:attrName>
                                        </p:attrNameLst>
                                      </p:cBhvr>
                                      <p:by>
                                        <p:hsl h="0" s="-12549" l="-25098"/>
                                      </p:by>
                                    </p:animClr>
                                    <p:animClr clrSpc="hsl" dir="cw">
                                      <p:cBhvr>
                                        <p:cTn id="291" dur="500" fill="hold"/>
                                        <p:tgtEl>
                                          <p:spTgt spid="31">
                                            <p:bg/>
                                          </p:spTgt>
                                        </p:tgtEl>
                                        <p:attrNameLst>
                                          <p:attrName>fillcolor</p:attrName>
                                        </p:attrNameLst>
                                      </p:cBhvr>
                                      <p:by>
                                        <p:hsl h="0" s="-12549" l="-25098"/>
                                      </p:by>
                                    </p:animClr>
                                    <p:animClr clrSpc="hsl" dir="cw">
                                      <p:cBhvr>
                                        <p:cTn id="292" dur="500" fill="hold"/>
                                        <p:tgtEl>
                                          <p:spTgt spid="31">
                                            <p:bg/>
                                          </p:spTgt>
                                        </p:tgtEl>
                                        <p:attrNameLst>
                                          <p:attrName>stroke.color</p:attrName>
                                        </p:attrNameLst>
                                      </p:cBhvr>
                                      <p:by>
                                        <p:hsl h="0" s="-12549" l="-25098"/>
                                      </p:by>
                                    </p:animClr>
                                    <p:set>
                                      <p:cBhvr>
                                        <p:cTn id="293" dur="500" fill="hold"/>
                                        <p:tgtEl>
                                          <p:spTgt spid="31">
                                            <p:bg/>
                                          </p:spTgt>
                                        </p:tgtEl>
                                        <p:attrNameLst>
                                          <p:attrName>fill.type</p:attrName>
                                        </p:attrNameLst>
                                      </p:cBhvr>
                                      <p:to>
                                        <p:strVal val="solid"/>
                                      </p:to>
                                    </p:set>
                                  </p:childTnLst>
                                </p:cTn>
                              </p:par>
                              <p:par>
                                <p:cTn id="294" presetID="24" presetClass="emph" presetSubtype="0" fill="hold" grpId="0" nodeType="withEffect">
                                  <p:stCondLst>
                                    <p:cond delay="0"/>
                                  </p:stCondLst>
                                  <p:childTnLst>
                                    <p:animClr clrSpc="hsl" dir="cw">
                                      <p:cBhvr override="childStyle">
                                        <p:cTn id="295" dur="500" fill="hold"/>
                                        <p:tgtEl>
                                          <p:spTgt spid="31">
                                            <p:txEl>
                                              <p:pRg st="0" end="0"/>
                                            </p:txEl>
                                          </p:spTgt>
                                        </p:tgtEl>
                                        <p:attrNameLst>
                                          <p:attrName>style.color</p:attrName>
                                        </p:attrNameLst>
                                      </p:cBhvr>
                                      <p:by>
                                        <p:hsl h="0" s="-12549" l="-25098"/>
                                      </p:by>
                                    </p:animClr>
                                    <p:animClr clrSpc="hsl" dir="cw">
                                      <p:cBhvr>
                                        <p:cTn id="296" dur="500" fill="hold"/>
                                        <p:tgtEl>
                                          <p:spTgt spid="31">
                                            <p:txEl>
                                              <p:pRg st="0" end="0"/>
                                            </p:txEl>
                                          </p:spTgt>
                                        </p:tgtEl>
                                        <p:attrNameLst>
                                          <p:attrName>fillcolor</p:attrName>
                                        </p:attrNameLst>
                                      </p:cBhvr>
                                      <p:by>
                                        <p:hsl h="0" s="-12549" l="-25098"/>
                                      </p:by>
                                    </p:animClr>
                                    <p:animClr clrSpc="hsl" dir="cw">
                                      <p:cBhvr>
                                        <p:cTn id="297" dur="500" fill="hold"/>
                                        <p:tgtEl>
                                          <p:spTgt spid="31">
                                            <p:txEl>
                                              <p:pRg st="0" end="0"/>
                                            </p:txEl>
                                          </p:spTgt>
                                        </p:tgtEl>
                                        <p:attrNameLst>
                                          <p:attrName>stroke.color</p:attrName>
                                        </p:attrNameLst>
                                      </p:cBhvr>
                                      <p:by>
                                        <p:hsl h="0" s="-12549" l="-25098"/>
                                      </p:by>
                                    </p:animClr>
                                    <p:set>
                                      <p:cBhvr>
                                        <p:cTn id="298" dur="500" fill="hold"/>
                                        <p:tgtEl>
                                          <p:spTgt spid="31">
                                            <p:txEl>
                                              <p:pRg st="0" end="0"/>
                                            </p:txEl>
                                          </p:spTgt>
                                        </p:tgtEl>
                                        <p:attrNameLst>
                                          <p:attrName>fill.type</p:attrName>
                                        </p:attrNameLst>
                                      </p:cBhvr>
                                      <p:to>
                                        <p:strVal val="solid"/>
                                      </p:to>
                                    </p:set>
                                  </p:childTnLst>
                                </p:cTn>
                              </p:par>
                              <p:par>
                                <p:cTn id="299" presetID="24" presetClass="emph" presetSubtype="0" fill="hold" grpId="0" nodeType="withEffect">
                                  <p:stCondLst>
                                    <p:cond delay="0"/>
                                  </p:stCondLst>
                                  <p:childTnLst>
                                    <p:animClr clrSpc="hsl" dir="cw">
                                      <p:cBhvr override="childStyle">
                                        <p:cTn id="300" dur="500" fill="hold"/>
                                        <p:tgtEl>
                                          <p:spTgt spid="32">
                                            <p:bg/>
                                          </p:spTgt>
                                        </p:tgtEl>
                                        <p:attrNameLst>
                                          <p:attrName>style.color</p:attrName>
                                        </p:attrNameLst>
                                      </p:cBhvr>
                                      <p:by>
                                        <p:hsl h="0" s="-12549" l="-25098"/>
                                      </p:by>
                                    </p:animClr>
                                    <p:animClr clrSpc="hsl" dir="cw">
                                      <p:cBhvr>
                                        <p:cTn id="301" dur="500" fill="hold"/>
                                        <p:tgtEl>
                                          <p:spTgt spid="32">
                                            <p:bg/>
                                          </p:spTgt>
                                        </p:tgtEl>
                                        <p:attrNameLst>
                                          <p:attrName>fillcolor</p:attrName>
                                        </p:attrNameLst>
                                      </p:cBhvr>
                                      <p:by>
                                        <p:hsl h="0" s="-12549" l="-25098"/>
                                      </p:by>
                                    </p:animClr>
                                    <p:animClr clrSpc="hsl" dir="cw">
                                      <p:cBhvr>
                                        <p:cTn id="302" dur="500" fill="hold"/>
                                        <p:tgtEl>
                                          <p:spTgt spid="32">
                                            <p:bg/>
                                          </p:spTgt>
                                        </p:tgtEl>
                                        <p:attrNameLst>
                                          <p:attrName>stroke.color</p:attrName>
                                        </p:attrNameLst>
                                      </p:cBhvr>
                                      <p:by>
                                        <p:hsl h="0" s="-12549" l="-25098"/>
                                      </p:by>
                                    </p:animClr>
                                    <p:set>
                                      <p:cBhvr>
                                        <p:cTn id="303" dur="500" fill="hold"/>
                                        <p:tgtEl>
                                          <p:spTgt spid="32">
                                            <p:bg/>
                                          </p:spTgt>
                                        </p:tgtEl>
                                        <p:attrNameLst>
                                          <p:attrName>fill.type</p:attrName>
                                        </p:attrNameLst>
                                      </p:cBhvr>
                                      <p:to>
                                        <p:strVal val="solid"/>
                                      </p:to>
                                    </p:set>
                                  </p:childTnLst>
                                </p:cTn>
                              </p:par>
                              <p:par>
                                <p:cTn id="304" presetID="24" presetClass="emph" presetSubtype="0" fill="hold" grpId="0" nodeType="withEffect">
                                  <p:stCondLst>
                                    <p:cond delay="0"/>
                                  </p:stCondLst>
                                  <p:childTnLst>
                                    <p:animClr clrSpc="hsl" dir="cw">
                                      <p:cBhvr override="childStyle">
                                        <p:cTn id="305" dur="500" fill="hold"/>
                                        <p:tgtEl>
                                          <p:spTgt spid="32">
                                            <p:txEl>
                                              <p:pRg st="0" end="0"/>
                                            </p:txEl>
                                          </p:spTgt>
                                        </p:tgtEl>
                                        <p:attrNameLst>
                                          <p:attrName>style.color</p:attrName>
                                        </p:attrNameLst>
                                      </p:cBhvr>
                                      <p:by>
                                        <p:hsl h="0" s="-12549" l="-25098"/>
                                      </p:by>
                                    </p:animClr>
                                    <p:animClr clrSpc="hsl" dir="cw">
                                      <p:cBhvr>
                                        <p:cTn id="306" dur="500" fill="hold"/>
                                        <p:tgtEl>
                                          <p:spTgt spid="32">
                                            <p:txEl>
                                              <p:pRg st="0" end="0"/>
                                            </p:txEl>
                                          </p:spTgt>
                                        </p:tgtEl>
                                        <p:attrNameLst>
                                          <p:attrName>fillcolor</p:attrName>
                                        </p:attrNameLst>
                                      </p:cBhvr>
                                      <p:by>
                                        <p:hsl h="0" s="-12549" l="-25098"/>
                                      </p:by>
                                    </p:animClr>
                                    <p:animClr clrSpc="hsl" dir="cw">
                                      <p:cBhvr>
                                        <p:cTn id="307" dur="500" fill="hold"/>
                                        <p:tgtEl>
                                          <p:spTgt spid="32">
                                            <p:txEl>
                                              <p:pRg st="0" end="0"/>
                                            </p:txEl>
                                          </p:spTgt>
                                        </p:tgtEl>
                                        <p:attrNameLst>
                                          <p:attrName>stroke.color</p:attrName>
                                        </p:attrNameLst>
                                      </p:cBhvr>
                                      <p:by>
                                        <p:hsl h="0" s="-12549" l="-25098"/>
                                      </p:by>
                                    </p:animClr>
                                    <p:set>
                                      <p:cBhvr>
                                        <p:cTn id="308" dur="500" fill="hold"/>
                                        <p:tgtEl>
                                          <p:spTgt spid="32">
                                            <p:txEl>
                                              <p:pRg st="0" end="0"/>
                                            </p:txEl>
                                          </p:spTgt>
                                        </p:tgtEl>
                                        <p:attrNameLst>
                                          <p:attrName>fill.type</p:attrName>
                                        </p:attrNameLst>
                                      </p:cBhvr>
                                      <p:to>
                                        <p:strVal val="solid"/>
                                      </p:to>
                                    </p:set>
                                  </p:childTnLst>
                                </p:cTn>
                              </p:par>
                              <p:par>
                                <p:cTn id="309" presetID="24" presetClass="emph" presetSubtype="0" fill="hold" grpId="0" nodeType="withEffect">
                                  <p:stCondLst>
                                    <p:cond delay="0"/>
                                  </p:stCondLst>
                                  <p:childTnLst>
                                    <p:animClr clrSpc="hsl" dir="cw">
                                      <p:cBhvr override="childStyle">
                                        <p:cTn id="310" dur="500" fill="hold"/>
                                        <p:tgtEl>
                                          <p:spTgt spid="29">
                                            <p:bg/>
                                          </p:spTgt>
                                        </p:tgtEl>
                                        <p:attrNameLst>
                                          <p:attrName>style.color</p:attrName>
                                        </p:attrNameLst>
                                      </p:cBhvr>
                                      <p:by>
                                        <p:hsl h="0" s="-12549" l="-25098"/>
                                      </p:by>
                                    </p:animClr>
                                    <p:animClr clrSpc="hsl" dir="cw">
                                      <p:cBhvr>
                                        <p:cTn id="311" dur="500" fill="hold"/>
                                        <p:tgtEl>
                                          <p:spTgt spid="29">
                                            <p:bg/>
                                          </p:spTgt>
                                        </p:tgtEl>
                                        <p:attrNameLst>
                                          <p:attrName>fillcolor</p:attrName>
                                        </p:attrNameLst>
                                      </p:cBhvr>
                                      <p:by>
                                        <p:hsl h="0" s="-12549" l="-25098"/>
                                      </p:by>
                                    </p:animClr>
                                    <p:animClr clrSpc="hsl" dir="cw">
                                      <p:cBhvr>
                                        <p:cTn id="312" dur="500" fill="hold"/>
                                        <p:tgtEl>
                                          <p:spTgt spid="29">
                                            <p:bg/>
                                          </p:spTgt>
                                        </p:tgtEl>
                                        <p:attrNameLst>
                                          <p:attrName>stroke.color</p:attrName>
                                        </p:attrNameLst>
                                      </p:cBhvr>
                                      <p:by>
                                        <p:hsl h="0" s="-12549" l="-25098"/>
                                      </p:by>
                                    </p:animClr>
                                    <p:set>
                                      <p:cBhvr>
                                        <p:cTn id="313" dur="500" fill="hold"/>
                                        <p:tgtEl>
                                          <p:spTgt spid="29">
                                            <p:bg/>
                                          </p:spTgt>
                                        </p:tgtEl>
                                        <p:attrNameLst>
                                          <p:attrName>fill.type</p:attrName>
                                        </p:attrNameLst>
                                      </p:cBhvr>
                                      <p:to>
                                        <p:strVal val="solid"/>
                                      </p:to>
                                    </p:set>
                                  </p:childTnLst>
                                </p:cTn>
                              </p:par>
                              <p:par>
                                <p:cTn id="314" presetID="24" presetClass="emph" presetSubtype="0" fill="hold" grpId="0" nodeType="withEffect">
                                  <p:stCondLst>
                                    <p:cond delay="0"/>
                                  </p:stCondLst>
                                  <p:childTnLst>
                                    <p:animClr clrSpc="hsl" dir="cw">
                                      <p:cBhvr override="childStyle">
                                        <p:cTn id="315" dur="500" fill="hold"/>
                                        <p:tgtEl>
                                          <p:spTgt spid="29">
                                            <p:txEl>
                                              <p:pRg st="0" end="0"/>
                                            </p:txEl>
                                          </p:spTgt>
                                        </p:tgtEl>
                                        <p:attrNameLst>
                                          <p:attrName>style.color</p:attrName>
                                        </p:attrNameLst>
                                      </p:cBhvr>
                                      <p:by>
                                        <p:hsl h="0" s="-12549" l="-25098"/>
                                      </p:by>
                                    </p:animClr>
                                    <p:animClr clrSpc="hsl" dir="cw">
                                      <p:cBhvr>
                                        <p:cTn id="316" dur="500" fill="hold"/>
                                        <p:tgtEl>
                                          <p:spTgt spid="29">
                                            <p:txEl>
                                              <p:pRg st="0" end="0"/>
                                            </p:txEl>
                                          </p:spTgt>
                                        </p:tgtEl>
                                        <p:attrNameLst>
                                          <p:attrName>fillcolor</p:attrName>
                                        </p:attrNameLst>
                                      </p:cBhvr>
                                      <p:by>
                                        <p:hsl h="0" s="-12549" l="-25098"/>
                                      </p:by>
                                    </p:animClr>
                                    <p:animClr clrSpc="hsl" dir="cw">
                                      <p:cBhvr>
                                        <p:cTn id="317" dur="500" fill="hold"/>
                                        <p:tgtEl>
                                          <p:spTgt spid="29">
                                            <p:txEl>
                                              <p:pRg st="0" end="0"/>
                                            </p:txEl>
                                          </p:spTgt>
                                        </p:tgtEl>
                                        <p:attrNameLst>
                                          <p:attrName>stroke.color</p:attrName>
                                        </p:attrNameLst>
                                      </p:cBhvr>
                                      <p:by>
                                        <p:hsl h="0" s="-12549" l="-25098"/>
                                      </p:by>
                                    </p:animClr>
                                    <p:set>
                                      <p:cBhvr>
                                        <p:cTn id="318"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animBg="1"/>
      <p:bldP spid="31" grpId="0" build="allAtOnce" animBg="1"/>
      <p:bldP spid="32" grpId="0" build="allAtOnce"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P spid="5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061" y="3948039"/>
            <a:ext cx="835094" cy="835094"/>
          </a:xfrm>
          <a:prstGeom prst="rect">
            <a:avLst/>
          </a:prstGeom>
        </p:spPr>
      </p:pic>
      <p:sp>
        <p:nvSpPr>
          <p:cNvPr id="2" name="Rectangle 1"/>
          <p:cNvSpPr/>
          <p:nvPr/>
        </p:nvSpPr>
        <p:spPr>
          <a:xfrm>
            <a:off x="554883" y="1371332"/>
            <a:ext cx="3631915" cy="3108543"/>
          </a:xfrm>
          <a:prstGeom prst="rect">
            <a:avLst/>
          </a:prstGeom>
        </p:spPr>
        <p:txBody>
          <a:bodyPr wrap="square">
            <a:spAutoFit/>
          </a:bodyPr>
          <a:lstStyle/>
          <a:p>
            <a:pPr algn="just"/>
            <a:r>
              <a:rPr lang="pt-BR" sz="2800" smtClean="0">
                <a:latin typeface="Times New Roman" pitchFamily="18" charset="0"/>
                <a:cs typeface="Times New Roman" pitchFamily="18" charset="0"/>
              </a:rPr>
              <a:t>Hình 121 minh </a:t>
            </a:r>
            <a:r>
              <a:rPr lang="pt-BR" sz="2800" dirty="0">
                <a:latin typeface="Times New Roman" pitchFamily="18" charset="0"/>
                <a:cs typeface="Times New Roman" pitchFamily="18" charset="0"/>
              </a:rPr>
              <a:t>họa biển giới thiệu quần thể di tích danh thắng cấp Quốc gia núi Dũng Quyết và khu vực Phượng Hoàng Trung Đô ở tỉnh Nghệ An.</a:t>
            </a:r>
            <a:endParaRPr lang="en-US" sz="2800" dirty="0">
              <a:latin typeface="Times New Roman" pitchFamily="18" charset="0"/>
              <a:cs typeface="Times New Roman" pitchFamily="18" charset="0"/>
            </a:endParaRPr>
          </a:p>
        </p:txBody>
      </p:sp>
      <p:sp>
        <p:nvSpPr>
          <p:cNvPr id="5" name="Cloud 4"/>
          <p:cNvSpPr/>
          <p:nvPr/>
        </p:nvSpPr>
        <p:spPr>
          <a:xfrm>
            <a:off x="5032256" y="2523590"/>
            <a:ext cx="3729519" cy="2619910"/>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26106" y="2925604"/>
            <a:ext cx="3380197" cy="1815882"/>
          </a:xfrm>
          <a:prstGeom prst="rect">
            <a:avLst/>
          </a:prstGeom>
          <a:noFill/>
        </p:spPr>
        <p:txBody>
          <a:bodyPr wrap="square" rtlCol="0">
            <a:spAutoFit/>
          </a:bodyPr>
          <a:lstStyle/>
          <a:p>
            <a:pPr algn="ctr"/>
            <a:r>
              <a:rPr lang="pt-BR" sz="2800" dirty="0">
                <a:latin typeface="Times New Roman" pitchFamily="18" charset="0"/>
                <a:cs typeface="Times New Roman" pitchFamily="18" charset="0"/>
              </a:rPr>
              <a:t>T</a:t>
            </a:r>
            <a:r>
              <a:rPr lang="pt-BR" sz="2800" dirty="0" smtClean="0">
                <a:latin typeface="Times New Roman" pitchFamily="18" charset="0"/>
                <a:cs typeface="Times New Roman" pitchFamily="18" charset="0"/>
              </a:rPr>
              <a:t>ìm </a:t>
            </a:r>
            <a:r>
              <a:rPr lang="pt-BR" sz="2800" dirty="0">
                <a:latin typeface="Times New Roman" pitchFamily="18" charset="0"/>
                <a:cs typeface="Times New Roman" pitchFamily="18" charset="0"/>
              </a:rPr>
              <a:t>cách xác định điểm cách đều ba địa điểm được minh họa trong hình 121</a:t>
            </a:r>
            <a:endParaRPr lang="en-US" sz="2800" dirty="0">
              <a:latin typeface="Times New Roman" pitchFamily="18" charset="0"/>
              <a:cs typeface="Times New Roman" pitchFamily="18" charset="0"/>
            </a:endParaRPr>
          </a:p>
        </p:txBody>
      </p:sp>
      <p:pic>
        <p:nvPicPr>
          <p:cNvPr id="7" name="Picture 6"/>
          <p:cNvPicPr/>
          <p:nvPr/>
        </p:nvPicPr>
        <p:blipFill>
          <a:blip r:embed="rId4"/>
          <a:stretch>
            <a:fillRect/>
          </a:stretch>
        </p:blipFill>
        <p:spPr>
          <a:xfrm>
            <a:off x="5777345" y="232186"/>
            <a:ext cx="2077720" cy="1038254"/>
          </a:xfrm>
          <a:prstGeom prst="rect">
            <a:avLst/>
          </a:prstGeom>
        </p:spPr>
      </p:pic>
      <p:pic>
        <p:nvPicPr>
          <p:cNvPr id="8" name="Picture 7"/>
          <p:cNvPicPr/>
          <p:nvPr/>
        </p:nvPicPr>
        <p:blipFill>
          <a:blip r:embed="rId5"/>
          <a:stretch>
            <a:fillRect/>
          </a:stretch>
        </p:blipFill>
        <p:spPr>
          <a:xfrm>
            <a:off x="5844502" y="1270440"/>
            <a:ext cx="2105025" cy="1438275"/>
          </a:xfrm>
          <a:prstGeom prst="rect">
            <a:avLst/>
          </a:prstGeom>
        </p:spPr>
      </p:pic>
      <p:grpSp>
        <p:nvGrpSpPr>
          <p:cNvPr id="9" name="Google Shape;1440;p55"/>
          <p:cNvGrpSpPr/>
          <p:nvPr/>
        </p:nvGrpSpPr>
        <p:grpSpPr>
          <a:xfrm>
            <a:off x="554883" y="0"/>
            <a:ext cx="3387725" cy="1594597"/>
            <a:chOff x="2221400" y="2939175"/>
            <a:chExt cx="1109375" cy="964943"/>
          </a:xfrm>
        </p:grpSpPr>
        <p:sp>
          <p:nvSpPr>
            <p:cNvPr id="10" name="Google Shape;1441;p55"/>
            <p:cNvSpPr/>
            <p:nvPr/>
          </p:nvSpPr>
          <p:spPr>
            <a:xfrm>
              <a:off x="2221400" y="3024300"/>
              <a:ext cx="1109375" cy="879818"/>
            </a:xfrm>
            <a:custGeom>
              <a:avLst/>
              <a:gdLst/>
              <a:ahLst/>
              <a:cxnLst/>
              <a:rect l="l" t="t" r="r" b="b"/>
              <a:pathLst>
                <a:path w="45126" h="45400" extrusionOk="0">
                  <a:moveTo>
                    <a:pt x="1572" y="1"/>
                  </a:moveTo>
                  <a:lnTo>
                    <a:pt x="0" y="37506"/>
                  </a:lnTo>
                  <a:lnTo>
                    <a:pt x="6096" y="43816"/>
                  </a:lnTo>
                  <a:lnTo>
                    <a:pt x="43291" y="45399"/>
                  </a:lnTo>
                  <a:lnTo>
                    <a:pt x="45125" y="1835"/>
                  </a:lnTo>
                  <a:lnTo>
                    <a:pt x="157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42;p55"/>
            <p:cNvSpPr/>
            <p:nvPr/>
          </p:nvSpPr>
          <p:spPr>
            <a:xfrm>
              <a:off x="2340858" y="3005850"/>
              <a:ext cx="989917" cy="730835"/>
            </a:xfrm>
            <a:custGeom>
              <a:avLst/>
              <a:gdLst/>
              <a:ahLst/>
              <a:cxnLst/>
              <a:rect l="l" t="t" r="r" b="b"/>
              <a:pathLst>
                <a:path w="45125" h="45388" extrusionOk="0">
                  <a:moveTo>
                    <a:pt x="1584" y="1"/>
                  </a:moveTo>
                  <a:lnTo>
                    <a:pt x="0" y="37505"/>
                  </a:lnTo>
                  <a:lnTo>
                    <a:pt x="6108" y="43816"/>
                  </a:lnTo>
                  <a:lnTo>
                    <a:pt x="43291" y="45387"/>
                  </a:lnTo>
                  <a:lnTo>
                    <a:pt x="45125" y="1834"/>
                  </a:lnTo>
                  <a:lnTo>
                    <a:pt x="15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43;p55"/>
            <p:cNvSpPr/>
            <p:nvPr/>
          </p:nvSpPr>
          <p:spPr>
            <a:xfrm>
              <a:off x="2334124" y="3592863"/>
              <a:ext cx="159275" cy="157775"/>
            </a:xfrm>
            <a:custGeom>
              <a:avLst/>
              <a:gdLst/>
              <a:ahLst/>
              <a:cxnLst/>
              <a:rect l="l" t="t" r="r" b="b"/>
              <a:pathLst>
                <a:path w="6371" h="6311" extrusionOk="0">
                  <a:moveTo>
                    <a:pt x="0" y="0"/>
                  </a:moveTo>
                  <a:lnTo>
                    <a:pt x="6108" y="6311"/>
                  </a:lnTo>
                  <a:lnTo>
                    <a:pt x="6370" y="262"/>
                  </a:lnTo>
                  <a:lnTo>
                    <a:pt x="0" y="0"/>
                  </a:lnTo>
                  <a:close/>
                </a:path>
              </a:pathLst>
            </a:custGeom>
            <a:solidFill>
              <a:srgbClr val="F19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44;p55"/>
            <p:cNvSpPr/>
            <p:nvPr/>
          </p:nvSpPr>
          <p:spPr>
            <a:xfrm>
              <a:off x="2625319" y="2939175"/>
              <a:ext cx="551875" cy="187905"/>
            </a:xfrm>
            <a:custGeom>
              <a:avLst/>
              <a:gdLst/>
              <a:ahLst/>
              <a:cxnLst/>
              <a:rect l="l" t="t" r="r" b="b"/>
              <a:pathLst>
                <a:path w="22075" h="5597" extrusionOk="0">
                  <a:moveTo>
                    <a:pt x="393" y="1"/>
                  </a:moveTo>
                  <a:cubicBezTo>
                    <a:pt x="334" y="334"/>
                    <a:pt x="226" y="691"/>
                    <a:pt x="191" y="870"/>
                  </a:cubicBezTo>
                  <a:cubicBezTo>
                    <a:pt x="48" y="2072"/>
                    <a:pt x="0" y="3275"/>
                    <a:pt x="36" y="4501"/>
                  </a:cubicBezTo>
                  <a:lnTo>
                    <a:pt x="22015" y="5597"/>
                  </a:lnTo>
                  <a:cubicBezTo>
                    <a:pt x="22015" y="4597"/>
                    <a:pt x="22015" y="3585"/>
                    <a:pt x="22027" y="2584"/>
                  </a:cubicBezTo>
                  <a:cubicBezTo>
                    <a:pt x="22074" y="2120"/>
                    <a:pt x="22015" y="1584"/>
                    <a:pt x="22039" y="1084"/>
                  </a:cubicBezTo>
                  <a:lnTo>
                    <a:pt x="393"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TextBox 13"/>
          <p:cNvSpPr txBox="1"/>
          <p:nvPr/>
        </p:nvSpPr>
        <p:spPr>
          <a:xfrm>
            <a:off x="855160" y="571568"/>
            <a:ext cx="3233343" cy="584775"/>
          </a:xfrm>
          <a:prstGeom prst="rect">
            <a:avLst/>
          </a:prstGeom>
          <a:noFill/>
        </p:spPr>
        <p:txBody>
          <a:bodyPr wrap="square" rtlCol="0">
            <a:spAutoFit/>
          </a:bodyPr>
          <a:lstStyle/>
          <a:p>
            <a:pPr algn="ctr"/>
            <a:r>
              <a:rPr lang="en-US" sz="3200" b="1" dirty="0" smtClean="0">
                <a:latin typeface="Times New Roman" pitchFamily="18" charset="0"/>
                <a:cs typeface="Times New Roman" pitchFamily="18" charset="0"/>
              </a:rPr>
              <a:t>VẬN DỤNG</a:t>
            </a:r>
            <a:endParaRPr lang="en-US"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4661948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50"/>
                                        <p:tgtEl>
                                          <p:spTgt spid="18"/>
                                        </p:tgtEl>
                                      </p:cBhvr>
                                    </p:animEffect>
                                    <p:anim calcmode="lin" valueType="num">
                                      <p:cBhvr>
                                        <p:cTn id="20" dur="750" fill="hold"/>
                                        <p:tgtEl>
                                          <p:spTgt spid="18"/>
                                        </p:tgtEl>
                                        <p:attrNameLst>
                                          <p:attrName>ppt_x</p:attrName>
                                        </p:attrNameLst>
                                      </p:cBhvr>
                                      <p:tavLst>
                                        <p:tav tm="0">
                                          <p:val>
                                            <p:strVal val="#ppt_x"/>
                                          </p:val>
                                        </p:tav>
                                        <p:tav tm="100000">
                                          <p:val>
                                            <p:strVal val="#ppt_x"/>
                                          </p:val>
                                        </p:tav>
                                      </p:tavLst>
                                    </p:anim>
                                    <p:anim calcmode="lin" valueType="num">
                                      <p:cBhvr>
                                        <p:cTn id="21" dur="75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750"/>
                                        <p:tgtEl>
                                          <p:spTgt spid="5"/>
                                        </p:tgtEl>
                                      </p:cBhvr>
                                    </p:animEffect>
                                    <p:anim calcmode="lin" valueType="num">
                                      <p:cBhvr>
                                        <p:cTn id="25" dur="750" fill="hold"/>
                                        <p:tgtEl>
                                          <p:spTgt spid="5"/>
                                        </p:tgtEl>
                                        <p:attrNameLst>
                                          <p:attrName>ppt_x</p:attrName>
                                        </p:attrNameLst>
                                      </p:cBhvr>
                                      <p:tavLst>
                                        <p:tav tm="0">
                                          <p:val>
                                            <p:strVal val="#ppt_x"/>
                                          </p:val>
                                        </p:tav>
                                        <p:tav tm="100000">
                                          <p:val>
                                            <p:strVal val="#ppt_x"/>
                                          </p:val>
                                        </p:tav>
                                      </p:tavLst>
                                    </p:anim>
                                    <p:anim calcmode="lin" valueType="num">
                                      <p:cBhvr>
                                        <p:cTn id="26" dur="75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96647" y="297952"/>
            <a:ext cx="1171254" cy="4500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61" y="3461429"/>
            <a:ext cx="1791458" cy="1331650"/>
          </a:xfrm>
          <a:prstGeom prst="rect">
            <a:avLst/>
          </a:prstGeom>
        </p:spPr>
      </p:pic>
      <p:pic>
        <p:nvPicPr>
          <p:cNvPr id="10" name="Picture 9"/>
          <p:cNvPicPr/>
          <p:nvPr/>
        </p:nvPicPr>
        <p:blipFill>
          <a:blip r:embed="rId3"/>
          <a:stretch>
            <a:fillRect/>
          </a:stretch>
        </p:blipFill>
        <p:spPr>
          <a:xfrm>
            <a:off x="1108163" y="381080"/>
            <a:ext cx="4059738" cy="1839606"/>
          </a:xfrm>
          <a:prstGeom prst="rect">
            <a:avLst/>
          </a:prstGeom>
        </p:spPr>
      </p:pic>
      <p:pic>
        <p:nvPicPr>
          <p:cNvPr id="11" name="Picture 10"/>
          <p:cNvPicPr/>
          <p:nvPr/>
        </p:nvPicPr>
        <p:blipFill>
          <a:blip r:embed="rId4"/>
          <a:stretch>
            <a:fillRect/>
          </a:stretch>
        </p:blipFill>
        <p:spPr>
          <a:xfrm>
            <a:off x="5718155" y="496212"/>
            <a:ext cx="2641337" cy="1839606"/>
          </a:xfrm>
          <a:prstGeom prst="rect">
            <a:avLst/>
          </a:prstGeom>
        </p:spPr>
      </p:pic>
      <p:sp>
        <p:nvSpPr>
          <p:cNvPr id="14" name="TextBox 13"/>
          <p:cNvSpPr txBox="1"/>
          <p:nvPr/>
        </p:nvSpPr>
        <p:spPr>
          <a:xfrm>
            <a:off x="2207516" y="2335818"/>
            <a:ext cx="6443284" cy="2462213"/>
          </a:xfrm>
          <a:prstGeom prst="rect">
            <a:avLst/>
          </a:prstGeom>
          <a:noFill/>
        </p:spPr>
        <p:txBody>
          <a:bodyPr wrap="square" rtlCol="0">
            <a:spAutoFit/>
          </a:bodyPr>
          <a:lstStyle/>
          <a:p>
            <a:r>
              <a:rPr lang="en-US" sz="2800" b="1" i="1">
                <a:solidFill>
                  <a:srgbClr val="C00000"/>
                </a:solidFill>
                <a:latin typeface="Times New Roman" pitchFamily="18" charset="0"/>
                <a:ea typeface="Times New Roman" pitchFamily="18" charset="0"/>
                <a:cs typeface="Times New Roman" pitchFamily="18" charset="0"/>
              </a:rPr>
              <a:t>Giải:</a:t>
            </a:r>
            <a:r>
              <a:rPr lang="nl-NL" sz="2800" smtClean="0">
                <a:latin typeface="Times New Roman" pitchFamily="18" charset="0"/>
                <a:cs typeface="Times New Roman" pitchFamily="18" charset="0"/>
              </a:rPr>
              <a:t> Vì </a:t>
            </a:r>
            <a:r>
              <a:rPr lang="nl-NL" sz="2800">
                <a:latin typeface="Times New Roman" pitchFamily="18" charset="0"/>
                <a:cs typeface="Times New Roman" pitchFamily="18" charset="0"/>
              </a:rPr>
              <a:t>điểm cách đều ba địa </a:t>
            </a:r>
            <a:r>
              <a:rPr lang="nl-NL" sz="2800" smtClean="0">
                <a:latin typeface="Times New Roman" pitchFamily="18" charset="0"/>
                <a:cs typeface="Times New Roman" pitchFamily="18" charset="0"/>
              </a:rPr>
              <a:t>điểm (ba </a:t>
            </a:r>
            <a:r>
              <a:rPr lang="nl-NL" sz="2800">
                <a:latin typeface="Times New Roman" pitchFamily="18" charset="0"/>
                <a:cs typeface="Times New Roman" pitchFamily="18" charset="0"/>
              </a:rPr>
              <a:t>địa điểm không cùng nằm trên một đường thẳng) nên điểm đó chính là giao điểm ba đường trung trực của ba cạnh tam giác có đỉnh là ba địa điểm.</a:t>
            </a:r>
            <a:endParaRPr lang="en-US" sz="2800">
              <a:latin typeface="Times New Roman" pitchFamily="18" charset="0"/>
              <a:cs typeface="Times New Roman" pitchFamily="18" charset="0"/>
            </a:endParaRPr>
          </a:p>
          <a:p>
            <a:endParaRPr lang="en-US"/>
          </a:p>
        </p:txBody>
      </p:sp>
    </p:spTree>
    <p:extLst>
      <p:ext uri="{BB962C8B-B14F-4D97-AF65-F5344CB8AC3E}">
        <p14:creationId xmlns:p14="http://schemas.microsoft.com/office/powerpoint/2010/main" val="3608153511"/>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96647" y="297952"/>
            <a:ext cx="1171254" cy="4500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7" name="Google Shape;1411;p54"/>
          <p:cNvGrpSpPr/>
          <p:nvPr/>
        </p:nvGrpSpPr>
        <p:grpSpPr>
          <a:xfrm>
            <a:off x="649930" y="1"/>
            <a:ext cx="1418320" cy="1077436"/>
            <a:chOff x="705725" y="2072700"/>
            <a:chExt cx="1190350" cy="1286200"/>
          </a:xfrm>
        </p:grpSpPr>
        <p:sp>
          <p:nvSpPr>
            <p:cNvPr id="8"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rot="21351542">
            <a:off x="726149" y="-21048"/>
            <a:ext cx="1149604" cy="1200329"/>
          </a:xfrm>
          <a:prstGeom prst="rect">
            <a:avLst/>
          </a:prstGeom>
          <a:noFill/>
        </p:spPr>
        <p:txBody>
          <a:bodyPr wrap="square" rtlCol="0">
            <a:spAutoFit/>
          </a:bodyPr>
          <a:lstStyle/>
          <a:p>
            <a:pPr algn="ctr"/>
            <a:r>
              <a:rPr lang="en-US" sz="2400" b="1" smtClean="0">
                <a:solidFill>
                  <a:schemeClr val="tx1"/>
                </a:solidFill>
              </a:rPr>
              <a:t>HOẠT ĐỘNG NHÓM</a:t>
            </a:r>
            <a:endParaRPr lang="en-US" sz="2400" b="1" dirty="0">
              <a:solidFill>
                <a:schemeClr val="tx1"/>
              </a:solidFill>
            </a:endParaRPr>
          </a:p>
        </p:txBody>
      </p:sp>
      <p:sp>
        <p:nvSpPr>
          <p:cNvPr id="17" name="Rectangle 16"/>
          <p:cNvSpPr/>
          <p:nvPr/>
        </p:nvSpPr>
        <p:spPr>
          <a:xfrm>
            <a:off x="329489" y="1010841"/>
            <a:ext cx="8237394" cy="2677656"/>
          </a:xfrm>
          <a:prstGeom prst="rect">
            <a:avLst/>
          </a:prstGeom>
        </p:spPr>
        <p:txBody>
          <a:bodyPr wrap="square">
            <a:spAutoFit/>
          </a:bodyPr>
          <a:lstStyle/>
          <a:p>
            <a:r>
              <a:rPr lang="en-US" sz="2800" smtClean="0">
                <a:latin typeface="Times New Roman" pitchFamily="18" charset="0"/>
                <a:cs typeface="Times New Roman" pitchFamily="18" charset="0"/>
              </a:rPr>
              <a:t>              Cho </a:t>
            </a:r>
            <a:r>
              <a:rPr lang="en-US" sz="2800">
                <a:latin typeface="Times New Roman" pitchFamily="18" charset="0"/>
                <a:cs typeface="Times New Roman" pitchFamily="18" charset="0"/>
              </a:rPr>
              <a:t>tam </a:t>
            </a:r>
            <a:r>
              <a:rPr lang="en-US" sz="2800" smtClean="0">
                <a:latin typeface="Times New Roman" pitchFamily="18" charset="0"/>
                <a:cs typeface="Times New Roman" pitchFamily="18" charset="0"/>
              </a:rPr>
              <a:t>giác        cân tại   ,           . Các </a:t>
            </a:r>
            <a:r>
              <a:rPr lang="en-US" sz="2800">
                <a:latin typeface="Times New Roman" pitchFamily="18" charset="0"/>
                <a:cs typeface="Times New Roman" pitchFamily="18" charset="0"/>
              </a:rPr>
              <a:t>đường </a:t>
            </a:r>
            <a:r>
              <a:rPr lang="en-US" sz="2800" smtClean="0">
                <a:latin typeface="Times New Roman" pitchFamily="18" charset="0"/>
                <a:cs typeface="Times New Roman" pitchFamily="18" charset="0"/>
              </a:rPr>
              <a:t>trung trực </a:t>
            </a:r>
            <a:r>
              <a:rPr lang="en-US" sz="2800">
                <a:latin typeface="Times New Roman" pitchFamily="18" charset="0"/>
                <a:cs typeface="Times New Roman" pitchFamily="18" charset="0"/>
              </a:rPr>
              <a:t>của  </a:t>
            </a:r>
            <a:r>
              <a:rPr lang="en-US" sz="2800" smtClean="0">
                <a:latin typeface="Times New Roman" pitchFamily="18" charset="0"/>
                <a:cs typeface="Times New Roman" pitchFamily="18" charset="0"/>
              </a:rPr>
              <a:t>     và của      cắt nhau tại    và cắt      tại     </a:t>
            </a:r>
          </a:p>
          <a:p>
            <a:r>
              <a:rPr lang="en-US" sz="2800" smtClean="0">
                <a:latin typeface="Times New Roman" pitchFamily="18" charset="0"/>
                <a:cs typeface="Times New Roman" pitchFamily="18" charset="0"/>
              </a:rPr>
              <a:t>và   . Chứng </a:t>
            </a:r>
            <a:r>
              <a:rPr lang="en-US" sz="2800">
                <a:latin typeface="Times New Roman" pitchFamily="18" charset="0"/>
                <a:cs typeface="Times New Roman" pitchFamily="18" charset="0"/>
              </a:rPr>
              <a:t>minh rằng:</a:t>
            </a:r>
          </a:p>
          <a:p>
            <a:r>
              <a:rPr lang="en-US" sz="2800">
                <a:latin typeface="Times New Roman" pitchFamily="18" charset="0"/>
                <a:cs typeface="Times New Roman" pitchFamily="18" charset="0"/>
              </a:rPr>
              <a:t>a)  </a:t>
            </a:r>
            <a:r>
              <a:rPr lang="en-US" sz="2800" smtClean="0">
                <a:latin typeface="Times New Roman" pitchFamily="18" charset="0"/>
                <a:cs typeface="Times New Roman" pitchFamily="18" charset="0"/>
              </a:rPr>
              <a:t>    là </a:t>
            </a:r>
            <a:r>
              <a:rPr lang="en-US" sz="2800">
                <a:latin typeface="Times New Roman" pitchFamily="18" charset="0"/>
                <a:cs typeface="Times New Roman" pitchFamily="18" charset="0"/>
              </a:rPr>
              <a:t>đường trung trực </a:t>
            </a:r>
            <a:r>
              <a:rPr lang="en-US" sz="2800" smtClean="0">
                <a:latin typeface="Times New Roman" pitchFamily="18" charset="0"/>
                <a:cs typeface="Times New Roman" pitchFamily="18" charset="0"/>
              </a:rPr>
              <a:t>của      ;</a:t>
            </a:r>
            <a:endParaRPr lang="en-US" sz="2800">
              <a:latin typeface="Times New Roman" pitchFamily="18" charset="0"/>
              <a:cs typeface="Times New Roman" pitchFamily="18" charset="0"/>
            </a:endParaRPr>
          </a:p>
          <a:p>
            <a:r>
              <a:rPr lang="fr-FR" sz="2800">
                <a:latin typeface="Times New Roman" pitchFamily="18" charset="0"/>
                <a:cs typeface="Times New Roman" pitchFamily="18" charset="0"/>
              </a:rPr>
              <a:t>b</a:t>
            </a:r>
            <a:r>
              <a:rPr lang="fr-FR" sz="2800" smtClean="0">
                <a:latin typeface="Times New Roman" pitchFamily="18" charset="0"/>
                <a:cs typeface="Times New Roman" pitchFamily="18" charset="0"/>
              </a:rPr>
              <a:t>) </a:t>
            </a:r>
          </a:p>
          <a:p>
            <a:r>
              <a:rPr lang="fr-FR" sz="2800" smtClean="0">
                <a:latin typeface="Times New Roman" pitchFamily="18" charset="0"/>
                <a:cs typeface="Times New Roman" pitchFamily="18" charset="0"/>
              </a:rPr>
              <a:t>c)          là tam giác cân.</a:t>
            </a:r>
            <a:endParaRPr lang="en-US" sz="2800">
              <a:latin typeface="Times New Roman" pitchFamily="18" charset="0"/>
              <a:cs typeface="Times New Roman" pitchFamily="18" charset="0"/>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891" y="-139501"/>
            <a:ext cx="1583515" cy="1177080"/>
          </a:xfrm>
          <a:prstGeom prst="rect">
            <a:avLst/>
          </a:prstGeom>
        </p:spPr>
      </p:pic>
      <p:graphicFrame>
        <p:nvGraphicFramePr>
          <p:cNvPr id="19" name="Object 18"/>
          <p:cNvGraphicFramePr>
            <a:graphicFrameLocks noChangeAspect="1"/>
          </p:cNvGraphicFramePr>
          <p:nvPr>
            <p:extLst>
              <p:ext uri="{D42A27DB-BD31-4B8C-83A1-F6EECF244321}">
                <p14:modId xmlns:p14="http://schemas.microsoft.com/office/powerpoint/2010/main" val="2854018363"/>
              </p:ext>
            </p:extLst>
          </p:nvPr>
        </p:nvGraphicFramePr>
        <p:xfrm>
          <a:off x="3526424" y="1101063"/>
          <a:ext cx="685552" cy="342776"/>
        </p:xfrm>
        <a:graphic>
          <a:graphicData uri="http://schemas.openxmlformats.org/presentationml/2006/ole">
            <mc:AlternateContent xmlns:mc="http://schemas.openxmlformats.org/markup-compatibility/2006">
              <mc:Choice xmlns:v="urn:schemas-microsoft-com:vml" Requires="v">
                <p:oleObj spid="_x0000_s17867" name="Equation" r:id="rId4" imgW="355320" imgH="177480" progId="Equation.DSMT4">
                  <p:embed/>
                </p:oleObj>
              </mc:Choice>
              <mc:Fallback>
                <p:oleObj name="Equation" r:id="rId4" imgW="355320" imgH="177480" progId="Equation.DSMT4">
                  <p:embed/>
                  <p:pic>
                    <p:nvPicPr>
                      <p:cNvPr id="0" name=""/>
                      <p:cNvPicPr/>
                      <p:nvPr/>
                    </p:nvPicPr>
                    <p:blipFill>
                      <a:blip r:embed="rId5"/>
                      <a:stretch>
                        <a:fillRect/>
                      </a:stretch>
                    </p:blipFill>
                    <p:spPr>
                      <a:xfrm>
                        <a:off x="3526424" y="1101063"/>
                        <a:ext cx="685552" cy="342776"/>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831954292"/>
              </p:ext>
            </p:extLst>
          </p:nvPr>
        </p:nvGraphicFramePr>
        <p:xfrm>
          <a:off x="5191651" y="1109673"/>
          <a:ext cx="300512" cy="325555"/>
        </p:xfrm>
        <a:graphic>
          <a:graphicData uri="http://schemas.openxmlformats.org/presentationml/2006/ole">
            <mc:AlternateContent xmlns:mc="http://schemas.openxmlformats.org/markup-compatibility/2006">
              <mc:Choice xmlns:v="urn:schemas-microsoft-com:vml" Requires="v">
                <p:oleObj spid="_x0000_s17868" name="Equation" r:id="rId6" imgW="152280" imgH="164880" progId="Equation.DSMT4">
                  <p:embed/>
                </p:oleObj>
              </mc:Choice>
              <mc:Fallback>
                <p:oleObj name="Equation" r:id="rId6" imgW="152280" imgH="164880" progId="Equation.DSMT4">
                  <p:embed/>
                  <p:pic>
                    <p:nvPicPr>
                      <p:cNvPr id="0" name=""/>
                      <p:cNvPicPr/>
                      <p:nvPr/>
                    </p:nvPicPr>
                    <p:blipFill>
                      <a:blip r:embed="rId7"/>
                      <a:stretch>
                        <a:fillRect/>
                      </a:stretch>
                    </p:blipFill>
                    <p:spPr>
                      <a:xfrm>
                        <a:off x="5191651" y="1109673"/>
                        <a:ext cx="300512" cy="325555"/>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14146018"/>
              </p:ext>
            </p:extLst>
          </p:nvPr>
        </p:nvGraphicFramePr>
        <p:xfrm>
          <a:off x="5552982" y="1025704"/>
          <a:ext cx="982027" cy="441912"/>
        </p:xfrm>
        <a:graphic>
          <a:graphicData uri="http://schemas.openxmlformats.org/presentationml/2006/ole">
            <mc:AlternateContent xmlns:mc="http://schemas.openxmlformats.org/markup-compatibility/2006">
              <mc:Choice xmlns:v="urn:schemas-microsoft-com:vml" Requires="v">
                <p:oleObj spid="_x0000_s17869" name="Equation" r:id="rId8" imgW="507960" imgH="228600" progId="Equation.DSMT4">
                  <p:embed/>
                </p:oleObj>
              </mc:Choice>
              <mc:Fallback>
                <p:oleObj name="Equation" r:id="rId8" imgW="507960" imgH="228600" progId="Equation.DSMT4">
                  <p:embed/>
                  <p:pic>
                    <p:nvPicPr>
                      <p:cNvPr id="0" name=""/>
                      <p:cNvPicPr/>
                      <p:nvPr/>
                    </p:nvPicPr>
                    <p:blipFill>
                      <a:blip r:embed="rId9"/>
                      <a:stretch>
                        <a:fillRect/>
                      </a:stretch>
                    </p:blipFill>
                    <p:spPr>
                      <a:xfrm>
                        <a:off x="5552982" y="1025704"/>
                        <a:ext cx="982027" cy="441912"/>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864379785"/>
              </p:ext>
            </p:extLst>
          </p:nvPr>
        </p:nvGraphicFramePr>
        <p:xfrm>
          <a:off x="2459608" y="1540733"/>
          <a:ext cx="481040" cy="312676"/>
        </p:xfrm>
        <a:graphic>
          <a:graphicData uri="http://schemas.openxmlformats.org/presentationml/2006/ole">
            <mc:AlternateContent xmlns:mc="http://schemas.openxmlformats.org/markup-compatibility/2006">
              <mc:Choice xmlns:v="urn:schemas-microsoft-com:vml" Requires="v">
                <p:oleObj spid="_x0000_s17870" name="Equation" r:id="rId10" imgW="253800" imgH="164880" progId="Equation.DSMT4">
                  <p:embed/>
                </p:oleObj>
              </mc:Choice>
              <mc:Fallback>
                <p:oleObj name="Equation" r:id="rId10" imgW="253800" imgH="164880" progId="Equation.DSMT4">
                  <p:embed/>
                  <p:pic>
                    <p:nvPicPr>
                      <p:cNvPr id="0" name=""/>
                      <p:cNvPicPr/>
                      <p:nvPr/>
                    </p:nvPicPr>
                    <p:blipFill>
                      <a:blip r:embed="rId11"/>
                      <a:stretch>
                        <a:fillRect/>
                      </a:stretch>
                    </p:blipFill>
                    <p:spPr>
                      <a:xfrm>
                        <a:off x="2459608" y="1540733"/>
                        <a:ext cx="481040" cy="312676"/>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3713161529"/>
              </p:ext>
            </p:extLst>
          </p:nvPr>
        </p:nvGraphicFramePr>
        <p:xfrm>
          <a:off x="6127028" y="1545936"/>
          <a:ext cx="324262" cy="378306"/>
        </p:xfrm>
        <a:graphic>
          <a:graphicData uri="http://schemas.openxmlformats.org/presentationml/2006/ole">
            <mc:AlternateContent xmlns:mc="http://schemas.openxmlformats.org/markup-compatibility/2006">
              <mc:Choice xmlns:v="urn:schemas-microsoft-com:vml" Requires="v">
                <p:oleObj spid="_x0000_s17871" name="Equation" r:id="rId12" imgW="152280" imgH="177480" progId="Equation.DSMT4">
                  <p:embed/>
                </p:oleObj>
              </mc:Choice>
              <mc:Fallback>
                <p:oleObj name="Equation" r:id="rId12" imgW="152280" imgH="177480" progId="Equation.DSMT4">
                  <p:embed/>
                  <p:pic>
                    <p:nvPicPr>
                      <p:cNvPr id="0" name=""/>
                      <p:cNvPicPr/>
                      <p:nvPr/>
                    </p:nvPicPr>
                    <p:blipFill>
                      <a:blip r:embed="rId13"/>
                      <a:stretch>
                        <a:fillRect/>
                      </a:stretch>
                    </p:blipFill>
                    <p:spPr>
                      <a:xfrm>
                        <a:off x="6127028" y="1545936"/>
                        <a:ext cx="324262" cy="378306"/>
                      </a:xfrm>
                      <a:prstGeom prst="rect">
                        <a:avLst/>
                      </a:prstGeom>
                    </p:spPr>
                  </p:pic>
                </p:oleObj>
              </mc:Fallback>
            </mc:AlternateContent>
          </a:graphicData>
        </a:graphic>
      </p:graphicFrame>
      <p:graphicFrame>
        <p:nvGraphicFramePr>
          <p:cNvPr id="24" name="Object 23"/>
          <p:cNvGraphicFramePr>
            <a:graphicFrameLocks noChangeAspect="1"/>
          </p:cNvGraphicFramePr>
          <p:nvPr>
            <p:extLst>
              <p:ext uri="{D42A27DB-BD31-4B8C-83A1-F6EECF244321}">
                <p14:modId xmlns:p14="http://schemas.microsoft.com/office/powerpoint/2010/main" val="4250522486"/>
              </p:ext>
            </p:extLst>
          </p:nvPr>
        </p:nvGraphicFramePr>
        <p:xfrm>
          <a:off x="7330049" y="1569686"/>
          <a:ext cx="469195" cy="328436"/>
        </p:xfrm>
        <a:graphic>
          <a:graphicData uri="http://schemas.openxmlformats.org/presentationml/2006/ole">
            <mc:AlternateContent xmlns:mc="http://schemas.openxmlformats.org/markup-compatibility/2006">
              <mc:Choice xmlns:v="urn:schemas-microsoft-com:vml" Requires="v">
                <p:oleObj spid="_x0000_s17872" name="Equation" r:id="rId14" imgW="253800" imgH="177480" progId="Equation.DSMT4">
                  <p:embed/>
                </p:oleObj>
              </mc:Choice>
              <mc:Fallback>
                <p:oleObj name="Equation" r:id="rId14" imgW="253800" imgH="177480" progId="Equation.DSMT4">
                  <p:embed/>
                  <p:pic>
                    <p:nvPicPr>
                      <p:cNvPr id="0" name=""/>
                      <p:cNvPicPr/>
                      <p:nvPr/>
                    </p:nvPicPr>
                    <p:blipFill>
                      <a:blip r:embed="rId15"/>
                      <a:stretch>
                        <a:fillRect/>
                      </a:stretch>
                    </p:blipFill>
                    <p:spPr>
                      <a:xfrm>
                        <a:off x="7330049" y="1569686"/>
                        <a:ext cx="469195" cy="328436"/>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2236125202"/>
              </p:ext>
            </p:extLst>
          </p:nvPr>
        </p:nvGraphicFramePr>
        <p:xfrm>
          <a:off x="8224322" y="1534061"/>
          <a:ext cx="339489" cy="339489"/>
        </p:xfrm>
        <a:graphic>
          <a:graphicData uri="http://schemas.openxmlformats.org/presentationml/2006/ole">
            <mc:AlternateContent xmlns:mc="http://schemas.openxmlformats.org/markup-compatibility/2006">
              <mc:Choice xmlns:v="urn:schemas-microsoft-com:vml" Requires="v">
                <p:oleObj spid="_x0000_s17873" name="Equation" r:id="rId16" imgW="164880" imgH="164880" progId="Equation.DSMT4">
                  <p:embed/>
                </p:oleObj>
              </mc:Choice>
              <mc:Fallback>
                <p:oleObj name="Equation" r:id="rId16" imgW="164880" imgH="164880" progId="Equation.DSMT4">
                  <p:embed/>
                  <p:pic>
                    <p:nvPicPr>
                      <p:cNvPr id="0" name=""/>
                      <p:cNvPicPr/>
                      <p:nvPr/>
                    </p:nvPicPr>
                    <p:blipFill>
                      <a:blip r:embed="rId17"/>
                      <a:stretch>
                        <a:fillRect/>
                      </a:stretch>
                    </p:blipFill>
                    <p:spPr>
                      <a:xfrm>
                        <a:off x="8224322" y="1534061"/>
                        <a:ext cx="339489" cy="339489"/>
                      </a:xfrm>
                      <a:prstGeom prst="rect">
                        <a:avLst/>
                      </a:prstGeom>
                    </p:spPr>
                  </p:pic>
                </p:oleObj>
              </mc:Fallback>
            </mc:AlternateContent>
          </a:graphicData>
        </a:graphic>
      </p:graphicFrame>
      <p:graphicFrame>
        <p:nvGraphicFramePr>
          <p:cNvPr id="26" name="Object 25"/>
          <p:cNvGraphicFramePr>
            <a:graphicFrameLocks noChangeAspect="1"/>
          </p:cNvGraphicFramePr>
          <p:nvPr>
            <p:extLst>
              <p:ext uri="{D42A27DB-BD31-4B8C-83A1-F6EECF244321}">
                <p14:modId xmlns:p14="http://schemas.microsoft.com/office/powerpoint/2010/main" val="1380847593"/>
              </p:ext>
            </p:extLst>
          </p:nvPr>
        </p:nvGraphicFramePr>
        <p:xfrm>
          <a:off x="727974" y="1952416"/>
          <a:ext cx="475076" cy="340558"/>
        </p:xfrm>
        <a:graphic>
          <a:graphicData uri="http://schemas.openxmlformats.org/presentationml/2006/ole">
            <mc:AlternateContent xmlns:mc="http://schemas.openxmlformats.org/markup-compatibility/2006">
              <mc:Choice xmlns:v="urn:schemas-microsoft-com:vml" Requires="v">
                <p:oleObj spid="_x0000_s17874" name="Equation" r:id="rId18" imgW="152280" imgH="164880" progId="Equation.DSMT4">
                  <p:embed/>
                </p:oleObj>
              </mc:Choice>
              <mc:Fallback>
                <p:oleObj name="Equation" r:id="rId18" imgW="152280" imgH="164880" progId="Equation.DSMT4">
                  <p:embed/>
                  <p:pic>
                    <p:nvPicPr>
                      <p:cNvPr id="0" name=""/>
                      <p:cNvPicPr/>
                      <p:nvPr/>
                    </p:nvPicPr>
                    <p:blipFill>
                      <a:blip r:embed="rId19"/>
                      <a:stretch>
                        <a:fillRect/>
                      </a:stretch>
                    </p:blipFill>
                    <p:spPr>
                      <a:xfrm>
                        <a:off x="727974" y="1952416"/>
                        <a:ext cx="475076" cy="34055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27262888"/>
              </p:ext>
            </p:extLst>
          </p:nvPr>
        </p:nvGraphicFramePr>
        <p:xfrm>
          <a:off x="704224" y="2394415"/>
          <a:ext cx="481313" cy="354652"/>
        </p:xfrm>
        <a:graphic>
          <a:graphicData uri="http://schemas.openxmlformats.org/presentationml/2006/ole">
            <mc:AlternateContent xmlns:mc="http://schemas.openxmlformats.org/markup-compatibility/2006">
              <mc:Choice xmlns:v="urn:schemas-microsoft-com:vml" Requires="v">
                <p:oleObj spid="_x0000_s17875" name="Equation" r:id="rId20" imgW="241200" imgH="177480" progId="Equation.DSMT4">
                  <p:embed/>
                </p:oleObj>
              </mc:Choice>
              <mc:Fallback>
                <p:oleObj name="Equation" r:id="rId20" imgW="241200" imgH="177480" progId="Equation.DSMT4">
                  <p:embed/>
                  <p:pic>
                    <p:nvPicPr>
                      <p:cNvPr id="0" name=""/>
                      <p:cNvPicPr/>
                      <p:nvPr/>
                    </p:nvPicPr>
                    <p:blipFill>
                      <a:blip r:embed="rId21"/>
                      <a:stretch>
                        <a:fillRect/>
                      </a:stretch>
                    </p:blipFill>
                    <p:spPr>
                      <a:xfrm>
                        <a:off x="704224" y="2394415"/>
                        <a:ext cx="481313" cy="354652"/>
                      </a:xfrm>
                      <a:prstGeom prst="rect">
                        <a:avLst/>
                      </a:prstGeom>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4264643667"/>
              </p:ext>
            </p:extLst>
          </p:nvPr>
        </p:nvGraphicFramePr>
        <p:xfrm>
          <a:off x="733549" y="2820226"/>
          <a:ext cx="1175232" cy="342776"/>
        </p:xfrm>
        <a:graphic>
          <a:graphicData uri="http://schemas.openxmlformats.org/presentationml/2006/ole">
            <mc:AlternateContent xmlns:mc="http://schemas.openxmlformats.org/markup-compatibility/2006">
              <mc:Choice xmlns:v="urn:schemas-microsoft-com:vml" Requires="v">
                <p:oleObj spid="_x0000_s17876" name="Equation" r:id="rId22" imgW="609480" imgH="177480" progId="Equation.DSMT4">
                  <p:embed/>
                </p:oleObj>
              </mc:Choice>
              <mc:Fallback>
                <p:oleObj name="Equation" r:id="rId22" imgW="609480" imgH="177480" progId="Equation.DSMT4">
                  <p:embed/>
                  <p:pic>
                    <p:nvPicPr>
                      <p:cNvPr id="0" name=""/>
                      <p:cNvPicPr/>
                      <p:nvPr/>
                    </p:nvPicPr>
                    <p:blipFill>
                      <a:blip r:embed="rId23"/>
                      <a:stretch>
                        <a:fillRect/>
                      </a:stretch>
                    </p:blipFill>
                    <p:spPr>
                      <a:xfrm>
                        <a:off x="733549" y="2820226"/>
                        <a:ext cx="1175232" cy="342776"/>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956142863"/>
              </p:ext>
            </p:extLst>
          </p:nvPr>
        </p:nvGraphicFramePr>
        <p:xfrm>
          <a:off x="3972897" y="1528858"/>
          <a:ext cx="531812" cy="354012"/>
        </p:xfrm>
        <a:graphic>
          <a:graphicData uri="http://schemas.openxmlformats.org/presentationml/2006/ole">
            <mc:AlternateContent xmlns:mc="http://schemas.openxmlformats.org/markup-compatibility/2006">
              <mc:Choice xmlns:v="urn:schemas-microsoft-com:vml" Requires="v">
                <p:oleObj spid="_x0000_s17877" name="Equation" r:id="rId24" imgW="266400" imgH="177480" progId="Equation.DSMT4">
                  <p:embed/>
                </p:oleObj>
              </mc:Choice>
              <mc:Fallback>
                <p:oleObj name="Equation" r:id="rId24" imgW="266400" imgH="17748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972897" y="1528858"/>
                        <a:ext cx="531812"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 name="TextBox 29"/>
          <p:cNvSpPr txBox="1"/>
          <p:nvPr/>
        </p:nvSpPr>
        <p:spPr>
          <a:xfrm>
            <a:off x="329489" y="1010841"/>
            <a:ext cx="1942923" cy="523220"/>
          </a:xfrm>
          <a:prstGeom prst="rect">
            <a:avLst/>
          </a:prstGeom>
          <a:noFill/>
        </p:spPr>
        <p:txBody>
          <a:bodyPr wrap="square" rtlCol="0">
            <a:spAutoFit/>
          </a:bodyPr>
          <a:lstStyle/>
          <a:p>
            <a:r>
              <a:rPr lang="en-US" sz="2800" b="1" u="sng" smtClean="0">
                <a:solidFill>
                  <a:schemeClr val="accent3">
                    <a:lumMod val="75000"/>
                  </a:schemeClr>
                </a:solidFill>
                <a:latin typeface="Times New Roman" pitchFamily="18" charset="0"/>
                <a:cs typeface="Times New Roman" pitchFamily="18" charset="0"/>
              </a:rPr>
              <a:t>Bài tập:</a:t>
            </a:r>
            <a:endParaRPr lang="en-US" sz="2800" b="1" u="sng">
              <a:solidFill>
                <a:schemeClr val="accent3">
                  <a:lumMod val="75000"/>
                </a:schemeClr>
              </a:solidFill>
              <a:latin typeface="Times New Roman" pitchFamily="18" charset="0"/>
              <a:cs typeface="Times New Roman" pitchFamily="18"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52763151"/>
              </p:ext>
            </p:extLst>
          </p:nvPr>
        </p:nvGraphicFramePr>
        <p:xfrm>
          <a:off x="4566936" y="2435718"/>
          <a:ext cx="456224" cy="319357"/>
        </p:xfrm>
        <a:graphic>
          <a:graphicData uri="http://schemas.openxmlformats.org/presentationml/2006/ole">
            <mc:AlternateContent xmlns:mc="http://schemas.openxmlformats.org/markup-compatibility/2006">
              <mc:Choice xmlns:v="urn:schemas-microsoft-com:vml" Requires="v">
                <p:oleObj spid="_x0000_s17878" name="Equation" r:id="rId26" imgW="253800" imgH="177480" progId="Equation.DSMT4">
                  <p:embed/>
                </p:oleObj>
              </mc:Choice>
              <mc:Fallback>
                <p:oleObj name="Equation" r:id="rId26" imgW="253800" imgH="177480" progId="Equation.DSMT4">
                  <p:embed/>
                  <p:pic>
                    <p:nvPicPr>
                      <p:cNvPr id="0" name=""/>
                      <p:cNvPicPr/>
                      <p:nvPr/>
                    </p:nvPicPr>
                    <p:blipFill>
                      <a:blip r:embed="rId27"/>
                      <a:stretch>
                        <a:fillRect/>
                      </a:stretch>
                    </p:blipFill>
                    <p:spPr>
                      <a:xfrm>
                        <a:off x="4566936" y="2435718"/>
                        <a:ext cx="456224" cy="319357"/>
                      </a:xfrm>
                      <a:prstGeom prst="rect">
                        <a:avLst/>
                      </a:prstGeom>
                    </p:spPr>
                  </p:pic>
                </p:oleObj>
              </mc:Fallback>
            </mc:AlternateContent>
          </a:graphicData>
        </a:graphic>
      </p:graphicFrame>
      <p:pic>
        <p:nvPicPr>
          <p:cNvPr id="17434" name="Picture 2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230685" y="2697042"/>
            <a:ext cx="3318276" cy="2100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7411" name="Object 17410"/>
          <p:cNvGraphicFramePr>
            <a:graphicFrameLocks noChangeAspect="1"/>
          </p:cNvGraphicFramePr>
          <p:nvPr>
            <p:extLst>
              <p:ext uri="{D42A27DB-BD31-4B8C-83A1-F6EECF244321}">
                <p14:modId xmlns:p14="http://schemas.microsoft.com/office/powerpoint/2010/main" val="913664591"/>
              </p:ext>
            </p:extLst>
          </p:nvPr>
        </p:nvGraphicFramePr>
        <p:xfrm>
          <a:off x="692349" y="3253838"/>
          <a:ext cx="828248" cy="368538"/>
        </p:xfrm>
        <a:graphic>
          <a:graphicData uri="http://schemas.openxmlformats.org/presentationml/2006/ole">
            <mc:AlternateContent xmlns:mc="http://schemas.openxmlformats.org/markup-compatibility/2006">
              <mc:Choice xmlns:v="urn:schemas-microsoft-com:vml" Requires="v">
                <p:oleObj spid="_x0000_s17879" name="Equation" r:id="rId29" imgW="457200" imgH="177480" progId="Equation.DSMT4">
                  <p:embed/>
                </p:oleObj>
              </mc:Choice>
              <mc:Fallback>
                <p:oleObj name="Equation" r:id="rId29" imgW="457200" imgH="177480" progId="Equation.DSMT4">
                  <p:embed/>
                  <p:pic>
                    <p:nvPicPr>
                      <p:cNvPr id="0" name=""/>
                      <p:cNvPicPr/>
                      <p:nvPr/>
                    </p:nvPicPr>
                    <p:blipFill>
                      <a:blip r:embed="rId30"/>
                      <a:stretch>
                        <a:fillRect/>
                      </a:stretch>
                    </p:blipFill>
                    <p:spPr>
                      <a:xfrm>
                        <a:off x="692349" y="3253838"/>
                        <a:ext cx="828248" cy="368538"/>
                      </a:xfrm>
                      <a:prstGeom prst="rect">
                        <a:avLst/>
                      </a:prstGeom>
                    </p:spPr>
                  </p:pic>
                </p:oleObj>
              </mc:Fallback>
            </mc:AlternateContent>
          </a:graphicData>
        </a:graphic>
      </p:graphicFrame>
    </p:spTree>
    <p:extLst>
      <p:ext uri="{BB962C8B-B14F-4D97-AF65-F5344CB8AC3E}">
        <p14:creationId xmlns:p14="http://schemas.microsoft.com/office/powerpoint/2010/main" val="3058945322"/>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4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pSp>
        <p:nvGrpSpPr>
          <p:cNvPr id="1411" name="Google Shape;1411;p54"/>
          <p:cNvGrpSpPr/>
          <p:nvPr/>
        </p:nvGrpSpPr>
        <p:grpSpPr>
          <a:xfrm>
            <a:off x="649930" y="1"/>
            <a:ext cx="1418320" cy="1077436"/>
            <a:chOff x="705725" y="2072700"/>
            <a:chExt cx="1190350" cy="1286200"/>
          </a:xfrm>
        </p:grpSpPr>
        <p:sp>
          <p:nvSpPr>
            <p:cNvPr id="1412"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rot="21351542">
            <a:off x="726149" y="-21048"/>
            <a:ext cx="1149604" cy="1200329"/>
          </a:xfrm>
          <a:prstGeom prst="rect">
            <a:avLst/>
          </a:prstGeom>
          <a:noFill/>
        </p:spPr>
        <p:txBody>
          <a:bodyPr wrap="square" rtlCol="0">
            <a:spAutoFit/>
          </a:bodyPr>
          <a:lstStyle/>
          <a:p>
            <a:pPr algn="ctr"/>
            <a:r>
              <a:rPr lang="en-US" sz="2400" b="1" smtClean="0">
                <a:solidFill>
                  <a:schemeClr val="tx1"/>
                </a:solidFill>
              </a:rPr>
              <a:t>HOẠT ĐỘNG NHÓM</a:t>
            </a:r>
            <a:endParaRPr lang="en-US" sz="2400" b="1" dirty="0">
              <a:solidFill>
                <a:schemeClr val="tx1"/>
              </a:solidFill>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8891" y="2999"/>
            <a:ext cx="1583515" cy="1177080"/>
          </a:xfrm>
          <a:prstGeom prst="rect">
            <a:avLst/>
          </a:prstGeom>
        </p:spPr>
      </p:pic>
      <p:sp>
        <p:nvSpPr>
          <p:cNvPr id="50" name="TextBox 49"/>
          <p:cNvSpPr txBox="1"/>
          <p:nvPr/>
        </p:nvSpPr>
        <p:spPr>
          <a:xfrm>
            <a:off x="5012096" y="246804"/>
            <a:ext cx="2772027" cy="523220"/>
          </a:xfrm>
          <a:prstGeom prst="rect">
            <a:avLst/>
          </a:prstGeom>
          <a:noFill/>
        </p:spPr>
        <p:txBody>
          <a:bodyPr wrap="square" rtlCol="0">
            <a:spAutoFit/>
          </a:bodyPr>
          <a:lstStyle/>
          <a:p>
            <a:r>
              <a:rPr lang="en-US" sz="2800" b="1" u="sng" smtClean="0">
                <a:solidFill>
                  <a:schemeClr val="accent3">
                    <a:lumMod val="75000"/>
                  </a:schemeClr>
                </a:solidFill>
                <a:latin typeface="Times New Roman" pitchFamily="18" charset="0"/>
                <a:cs typeface="Times New Roman" pitchFamily="18" charset="0"/>
              </a:rPr>
              <a:t>Hướng dẫn giải</a:t>
            </a:r>
            <a:r>
              <a:rPr lang="en-US" smtClean="0">
                <a:solidFill>
                  <a:schemeClr val="accent3">
                    <a:lumMod val="75000"/>
                  </a:schemeClr>
                </a:solidFill>
              </a:rPr>
              <a:t>:</a:t>
            </a:r>
            <a:endParaRPr lang="en-US">
              <a:solidFill>
                <a:schemeClr val="accent3">
                  <a:lumMod val="75000"/>
                </a:schemeClr>
              </a:solidFill>
            </a:endParaRPr>
          </a:p>
        </p:txBody>
      </p:sp>
      <p:sp>
        <p:nvSpPr>
          <p:cNvPr id="1361" name="TextBox 1360"/>
          <p:cNvSpPr txBox="1"/>
          <p:nvPr/>
        </p:nvSpPr>
        <p:spPr>
          <a:xfrm>
            <a:off x="4692169" y="637664"/>
            <a:ext cx="3822436" cy="1815882"/>
          </a:xfrm>
          <a:prstGeom prst="rect">
            <a:avLst/>
          </a:prstGeom>
          <a:noFill/>
        </p:spPr>
        <p:txBody>
          <a:bodyPr wrap="square" rtlCol="0">
            <a:spAutoFit/>
          </a:bodyPr>
          <a:lstStyle/>
          <a:p>
            <a:r>
              <a:rPr lang="en-US" sz="2800" smtClean="0">
                <a:latin typeface="Times New Roman" pitchFamily="18" charset="0"/>
                <a:cs typeface="Times New Roman" pitchFamily="18" charset="0"/>
              </a:rPr>
              <a:t>a)     là </a:t>
            </a:r>
            <a:r>
              <a:rPr lang="en-US" sz="2800">
                <a:latin typeface="Times New Roman" pitchFamily="18" charset="0"/>
                <a:cs typeface="Times New Roman" pitchFamily="18" charset="0"/>
              </a:rPr>
              <a:t>giao điểm các </a:t>
            </a:r>
            <a:endParaRPr lang="en-US" sz="2800" smtClean="0">
              <a:latin typeface="Times New Roman" pitchFamily="18" charset="0"/>
              <a:cs typeface="Times New Roman" pitchFamily="18" charset="0"/>
            </a:endParaRPr>
          </a:p>
          <a:p>
            <a:r>
              <a:rPr lang="en-US" sz="2800" smtClean="0">
                <a:latin typeface="Times New Roman" pitchFamily="18" charset="0"/>
                <a:cs typeface="Times New Roman" pitchFamily="18" charset="0"/>
              </a:rPr>
              <a:t>đường </a:t>
            </a:r>
            <a:r>
              <a:rPr lang="en-US" sz="2800">
                <a:latin typeface="Times New Roman" pitchFamily="18" charset="0"/>
                <a:cs typeface="Times New Roman" pitchFamily="18" charset="0"/>
              </a:rPr>
              <a:t>trung trực của </a:t>
            </a:r>
            <a:endParaRPr lang="en-US" sz="2800" smtClean="0">
              <a:latin typeface="Times New Roman" pitchFamily="18" charset="0"/>
              <a:cs typeface="Times New Roman" pitchFamily="18" charset="0"/>
            </a:endParaRPr>
          </a:p>
          <a:p>
            <a:r>
              <a:rPr lang="en-US" sz="2800" smtClean="0">
                <a:latin typeface="Times New Roman" pitchFamily="18" charset="0"/>
                <a:cs typeface="Times New Roman" pitchFamily="18" charset="0"/>
              </a:rPr>
              <a:t>   </a:t>
            </a:r>
          </a:p>
          <a:p>
            <a:r>
              <a:rPr lang="en-US" sz="2800" smtClean="0">
                <a:latin typeface="Times New Roman" pitchFamily="18" charset="0"/>
                <a:cs typeface="Times New Roman" pitchFamily="18" charset="0"/>
              </a:rPr>
              <a:t>          </a:t>
            </a:r>
            <a:endParaRPr lang="en-US" sz="2800">
              <a:latin typeface="Times New Roman" pitchFamily="18" charset="0"/>
              <a:cs typeface="Times New Roman" pitchFamily="18" charset="0"/>
            </a:endParaRPr>
          </a:p>
        </p:txBody>
      </p:sp>
      <p:graphicFrame>
        <p:nvGraphicFramePr>
          <p:cNvPr id="1363" name="Object 1362"/>
          <p:cNvGraphicFramePr>
            <a:graphicFrameLocks noChangeAspect="1"/>
          </p:cNvGraphicFramePr>
          <p:nvPr>
            <p:extLst>
              <p:ext uri="{D42A27DB-BD31-4B8C-83A1-F6EECF244321}">
                <p14:modId xmlns:p14="http://schemas.microsoft.com/office/powerpoint/2010/main" val="1746888162"/>
              </p:ext>
            </p:extLst>
          </p:nvPr>
        </p:nvGraphicFramePr>
        <p:xfrm>
          <a:off x="5122386" y="720053"/>
          <a:ext cx="348013" cy="406015"/>
        </p:xfrm>
        <a:graphic>
          <a:graphicData uri="http://schemas.openxmlformats.org/presentationml/2006/ole">
            <mc:AlternateContent xmlns:mc="http://schemas.openxmlformats.org/markup-compatibility/2006">
              <mc:Choice xmlns:v="urn:schemas-microsoft-com:vml" Requires="v">
                <p:oleObj spid="_x0000_s9587" name="Equation" r:id="rId5" imgW="152280" imgH="177480" progId="Equation.DSMT4">
                  <p:embed/>
                </p:oleObj>
              </mc:Choice>
              <mc:Fallback>
                <p:oleObj name="Equation" r:id="rId5" imgW="152280" imgH="177480" progId="Equation.DSMT4">
                  <p:embed/>
                  <p:pic>
                    <p:nvPicPr>
                      <p:cNvPr id="0" name=""/>
                      <p:cNvPicPr/>
                      <p:nvPr/>
                    </p:nvPicPr>
                    <p:blipFill>
                      <a:blip r:embed="rId6"/>
                      <a:stretch>
                        <a:fillRect/>
                      </a:stretch>
                    </p:blipFill>
                    <p:spPr>
                      <a:xfrm>
                        <a:off x="5122386" y="720053"/>
                        <a:ext cx="348013" cy="406015"/>
                      </a:xfrm>
                      <a:prstGeom prst="rect">
                        <a:avLst/>
                      </a:prstGeom>
                    </p:spPr>
                  </p:pic>
                </p:oleObj>
              </mc:Fallback>
            </mc:AlternateContent>
          </a:graphicData>
        </a:graphic>
      </p:graphicFrame>
      <p:graphicFrame>
        <p:nvGraphicFramePr>
          <p:cNvPr id="1364" name="Object 1363"/>
          <p:cNvGraphicFramePr>
            <a:graphicFrameLocks noChangeAspect="1"/>
          </p:cNvGraphicFramePr>
          <p:nvPr>
            <p:extLst>
              <p:ext uri="{D42A27DB-BD31-4B8C-83A1-F6EECF244321}">
                <p14:modId xmlns:p14="http://schemas.microsoft.com/office/powerpoint/2010/main" val="3442620357"/>
              </p:ext>
            </p:extLst>
          </p:nvPr>
        </p:nvGraphicFramePr>
        <p:xfrm>
          <a:off x="7779045" y="1197280"/>
          <a:ext cx="817093" cy="336450"/>
        </p:xfrm>
        <a:graphic>
          <a:graphicData uri="http://schemas.openxmlformats.org/presentationml/2006/ole">
            <mc:AlternateContent xmlns:mc="http://schemas.openxmlformats.org/markup-compatibility/2006">
              <mc:Choice xmlns:v="urn:schemas-microsoft-com:vml" Requires="v">
                <p:oleObj spid="_x0000_s9588" name="Equation" r:id="rId7" imgW="431640" imgH="177480" progId="Equation.DSMT4">
                  <p:embed/>
                </p:oleObj>
              </mc:Choice>
              <mc:Fallback>
                <p:oleObj name="Equation" r:id="rId7" imgW="431640" imgH="177480" progId="Equation.DSMT4">
                  <p:embed/>
                  <p:pic>
                    <p:nvPicPr>
                      <p:cNvPr id="0" name=""/>
                      <p:cNvPicPr/>
                      <p:nvPr/>
                    </p:nvPicPr>
                    <p:blipFill>
                      <a:blip r:embed="rId8"/>
                      <a:stretch>
                        <a:fillRect/>
                      </a:stretch>
                    </p:blipFill>
                    <p:spPr>
                      <a:xfrm>
                        <a:off x="7779045" y="1197280"/>
                        <a:ext cx="817093" cy="336450"/>
                      </a:xfrm>
                      <a:prstGeom prst="rect">
                        <a:avLst/>
                      </a:prstGeom>
                    </p:spPr>
                  </p:pic>
                </p:oleObj>
              </mc:Fallback>
            </mc:AlternateContent>
          </a:graphicData>
        </a:graphic>
      </p:graphicFrame>
      <p:graphicFrame>
        <p:nvGraphicFramePr>
          <p:cNvPr id="1365" name="Object 1364"/>
          <p:cNvGraphicFramePr>
            <a:graphicFrameLocks noChangeAspect="1"/>
          </p:cNvGraphicFramePr>
          <p:nvPr>
            <p:extLst>
              <p:ext uri="{D42A27DB-BD31-4B8C-83A1-F6EECF244321}">
                <p14:modId xmlns:p14="http://schemas.microsoft.com/office/powerpoint/2010/main" val="3758468474"/>
              </p:ext>
            </p:extLst>
          </p:nvPr>
        </p:nvGraphicFramePr>
        <p:xfrm>
          <a:off x="4778907" y="1536996"/>
          <a:ext cx="1633765" cy="363059"/>
        </p:xfrm>
        <a:graphic>
          <a:graphicData uri="http://schemas.openxmlformats.org/presentationml/2006/ole">
            <mc:AlternateContent xmlns:mc="http://schemas.openxmlformats.org/markup-compatibility/2006">
              <mc:Choice xmlns:v="urn:schemas-microsoft-com:vml" Requires="v">
                <p:oleObj spid="_x0000_s9589" name="Equation" r:id="rId9" imgW="799920" imgH="177480" progId="Equation.DSMT4">
                  <p:embed/>
                </p:oleObj>
              </mc:Choice>
              <mc:Fallback>
                <p:oleObj name="Equation" r:id="rId9" imgW="799920" imgH="177480" progId="Equation.DSMT4">
                  <p:embed/>
                  <p:pic>
                    <p:nvPicPr>
                      <p:cNvPr id="0" name=""/>
                      <p:cNvPicPr/>
                      <p:nvPr/>
                    </p:nvPicPr>
                    <p:blipFill>
                      <a:blip r:embed="rId10"/>
                      <a:stretch>
                        <a:fillRect/>
                      </a:stretch>
                    </p:blipFill>
                    <p:spPr>
                      <a:xfrm>
                        <a:off x="4778907" y="1536996"/>
                        <a:ext cx="1633765" cy="363059"/>
                      </a:xfrm>
                      <a:prstGeom prst="rect">
                        <a:avLst/>
                      </a:prstGeom>
                    </p:spPr>
                  </p:pic>
                </p:oleObj>
              </mc:Fallback>
            </mc:AlternateContent>
          </a:graphicData>
        </a:graphic>
      </p:graphicFrame>
      <p:graphicFrame>
        <p:nvGraphicFramePr>
          <p:cNvPr id="1366" name="Object 1365"/>
          <p:cNvGraphicFramePr>
            <a:graphicFrameLocks noChangeAspect="1"/>
          </p:cNvGraphicFramePr>
          <p:nvPr>
            <p:extLst>
              <p:ext uri="{D42A27DB-BD31-4B8C-83A1-F6EECF244321}">
                <p14:modId xmlns:p14="http://schemas.microsoft.com/office/powerpoint/2010/main" val="3772820581"/>
              </p:ext>
            </p:extLst>
          </p:nvPr>
        </p:nvGraphicFramePr>
        <p:xfrm>
          <a:off x="4679586" y="1865945"/>
          <a:ext cx="942975" cy="387350"/>
        </p:xfrm>
        <a:graphic>
          <a:graphicData uri="http://schemas.openxmlformats.org/presentationml/2006/ole">
            <mc:AlternateContent xmlns:mc="http://schemas.openxmlformats.org/markup-compatibility/2006">
              <mc:Choice xmlns:v="urn:schemas-microsoft-com:vml" Requires="v">
                <p:oleObj spid="_x0000_s9590" name="Equation" r:id="rId11" imgW="942840" imgH="387360" progId="Equation.DSMT4">
                  <p:embed/>
                </p:oleObj>
              </mc:Choice>
              <mc:Fallback>
                <p:oleObj name="Equation" r:id="rId11" imgW="942840" imgH="387360" progId="Equation.DSMT4">
                  <p:embed/>
                  <p:pic>
                    <p:nvPicPr>
                      <p:cNvPr id="0" name=""/>
                      <p:cNvPicPr/>
                      <p:nvPr/>
                    </p:nvPicPr>
                    <p:blipFill>
                      <a:blip r:embed="rId12"/>
                      <a:stretch>
                        <a:fillRect/>
                      </a:stretch>
                    </p:blipFill>
                    <p:spPr>
                      <a:xfrm>
                        <a:off x="4679586" y="1865945"/>
                        <a:ext cx="942975" cy="387350"/>
                      </a:xfrm>
                      <a:prstGeom prst="rect">
                        <a:avLst/>
                      </a:prstGeom>
                    </p:spPr>
                  </p:pic>
                </p:oleObj>
              </mc:Fallback>
            </mc:AlternateContent>
          </a:graphicData>
        </a:graphic>
      </p:graphicFrame>
      <p:graphicFrame>
        <p:nvGraphicFramePr>
          <p:cNvPr id="1367" name="Object 1366"/>
          <p:cNvGraphicFramePr>
            <a:graphicFrameLocks noChangeAspect="1"/>
          </p:cNvGraphicFramePr>
          <p:nvPr>
            <p:extLst>
              <p:ext uri="{D42A27DB-BD31-4B8C-83A1-F6EECF244321}">
                <p14:modId xmlns:p14="http://schemas.microsoft.com/office/powerpoint/2010/main" val="2861376356"/>
              </p:ext>
            </p:extLst>
          </p:nvPr>
        </p:nvGraphicFramePr>
        <p:xfrm>
          <a:off x="6650534" y="1851745"/>
          <a:ext cx="1884286" cy="413425"/>
        </p:xfrm>
        <a:graphic>
          <a:graphicData uri="http://schemas.openxmlformats.org/presentationml/2006/ole">
            <mc:AlternateContent xmlns:mc="http://schemas.openxmlformats.org/markup-compatibility/2006">
              <mc:Choice xmlns:v="urn:schemas-microsoft-com:vml" Requires="v">
                <p:oleObj spid="_x0000_s9591" name="Equation" r:id="rId13" imgW="939600" imgH="177480" progId="Equation.DSMT4">
                  <p:embed/>
                </p:oleObj>
              </mc:Choice>
              <mc:Fallback>
                <p:oleObj name="Equation" r:id="rId13" imgW="939600" imgH="177480" progId="Equation.DSMT4">
                  <p:embed/>
                  <p:pic>
                    <p:nvPicPr>
                      <p:cNvPr id="0" name=""/>
                      <p:cNvPicPr/>
                      <p:nvPr/>
                    </p:nvPicPr>
                    <p:blipFill>
                      <a:blip r:embed="rId14"/>
                      <a:stretch>
                        <a:fillRect/>
                      </a:stretch>
                    </p:blipFill>
                    <p:spPr>
                      <a:xfrm>
                        <a:off x="6650534" y="1851745"/>
                        <a:ext cx="1884286" cy="413425"/>
                      </a:xfrm>
                      <a:prstGeom prst="rect">
                        <a:avLst/>
                      </a:prstGeom>
                    </p:spPr>
                  </p:pic>
                </p:oleObj>
              </mc:Fallback>
            </mc:AlternateContent>
          </a:graphicData>
        </a:graphic>
      </p:graphicFrame>
      <p:graphicFrame>
        <p:nvGraphicFramePr>
          <p:cNvPr id="1368" name="Object 1367"/>
          <p:cNvGraphicFramePr>
            <a:graphicFrameLocks noChangeAspect="1"/>
          </p:cNvGraphicFramePr>
          <p:nvPr>
            <p:extLst>
              <p:ext uri="{D42A27DB-BD31-4B8C-83A1-F6EECF244321}">
                <p14:modId xmlns:p14="http://schemas.microsoft.com/office/powerpoint/2010/main" val="362797486"/>
              </p:ext>
            </p:extLst>
          </p:nvPr>
        </p:nvGraphicFramePr>
        <p:xfrm>
          <a:off x="5445546" y="2342599"/>
          <a:ext cx="573446" cy="382297"/>
        </p:xfrm>
        <a:graphic>
          <a:graphicData uri="http://schemas.openxmlformats.org/presentationml/2006/ole">
            <mc:AlternateContent xmlns:mc="http://schemas.openxmlformats.org/markup-compatibility/2006">
              <mc:Choice xmlns:v="urn:schemas-microsoft-com:vml" Requires="v">
                <p:oleObj spid="_x0000_s9592" name="Equation" r:id="rId15" imgW="266400" imgH="177480" progId="Equation.DSMT4">
                  <p:embed/>
                </p:oleObj>
              </mc:Choice>
              <mc:Fallback>
                <p:oleObj name="Equation" r:id="rId15" imgW="266400" imgH="177480" progId="Equation.DSMT4">
                  <p:embed/>
                  <p:pic>
                    <p:nvPicPr>
                      <p:cNvPr id="0" name=""/>
                      <p:cNvPicPr/>
                      <p:nvPr/>
                    </p:nvPicPr>
                    <p:blipFill>
                      <a:blip r:embed="rId16"/>
                      <a:stretch>
                        <a:fillRect/>
                      </a:stretch>
                    </p:blipFill>
                    <p:spPr>
                      <a:xfrm>
                        <a:off x="5445546" y="2342599"/>
                        <a:ext cx="573446" cy="382297"/>
                      </a:xfrm>
                      <a:prstGeom prst="rect">
                        <a:avLst/>
                      </a:prstGeom>
                    </p:spPr>
                  </p:pic>
                </p:oleObj>
              </mc:Fallback>
            </mc:AlternateContent>
          </a:graphicData>
        </a:graphic>
      </p:graphicFrame>
      <p:graphicFrame>
        <p:nvGraphicFramePr>
          <p:cNvPr id="1369" name="Object 1368"/>
          <p:cNvGraphicFramePr>
            <a:graphicFrameLocks noChangeAspect="1"/>
          </p:cNvGraphicFramePr>
          <p:nvPr>
            <p:extLst>
              <p:ext uri="{D42A27DB-BD31-4B8C-83A1-F6EECF244321}">
                <p14:modId xmlns:p14="http://schemas.microsoft.com/office/powerpoint/2010/main" val="3980479594"/>
              </p:ext>
            </p:extLst>
          </p:nvPr>
        </p:nvGraphicFramePr>
        <p:xfrm>
          <a:off x="6021497" y="2790954"/>
          <a:ext cx="517567" cy="340152"/>
        </p:xfrm>
        <a:graphic>
          <a:graphicData uri="http://schemas.openxmlformats.org/presentationml/2006/ole">
            <mc:AlternateContent xmlns:mc="http://schemas.openxmlformats.org/markup-compatibility/2006">
              <mc:Choice xmlns:v="urn:schemas-microsoft-com:vml" Requires="v">
                <p:oleObj spid="_x0000_s9593" name="Equation" r:id="rId17" imgW="253800" imgH="177480" progId="Equation.DSMT4">
                  <p:embed/>
                </p:oleObj>
              </mc:Choice>
              <mc:Fallback>
                <p:oleObj name="Equation" r:id="rId17" imgW="253800" imgH="177480" progId="Equation.DSMT4">
                  <p:embed/>
                  <p:pic>
                    <p:nvPicPr>
                      <p:cNvPr id="0" name=""/>
                      <p:cNvPicPr/>
                      <p:nvPr/>
                    </p:nvPicPr>
                    <p:blipFill>
                      <a:blip r:embed="rId18"/>
                      <a:stretch>
                        <a:fillRect/>
                      </a:stretch>
                    </p:blipFill>
                    <p:spPr>
                      <a:xfrm>
                        <a:off x="6021497" y="2790954"/>
                        <a:ext cx="517567" cy="340152"/>
                      </a:xfrm>
                      <a:prstGeom prst="rect">
                        <a:avLst/>
                      </a:prstGeom>
                    </p:spPr>
                  </p:pic>
                </p:oleObj>
              </mc:Fallback>
            </mc:AlternateContent>
          </a:graphicData>
        </a:graphic>
      </p:graphicFrame>
      <p:pic>
        <p:nvPicPr>
          <p:cNvPr id="77" name="Picture 2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04129" y="1777575"/>
            <a:ext cx="3625739" cy="2295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4769003" y="2232907"/>
            <a:ext cx="3799397" cy="1384995"/>
          </a:xfrm>
          <a:prstGeom prst="rect">
            <a:avLst/>
          </a:prstGeom>
          <a:noFill/>
        </p:spPr>
        <p:txBody>
          <a:bodyPr wrap="square" rtlCol="0">
            <a:spAutoFit/>
          </a:bodyPr>
          <a:lstStyle/>
          <a:p>
            <a:r>
              <a:rPr lang="en-US" sz="2800" smtClean="0">
                <a:latin typeface="Times New Roman" pitchFamily="18" charset="0"/>
                <a:cs typeface="Times New Roman" pitchFamily="18" charset="0"/>
              </a:rPr>
              <a:t>Vậy       là </a:t>
            </a:r>
            <a:r>
              <a:rPr lang="en-US" sz="2800">
                <a:latin typeface="Times New Roman" pitchFamily="18" charset="0"/>
                <a:cs typeface="Times New Roman" pitchFamily="18" charset="0"/>
              </a:rPr>
              <a:t>đường trung trực của </a:t>
            </a:r>
            <a:r>
              <a:rPr lang="en-US" sz="2800" smtClean="0">
                <a:latin typeface="Times New Roman" pitchFamily="18" charset="0"/>
                <a:cs typeface="Times New Roman" pitchFamily="18" charset="0"/>
              </a:rPr>
              <a:t> </a:t>
            </a:r>
            <a:endParaRPr lang="en-US" sz="2800">
              <a:latin typeface="Times New Roman" pitchFamily="18" charset="0"/>
              <a:cs typeface="Times New Roman" pitchFamily="18" charset="0"/>
            </a:endParaRPr>
          </a:p>
          <a:p>
            <a:r>
              <a:rPr lang="en-US" sz="2800" smtClean="0">
                <a:latin typeface="Times New Roman" pitchFamily="18" charset="0"/>
                <a:cs typeface="Times New Roman" pitchFamily="18" charset="0"/>
              </a:rPr>
              <a:t> </a:t>
            </a:r>
            <a:endParaRPr lang="en-US" sz="2800">
              <a:latin typeface="Times New Roman" pitchFamily="18" charset="0"/>
              <a:cs typeface="Times New Roman" pitchFamily="18" charset="0"/>
            </a:endParaRPr>
          </a:p>
        </p:txBody>
      </p:sp>
      <p:sp>
        <p:nvSpPr>
          <p:cNvPr id="1370" name="TextBox 1369"/>
          <p:cNvSpPr txBox="1"/>
          <p:nvPr/>
        </p:nvSpPr>
        <p:spPr>
          <a:xfrm>
            <a:off x="4769003" y="1766408"/>
            <a:ext cx="3906982" cy="523220"/>
          </a:xfrm>
          <a:prstGeom prst="rect">
            <a:avLst/>
          </a:prstGeom>
          <a:noFill/>
        </p:spPr>
        <p:txBody>
          <a:bodyPr wrap="square" rtlCol="0">
            <a:spAutoFit/>
          </a:bodyPr>
          <a:lstStyle/>
          <a:p>
            <a:r>
              <a:rPr lang="en-US" sz="2800" smtClean="0">
                <a:latin typeface="Times New Roman" pitchFamily="18" charset="0"/>
                <a:cs typeface="Times New Roman" pitchFamily="18" charset="0"/>
              </a:rPr>
              <a:t>         cân tại </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29611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6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6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7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p:bldP spid="79" grpId="0"/>
      <p:bldP spid="137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grpSp>
        <p:nvGrpSpPr>
          <p:cNvPr id="1411" name="Google Shape;1411;p54"/>
          <p:cNvGrpSpPr/>
          <p:nvPr/>
        </p:nvGrpSpPr>
        <p:grpSpPr>
          <a:xfrm>
            <a:off x="649930" y="1"/>
            <a:ext cx="1418320" cy="1077436"/>
            <a:chOff x="705725" y="2072700"/>
            <a:chExt cx="1190350" cy="1286200"/>
          </a:xfrm>
        </p:grpSpPr>
        <p:sp>
          <p:nvSpPr>
            <p:cNvPr id="1412" name="Google Shape;1412;p54"/>
            <p:cNvSpPr/>
            <p:nvPr/>
          </p:nvSpPr>
          <p:spPr>
            <a:xfrm>
              <a:off x="724175" y="2187000"/>
              <a:ext cx="1171900" cy="1171900"/>
            </a:xfrm>
            <a:custGeom>
              <a:avLst/>
              <a:gdLst/>
              <a:ahLst/>
              <a:cxnLst/>
              <a:rect l="l" t="t" r="r" b="b"/>
              <a:pathLst>
                <a:path w="46876" h="46876" extrusionOk="0">
                  <a:moveTo>
                    <a:pt x="43459" y="1"/>
                  </a:moveTo>
                  <a:lnTo>
                    <a:pt x="1" y="3418"/>
                  </a:lnTo>
                  <a:lnTo>
                    <a:pt x="3418" y="46876"/>
                  </a:lnTo>
                  <a:lnTo>
                    <a:pt x="46876" y="43458"/>
                  </a:lnTo>
                  <a:lnTo>
                    <a:pt x="43459"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4"/>
            <p:cNvSpPr/>
            <p:nvPr/>
          </p:nvSpPr>
          <p:spPr>
            <a:xfrm>
              <a:off x="705725" y="2168550"/>
              <a:ext cx="1171900" cy="1171900"/>
            </a:xfrm>
            <a:custGeom>
              <a:avLst/>
              <a:gdLst/>
              <a:ahLst/>
              <a:cxnLst/>
              <a:rect l="l" t="t" r="r" b="b"/>
              <a:pathLst>
                <a:path w="46876" h="46876" extrusionOk="0">
                  <a:moveTo>
                    <a:pt x="43459" y="1"/>
                  </a:moveTo>
                  <a:lnTo>
                    <a:pt x="1" y="3418"/>
                  </a:lnTo>
                  <a:lnTo>
                    <a:pt x="3418" y="46875"/>
                  </a:lnTo>
                  <a:lnTo>
                    <a:pt x="46876" y="43458"/>
                  </a:lnTo>
                  <a:lnTo>
                    <a:pt x="43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4"/>
            <p:cNvSpPr/>
            <p:nvPr/>
          </p:nvSpPr>
          <p:spPr>
            <a:xfrm>
              <a:off x="1615675" y="2072700"/>
              <a:ext cx="133950" cy="222075"/>
            </a:xfrm>
            <a:custGeom>
              <a:avLst/>
              <a:gdLst/>
              <a:ahLst/>
              <a:cxnLst/>
              <a:rect l="l" t="t" r="r" b="b"/>
              <a:pathLst>
                <a:path w="5358" h="8883" extrusionOk="0">
                  <a:moveTo>
                    <a:pt x="857" y="1"/>
                  </a:moveTo>
                  <a:lnTo>
                    <a:pt x="0" y="8573"/>
                  </a:lnTo>
                  <a:cubicBezTo>
                    <a:pt x="619" y="8585"/>
                    <a:pt x="1262" y="8633"/>
                    <a:pt x="1869" y="8716"/>
                  </a:cubicBezTo>
                  <a:cubicBezTo>
                    <a:pt x="2046" y="8750"/>
                    <a:pt x="2235" y="8783"/>
                    <a:pt x="2423" y="8783"/>
                  </a:cubicBezTo>
                  <a:cubicBezTo>
                    <a:pt x="2501" y="8783"/>
                    <a:pt x="2579" y="8778"/>
                    <a:pt x="2655" y="8764"/>
                  </a:cubicBezTo>
                  <a:cubicBezTo>
                    <a:pt x="2737" y="8755"/>
                    <a:pt x="2818" y="8732"/>
                    <a:pt x="2889" y="8732"/>
                  </a:cubicBezTo>
                  <a:cubicBezTo>
                    <a:pt x="2911" y="8732"/>
                    <a:pt x="2933" y="8734"/>
                    <a:pt x="2953" y="8740"/>
                  </a:cubicBezTo>
                  <a:cubicBezTo>
                    <a:pt x="3036" y="8752"/>
                    <a:pt x="3108" y="8799"/>
                    <a:pt x="3179" y="8823"/>
                  </a:cubicBezTo>
                  <a:cubicBezTo>
                    <a:pt x="3286" y="8871"/>
                    <a:pt x="3405" y="8871"/>
                    <a:pt x="3524" y="8871"/>
                  </a:cubicBezTo>
                  <a:cubicBezTo>
                    <a:pt x="3549" y="8873"/>
                    <a:pt x="3576" y="8874"/>
                    <a:pt x="3603" y="8874"/>
                  </a:cubicBezTo>
                  <a:cubicBezTo>
                    <a:pt x="3772" y="8874"/>
                    <a:pt x="3983" y="8837"/>
                    <a:pt x="4179" y="8837"/>
                  </a:cubicBezTo>
                  <a:cubicBezTo>
                    <a:pt x="4286" y="8837"/>
                    <a:pt x="4389" y="8848"/>
                    <a:pt x="4477" y="8883"/>
                  </a:cubicBezTo>
                  <a:lnTo>
                    <a:pt x="5358" y="60"/>
                  </a:lnTo>
                  <a:cubicBezTo>
                    <a:pt x="4815" y="23"/>
                    <a:pt x="4267" y="4"/>
                    <a:pt x="3723" y="4"/>
                  </a:cubicBezTo>
                  <a:cubicBezTo>
                    <a:pt x="3397" y="4"/>
                    <a:pt x="3072" y="11"/>
                    <a:pt x="2750" y="25"/>
                  </a:cubicBezTo>
                  <a:cubicBezTo>
                    <a:pt x="2394" y="44"/>
                    <a:pt x="2038" y="71"/>
                    <a:pt x="1688" y="71"/>
                  </a:cubicBezTo>
                  <a:cubicBezTo>
                    <a:pt x="1406" y="71"/>
                    <a:pt x="1128" y="54"/>
                    <a:pt x="857" y="1"/>
                  </a:cubicBez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4"/>
            <p:cNvSpPr/>
            <p:nvPr/>
          </p:nvSpPr>
          <p:spPr>
            <a:xfrm>
              <a:off x="771225" y="2139675"/>
              <a:ext cx="133950" cy="222075"/>
            </a:xfrm>
            <a:custGeom>
              <a:avLst/>
              <a:gdLst/>
              <a:ahLst/>
              <a:cxnLst/>
              <a:rect l="l" t="t" r="r" b="b"/>
              <a:pathLst>
                <a:path w="5358" h="8883" extrusionOk="0">
                  <a:moveTo>
                    <a:pt x="4501" y="1"/>
                  </a:moveTo>
                  <a:cubicBezTo>
                    <a:pt x="4219" y="54"/>
                    <a:pt x="3938" y="71"/>
                    <a:pt x="3656" y="71"/>
                  </a:cubicBezTo>
                  <a:cubicBezTo>
                    <a:pt x="3307" y="71"/>
                    <a:pt x="2957" y="44"/>
                    <a:pt x="2608" y="24"/>
                  </a:cubicBezTo>
                  <a:cubicBezTo>
                    <a:pt x="2282" y="11"/>
                    <a:pt x="1956" y="4"/>
                    <a:pt x="1630" y="4"/>
                  </a:cubicBezTo>
                  <a:cubicBezTo>
                    <a:pt x="1087" y="4"/>
                    <a:pt x="543" y="23"/>
                    <a:pt x="0" y="60"/>
                  </a:cubicBezTo>
                  <a:lnTo>
                    <a:pt x="881" y="8883"/>
                  </a:lnTo>
                  <a:cubicBezTo>
                    <a:pt x="969" y="8848"/>
                    <a:pt x="1070" y="8837"/>
                    <a:pt x="1176" y="8837"/>
                  </a:cubicBezTo>
                  <a:cubicBezTo>
                    <a:pt x="1370" y="8837"/>
                    <a:pt x="1579" y="8874"/>
                    <a:pt x="1752" y="8874"/>
                  </a:cubicBezTo>
                  <a:cubicBezTo>
                    <a:pt x="1780" y="8874"/>
                    <a:pt x="1808" y="8873"/>
                    <a:pt x="1834" y="8871"/>
                  </a:cubicBezTo>
                  <a:cubicBezTo>
                    <a:pt x="1953" y="8871"/>
                    <a:pt x="2072" y="8871"/>
                    <a:pt x="2179" y="8823"/>
                  </a:cubicBezTo>
                  <a:cubicBezTo>
                    <a:pt x="2250" y="8799"/>
                    <a:pt x="2322" y="8752"/>
                    <a:pt x="2405" y="8740"/>
                  </a:cubicBezTo>
                  <a:cubicBezTo>
                    <a:pt x="2425" y="8734"/>
                    <a:pt x="2447" y="8732"/>
                    <a:pt x="2469" y="8732"/>
                  </a:cubicBezTo>
                  <a:cubicBezTo>
                    <a:pt x="2540" y="8732"/>
                    <a:pt x="2621" y="8755"/>
                    <a:pt x="2703" y="8764"/>
                  </a:cubicBezTo>
                  <a:cubicBezTo>
                    <a:pt x="2780" y="8778"/>
                    <a:pt x="2857" y="8783"/>
                    <a:pt x="2935" y="8783"/>
                  </a:cubicBezTo>
                  <a:cubicBezTo>
                    <a:pt x="3123" y="8783"/>
                    <a:pt x="3312" y="8750"/>
                    <a:pt x="3489" y="8716"/>
                  </a:cubicBezTo>
                  <a:cubicBezTo>
                    <a:pt x="4096" y="8633"/>
                    <a:pt x="4739" y="8585"/>
                    <a:pt x="5358" y="8573"/>
                  </a:cubicBezTo>
                  <a:lnTo>
                    <a:pt x="4501" y="1"/>
                  </a:lnTo>
                  <a:close/>
                </a:path>
              </a:pathLst>
            </a:custGeom>
            <a:solidFill>
              <a:srgbClr val="58CBCA">
                <a:alpha val="804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rot="21351542">
            <a:off x="726149" y="-21048"/>
            <a:ext cx="1149604" cy="1200329"/>
          </a:xfrm>
          <a:prstGeom prst="rect">
            <a:avLst/>
          </a:prstGeom>
          <a:noFill/>
        </p:spPr>
        <p:txBody>
          <a:bodyPr wrap="square" rtlCol="0">
            <a:spAutoFit/>
          </a:bodyPr>
          <a:lstStyle/>
          <a:p>
            <a:pPr algn="ctr"/>
            <a:r>
              <a:rPr lang="en-US" sz="2400" b="1" dirty="0" smtClean="0">
                <a:solidFill>
                  <a:schemeClr val="tx1"/>
                </a:solidFill>
              </a:rPr>
              <a:t>HOẠT ĐỘNG NHÓM</a:t>
            </a:r>
            <a:endParaRPr lang="en-US" sz="2400" b="1" dirty="0">
              <a:solidFill>
                <a:schemeClr val="tx1"/>
              </a:solidFill>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8891" y="2999"/>
            <a:ext cx="1583515" cy="1177080"/>
          </a:xfrm>
          <a:prstGeom prst="rect">
            <a:avLst/>
          </a:prstGeom>
        </p:spPr>
      </p:pic>
      <p:sp>
        <p:nvSpPr>
          <p:cNvPr id="50" name="TextBox 49"/>
          <p:cNvSpPr txBox="1"/>
          <p:nvPr/>
        </p:nvSpPr>
        <p:spPr>
          <a:xfrm>
            <a:off x="5012096" y="329929"/>
            <a:ext cx="3194058" cy="523220"/>
          </a:xfrm>
          <a:prstGeom prst="rect">
            <a:avLst/>
          </a:prstGeom>
          <a:noFill/>
        </p:spPr>
        <p:txBody>
          <a:bodyPr wrap="square" rtlCol="0">
            <a:spAutoFit/>
          </a:bodyPr>
          <a:lstStyle/>
          <a:p>
            <a:r>
              <a:rPr lang="en-US" sz="2800" b="1" u="sng" smtClean="0">
                <a:solidFill>
                  <a:schemeClr val="accent3">
                    <a:lumMod val="75000"/>
                  </a:schemeClr>
                </a:solidFill>
                <a:latin typeface="Times New Roman" pitchFamily="18" charset="0"/>
                <a:cs typeface="Times New Roman" pitchFamily="18" charset="0"/>
              </a:rPr>
              <a:t>Hướng dẫn g</a:t>
            </a:r>
            <a:r>
              <a:rPr lang="en-US" sz="2800" b="1" u="sng" smtClean="0">
                <a:solidFill>
                  <a:schemeClr val="accent3">
                    <a:lumMod val="75000"/>
                  </a:schemeClr>
                </a:solidFill>
                <a:latin typeface="Times New Roman" pitchFamily="18" charset="0"/>
                <a:cs typeface="Times New Roman" pitchFamily="18" charset="0"/>
              </a:rPr>
              <a:t>iải</a:t>
            </a:r>
            <a:r>
              <a:rPr lang="en-US" smtClean="0">
                <a:solidFill>
                  <a:schemeClr val="accent3">
                    <a:lumMod val="75000"/>
                  </a:schemeClr>
                </a:solidFill>
              </a:rPr>
              <a:t>:</a:t>
            </a:r>
            <a:endParaRPr lang="en-US">
              <a:solidFill>
                <a:schemeClr val="accent3">
                  <a:lumMod val="75000"/>
                </a:schemeClr>
              </a:solidFill>
            </a:endParaRPr>
          </a:p>
        </p:txBody>
      </p:sp>
      <p:sp>
        <p:nvSpPr>
          <p:cNvPr id="1361" name="TextBox 1360"/>
          <p:cNvSpPr txBox="1"/>
          <p:nvPr/>
        </p:nvSpPr>
        <p:spPr>
          <a:xfrm>
            <a:off x="4727798" y="853149"/>
            <a:ext cx="3905563" cy="954107"/>
          </a:xfrm>
          <a:prstGeom prst="rect">
            <a:avLst/>
          </a:prstGeom>
          <a:noFill/>
        </p:spPr>
        <p:txBody>
          <a:bodyPr wrap="square" rtlCol="0">
            <a:spAutoFit/>
          </a:bodyPr>
          <a:lstStyle/>
          <a:p>
            <a:r>
              <a:rPr lang="en-US" sz="2800" i="1" dirty="0" smtClean="0">
                <a:latin typeface="Times New Roman" pitchFamily="18" charset="0"/>
                <a:cs typeface="Times New Roman" pitchFamily="18" charset="0"/>
              </a:rPr>
              <a:t>b)</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Gọi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lượt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trung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endParaRPr lang="en-US" sz="2800" dirty="0" smtClean="0">
              <a:latin typeface="Times New Roman" pitchFamily="18" charset="0"/>
              <a:cs typeface="Times New Roman" pitchFamily="18" charset="0"/>
            </a:endParaRPr>
          </a:p>
        </p:txBody>
      </p:sp>
      <p:graphicFrame>
        <p:nvGraphicFramePr>
          <p:cNvPr id="1363" name="Object 1362"/>
          <p:cNvGraphicFramePr>
            <a:graphicFrameLocks noChangeAspect="1"/>
          </p:cNvGraphicFramePr>
          <p:nvPr>
            <p:extLst>
              <p:ext uri="{D42A27DB-BD31-4B8C-83A1-F6EECF244321}">
                <p14:modId xmlns:p14="http://schemas.microsoft.com/office/powerpoint/2010/main" val="88847603"/>
              </p:ext>
            </p:extLst>
          </p:nvPr>
        </p:nvGraphicFramePr>
        <p:xfrm>
          <a:off x="5762000" y="927100"/>
          <a:ext cx="811213" cy="465138"/>
        </p:xfrm>
        <a:graphic>
          <a:graphicData uri="http://schemas.openxmlformats.org/presentationml/2006/ole">
            <mc:AlternateContent xmlns:mc="http://schemas.openxmlformats.org/markup-compatibility/2006">
              <mc:Choice xmlns:v="urn:schemas-microsoft-com:vml" Requires="v">
                <p:oleObj spid="_x0000_s18590" name="Equation" r:id="rId5" imgW="355320" imgH="203040" progId="Equation.DSMT4">
                  <p:embed/>
                </p:oleObj>
              </mc:Choice>
              <mc:Fallback>
                <p:oleObj name="Equation" r:id="rId5" imgW="355320" imgH="203040" progId="Equation.DSMT4">
                  <p:embed/>
                  <p:pic>
                    <p:nvPicPr>
                      <p:cNvPr id="0" name=""/>
                      <p:cNvPicPr/>
                      <p:nvPr/>
                    </p:nvPicPr>
                    <p:blipFill>
                      <a:blip r:embed="rId6"/>
                      <a:stretch>
                        <a:fillRect/>
                      </a:stretch>
                    </p:blipFill>
                    <p:spPr>
                      <a:xfrm>
                        <a:off x="5762000" y="927100"/>
                        <a:ext cx="811213" cy="465138"/>
                      </a:xfrm>
                      <a:prstGeom prst="rect">
                        <a:avLst/>
                      </a:prstGeom>
                    </p:spPr>
                  </p:pic>
                </p:oleObj>
              </mc:Fallback>
            </mc:AlternateContent>
          </a:graphicData>
        </a:graphic>
      </p:graphicFrame>
      <p:graphicFrame>
        <p:nvGraphicFramePr>
          <p:cNvPr id="1364" name="Object 1363"/>
          <p:cNvGraphicFramePr>
            <a:graphicFrameLocks noChangeAspect="1"/>
          </p:cNvGraphicFramePr>
          <p:nvPr>
            <p:extLst>
              <p:ext uri="{D42A27DB-BD31-4B8C-83A1-F6EECF244321}">
                <p14:modId xmlns:p14="http://schemas.microsoft.com/office/powerpoint/2010/main" val="2059597524"/>
              </p:ext>
            </p:extLst>
          </p:nvPr>
        </p:nvGraphicFramePr>
        <p:xfrm>
          <a:off x="6969125" y="1397000"/>
          <a:ext cx="1082675" cy="382588"/>
        </p:xfrm>
        <a:graphic>
          <a:graphicData uri="http://schemas.openxmlformats.org/presentationml/2006/ole">
            <mc:AlternateContent xmlns:mc="http://schemas.openxmlformats.org/markup-compatibility/2006">
              <mc:Choice xmlns:v="urn:schemas-microsoft-com:vml" Requires="v">
                <p:oleObj spid="_x0000_s18591" name="Equation" r:id="rId7" imgW="571320" imgH="203040" progId="Equation.DSMT4">
                  <p:embed/>
                </p:oleObj>
              </mc:Choice>
              <mc:Fallback>
                <p:oleObj name="Equation" r:id="rId7" imgW="571320" imgH="203040" progId="Equation.DSMT4">
                  <p:embed/>
                  <p:pic>
                    <p:nvPicPr>
                      <p:cNvPr id="0" name=""/>
                      <p:cNvPicPr/>
                      <p:nvPr/>
                    </p:nvPicPr>
                    <p:blipFill>
                      <a:blip r:embed="rId8"/>
                      <a:stretch>
                        <a:fillRect/>
                      </a:stretch>
                    </p:blipFill>
                    <p:spPr>
                      <a:xfrm>
                        <a:off x="6969125" y="1397000"/>
                        <a:ext cx="1082675" cy="382588"/>
                      </a:xfrm>
                      <a:prstGeom prst="rect">
                        <a:avLst/>
                      </a:prstGeom>
                    </p:spPr>
                  </p:pic>
                </p:oleObj>
              </mc:Fallback>
            </mc:AlternateContent>
          </a:graphicData>
        </a:graphic>
      </p:graphicFrame>
      <p:pic>
        <p:nvPicPr>
          <p:cNvPr id="184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209" y="1361726"/>
            <a:ext cx="3757364" cy="237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Object 3"/>
          <p:cNvGraphicFramePr>
            <a:graphicFrameLocks noChangeAspect="1"/>
          </p:cNvGraphicFramePr>
          <p:nvPr>
            <p:extLst>
              <p:ext uri="{D42A27DB-BD31-4B8C-83A1-F6EECF244321}">
                <p14:modId xmlns:p14="http://schemas.microsoft.com/office/powerpoint/2010/main" val="379435895"/>
              </p:ext>
            </p:extLst>
          </p:nvPr>
        </p:nvGraphicFramePr>
        <p:xfrm>
          <a:off x="5011738" y="1706563"/>
          <a:ext cx="2905125" cy="828675"/>
        </p:xfrm>
        <a:graphic>
          <a:graphicData uri="http://schemas.openxmlformats.org/presentationml/2006/ole">
            <mc:AlternateContent xmlns:mc="http://schemas.openxmlformats.org/markup-compatibility/2006">
              <mc:Choice xmlns:v="urn:schemas-microsoft-com:vml" Requires="v">
                <p:oleObj spid="_x0000_s18592" name="Equation" r:id="rId10" imgW="1422360" imgH="406080" progId="Equation.DSMT4">
                  <p:embed/>
                </p:oleObj>
              </mc:Choice>
              <mc:Fallback>
                <p:oleObj name="Equation" r:id="rId10" imgW="1422360" imgH="406080" progId="Equation.DSMT4">
                  <p:embed/>
                  <p:pic>
                    <p:nvPicPr>
                      <p:cNvPr id="0" name=""/>
                      <p:cNvPicPr/>
                      <p:nvPr/>
                    </p:nvPicPr>
                    <p:blipFill>
                      <a:blip r:embed="rId11"/>
                      <a:stretch>
                        <a:fillRect/>
                      </a:stretch>
                    </p:blipFill>
                    <p:spPr>
                      <a:xfrm>
                        <a:off x="5011738" y="1706563"/>
                        <a:ext cx="2905125" cy="82867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998558037"/>
              </p:ext>
            </p:extLst>
          </p:nvPr>
        </p:nvGraphicFramePr>
        <p:xfrm>
          <a:off x="4863162" y="2681576"/>
          <a:ext cx="2190781" cy="1333519"/>
        </p:xfrm>
        <a:graphic>
          <a:graphicData uri="http://schemas.openxmlformats.org/presentationml/2006/ole">
            <mc:AlternateContent xmlns:mc="http://schemas.openxmlformats.org/markup-compatibility/2006">
              <mc:Choice xmlns:v="urn:schemas-microsoft-com:vml" Requires="v">
                <p:oleObj spid="_x0000_s18593" name="Equation" r:id="rId12" imgW="1168200" imgH="711000" progId="Equation.DSMT4">
                  <p:embed/>
                </p:oleObj>
              </mc:Choice>
              <mc:Fallback>
                <p:oleObj name="Equation" r:id="rId12" imgW="1168200" imgH="711000" progId="Equation.DSMT4">
                  <p:embed/>
                  <p:pic>
                    <p:nvPicPr>
                      <p:cNvPr id="0" name=""/>
                      <p:cNvPicPr/>
                      <p:nvPr/>
                    </p:nvPicPr>
                    <p:blipFill>
                      <a:blip r:embed="rId13"/>
                      <a:stretch>
                        <a:fillRect/>
                      </a:stretch>
                    </p:blipFill>
                    <p:spPr>
                      <a:xfrm>
                        <a:off x="4863162" y="2681576"/>
                        <a:ext cx="2190781" cy="1333519"/>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002442"/>
              </p:ext>
            </p:extLst>
          </p:nvPr>
        </p:nvGraphicFramePr>
        <p:xfrm>
          <a:off x="4833471" y="4146097"/>
          <a:ext cx="1248684" cy="342776"/>
        </p:xfrm>
        <a:graphic>
          <a:graphicData uri="http://schemas.openxmlformats.org/presentationml/2006/ole">
            <mc:AlternateContent xmlns:mc="http://schemas.openxmlformats.org/markup-compatibility/2006">
              <mc:Choice xmlns:v="urn:schemas-microsoft-com:vml" Requires="v">
                <p:oleObj spid="_x0000_s18594" name="Equation" r:id="rId14" imgW="647640" imgH="177480" progId="Equation.DSMT4">
                  <p:embed/>
                </p:oleObj>
              </mc:Choice>
              <mc:Fallback>
                <p:oleObj name="Equation" r:id="rId14" imgW="647640" imgH="177480" progId="Equation.DSMT4">
                  <p:embed/>
                  <p:pic>
                    <p:nvPicPr>
                      <p:cNvPr id="0" name=""/>
                      <p:cNvPicPr/>
                      <p:nvPr/>
                    </p:nvPicPr>
                    <p:blipFill>
                      <a:blip r:embed="rId15"/>
                      <a:stretch>
                        <a:fillRect/>
                      </a:stretch>
                    </p:blipFill>
                    <p:spPr>
                      <a:xfrm>
                        <a:off x="4833471" y="4146097"/>
                        <a:ext cx="1248684" cy="34277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1668759"/>
              </p:ext>
            </p:extLst>
          </p:nvPr>
        </p:nvGraphicFramePr>
        <p:xfrm>
          <a:off x="7141901" y="4132611"/>
          <a:ext cx="336137" cy="392160"/>
        </p:xfrm>
        <a:graphic>
          <a:graphicData uri="http://schemas.openxmlformats.org/presentationml/2006/ole">
            <mc:AlternateContent xmlns:mc="http://schemas.openxmlformats.org/markup-compatibility/2006">
              <mc:Choice xmlns:v="urn:schemas-microsoft-com:vml" Requires="v">
                <p:oleObj spid="_x0000_s18595" name="Equation" r:id="rId16" imgW="152280" imgH="177480" progId="Equation.DSMT4">
                  <p:embed/>
                </p:oleObj>
              </mc:Choice>
              <mc:Fallback>
                <p:oleObj name="Equation" r:id="rId16" imgW="152280" imgH="177480" progId="Equation.DSMT4">
                  <p:embed/>
                  <p:pic>
                    <p:nvPicPr>
                      <p:cNvPr id="0" name=""/>
                      <p:cNvPicPr/>
                      <p:nvPr/>
                    </p:nvPicPr>
                    <p:blipFill>
                      <a:blip r:embed="rId17"/>
                      <a:stretch>
                        <a:fillRect/>
                      </a:stretch>
                    </p:blipFill>
                    <p:spPr>
                      <a:xfrm>
                        <a:off x="7141901" y="4132611"/>
                        <a:ext cx="336137" cy="392160"/>
                      </a:xfrm>
                      <a:prstGeom prst="rect">
                        <a:avLst/>
                      </a:prstGeom>
                    </p:spPr>
                  </p:pic>
                </p:oleObj>
              </mc:Fallback>
            </mc:AlternateContent>
          </a:graphicData>
        </a:graphic>
      </p:graphicFrame>
      <p:sp>
        <p:nvSpPr>
          <p:cNvPr id="7" name="TextBox 6"/>
          <p:cNvSpPr txBox="1"/>
          <p:nvPr/>
        </p:nvSpPr>
        <p:spPr>
          <a:xfrm>
            <a:off x="6086813" y="4025736"/>
            <a:ext cx="1187532" cy="523220"/>
          </a:xfrm>
          <a:prstGeom prst="rect">
            <a:avLst/>
          </a:prstGeom>
          <a:noFill/>
        </p:spPr>
        <p:txBody>
          <a:bodyPr wrap="square" rtlCol="0">
            <a:spAutoFit/>
          </a:bodyPr>
          <a:lstStyle/>
          <a:p>
            <a:r>
              <a:rPr lang="en-US" sz="2800" dirty="0" err="1" smtClean="0">
                <a:latin typeface="Times New Roman" pitchFamily="18" charset="0"/>
                <a:cs typeface="Times New Roman" pitchFamily="18" charset="0"/>
              </a:rPr>
              <a:t>cân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tại</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257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xmlns="" id="{1A3E0578-29E6-480D-BDCA-04178FA656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6" y="0"/>
            <a:ext cx="9136844" cy="5343896"/>
          </a:xfrm>
          <a:prstGeom prst="rect">
            <a:avLst/>
          </a:prstGeom>
        </p:spPr>
      </p:pic>
      <p:pic>
        <p:nvPicPr>
          <p:cNvPr id="7" name="Hình ảnh 6">
            <a:extLst>
              <a:ext uri="{FF2B5EF4-FFF2-40B4-BE49-F238E27FC236}">
                <a16:creationId xmlns:a16="http://schemas.microsoft.com/office/drawing/2014/main" xmlns="" id="{F85D351B-7A80-4879-BF19-55FCAF0223AB}"/>
              </a:ext>
            </a:extLst>
          </p:cNvPr>
          <p:cNvPicPr>
            <a:picLocks noChangeAspect="1"/>
          </p:cNvPicPr>
          <p:nvPr/>
        </p:nvPicPr>
        <p:blipFill rotWithShape="1">
          <a:blip r:embed="rId5"/>
          <a:srcRect b="36851"/>
          <a:stretch/>
        </p:blipFill>
        <p:spPr>
          <a:xfrm>
            <a:off x="2077444" y="0"/>
            <a:ext cx="5258534" cy="857250"/>
          </a:xfrm>
          <a:prstGeom prst="rect">
            <a:avLst/>
          </a:prstGeom>
        </p:spPr>
      </p:pic>
      <p:sp>
        <p:nvSpPr>
          <p:cNvPr id="5" name="TextBox 4"/>
          <p:cNvSpPr txBox="1"/>
          <p:nvPr/>
        </p:nvSpPr>
        <p:spPr>
          <a:xfrm>
            <a:off x="1341912" y="1109677"/>
            <a:ext cx="7171566" cy="3539430"/>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Ôn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lại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kiến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thức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đã</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học</a:t>
            </a:r>
            <a:r>
              <a:rPr lang="en-US" sz="2800" dirty="0" smtClean="0">
                <a:solidFill>
                  <a:srgbClr val="FF0000"/>
                </a:solidFill>
                <a:latin typeface="Times New Roman" pitchFamily="18" charset="0"/>
                <a:cs typeface="Times New Roman" pitchFamily="18" charset="0"/>
              </a:rPr>
              <a: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a:t>
            </a:r>
            <a:r>
              <a:rPr lang="en-US" sz="2800" dirty="0" err="1" smtClean="0">
                <a:solidFill>
                  <a:srgbClr val="FF0000"/>
                </a:solidFill>
                <a:latin typeface="Times New Roman" pitchFamily="18" charset="0"/>
                <a:cs typeface="Times New Roman" pitchFamily="18" charset="0"/>
              </a:rPr>
              <a:t>hận</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vẽ</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được</a:t>
            </a:r>
            <a:r>
              <a:rPr lang="en-US" sz="2800" dirty="0">
                <a:solidFill>
                  <a:srgbClr val="FF0000"/>
                </a:solidFill>
                <a:latin typeface="Times New Roman" pitchFamily="18" charset="0"/>
                <a:cs typeface="Times New Roman" pitchFamily="18" charset="0"/>
              </a:rPr>
              <a:t> </a:t>
            </a:r>
            <a:endParaRPr lang="en-US" sz="2800" dirty="0" smtClean="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đường</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trực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tam </a:t>
            </a:r>
            <a:r>
              <a:rPr lang="en-US" sz="2800" dirty="0" err="1">
                <a:solidFill>
                  <a:srgbClr val="FF0000"/>
                </a:solidFill>
                <a:latin typeface="Times New Roman" pitchFamily="18" charset="0"/>
                <a:cs typeface="Times New Roman" pitchFamily="18" charset="0"/>
              </a:rPr>
              <a:t>giác</a:t>
            </a:r>
            <a:r>
              <a:rPr lang="en-US" sz="2800" dirty="0" smtClean="0">
                <a:solidFill>
                  <a:srgbClr val="FF0000"/>
                </a:solidFill>
                <a:latin typeface="Times New Roman" pitchFamily="18" charset="0"/>
                <a:cs typeface="Times New Roman" pitchFamily="18" charset="0"/>
              </a:rPr>
              <a:t>.</a:t>
            </a:r>
          </a:p>
          <a:p>
            <a:r>
              <a:rPr lang="en-US" sz="2800" dirty="0" smtClean="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Học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thuộc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tính</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chất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ba</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đường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trung</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trực</a:t>
            </a:r>
            <a:endParaRPr lang="en-US" sz="2800" dirty="0" smtClean="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của</a:t>
            </a:r>
            <a:r>
              <a:rPr lang="en-US" sz="2800" dirty="0">
                <a:solidFill>
                  <a:srgbClr val="FF0000"/>
                </a:solidFill>
                <a:latin typeface="Times New Roman" pitchFamily="18" charset="0"/>
                <a:cs typeface="Times New Roman" pitchFamily="18" charset="0"/>
              </a:rPr>
              <a:t> tam </a:t>
            </a:r>
            <a:r>
              <a:rPr lang="en-US" sz="2800" dirty="0" err="1">
                <a:solidFill>
                  <a:srgbClr val="FF0000"/>
                </a:solidFill>
                <a:latin typeface="Times New Roman" pitchFamily="18" charset="0"/>
                <a:cs typeface="Times New Roman" pitchFamily="18" charset="0"/>
              </a:rPr>
              <a:t>giác</a:t>
            </a:r>
            <a:r>
              <a:rPr lang="en-US" sz="2800" dirty="0">
                <a:solidFill>
                  <a:srgbClr val="FF0000"/>
                </a:solidFill>
                <a:latin typeface="Times New Roman" pitchFamily="18" charset="0"/>
                <a:cs typeface="Times New Roman" pitchFamily="18" charset="0"/>
              </a:rPr>
              <a:t>. </a:t>
            </a:r>
          </a:p>
          <a:p>
            <a:r>
              <a:rPr lang="en-US" sz="2800" b="1" dirty="0" smtClean="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Làm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các</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bài</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tập</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Bài</a:t>
            </a:r>
            <a:r>
              <a:rPr lang="en-US" sz="2800" dirty="0" smtClean="0">
                <a:solidFill>
                  <a:srgbClr val="FF0000"/>
                </a:solidFill>
                <a:latin typeface="Times New Roman" pitchFamily="18" charset="0"/>
                <a:cs typeface="Times New Roman" pitchFamily="18" charset="0"/>
              </a:rPr>
              <a:t> 1; </a:t>
            </a:r>
            <a:r>
              <a:rPr lang="en-US" sz="2800" dirty="0">
                <a:solidFill>
                  <a:srgbClr val="FF0000"/>
                </a:solidFill>
                <a:latin typeface="Times New Roman" pitchFamily="18" charset="0"/>
                <a:cs typeface="Times New Roman" pitchFamily="18" charset="0"/>
              </a:rPr>
              <a:t>2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115 </a:t>
            </a:r>
            <a:r>
              <a:rPr lang="en-US" sz="2800" dirty="0">
                <a:solidFill>
                  <a:srgbClr val="FF0000"/>
                </a:solidFill>
                <a:latin typeface="Times New Roman" pitchFamily="18" charset="0"/>
                <a:cs typeface="Times New Roman" pitchFamily="18" charset="0"/>
              </a:rPr>
              <a:t>SGK. </a:t>
            </a:r>
          </a:p>
          <a:p>
            <a:r>
              <a:rPr lang="en-US" sz="2800" b="1" dirty="0" smtClean="0">
                <a:solidFill>
                  <a:srgbClr val="FF0000"/>
                </a:solidFill>
                <a:latin typeface="Times New Roman" pitchFamily="18" charset="0"/>
                <a:cs typeface="Times New Roman" pitchFamily="18" charset="0"/>
              </a:rPr>
              <a:t>  - </a:t>
            </a:r>
            <a:r>
              <a:rPr lang="en-US" sz="2800" dirty="0" err="1">
                <a:solidFill>
                  <a:srgbClr val="FF0000"/>
                </a:solidFill>
                <a:latin typeface="Times New Roman" pitchFamily="18" charset="0"/>
                <a:cs typeface="Times New Roman" pitchFamily="18" charset="0"/>
              </a:rPr>
              <a:t>Chuẩn</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bị</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tiết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sau</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Xem</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trước</a:t>
            </a:r>
            <a:r>
              <a:rPr lang="en-US" sz="2800" dirty="0">
                <a:solidFill>
                  <a:srgbClr val="FF0000"/>
                </a:solidFill>
                <a:latin typeface="Times New Roman" pitchFamily="18" charset="0"/>
                <a:cs typeface="Times New Roman" pitchFamily="18" charset="0"/>
              </a:rPr>
              <a:t> HĐ 3 </a:t>
            </a:r>
            <a:r>
              <a:rPr lang="en-US" sz="2800" dirty="0" err="1">
                <a:solidFill>
                  <a:srgbClr val="FF0000"/>
                </a:solidFill>
                <a:latin typeface="Times New Roman" pitchFamily="18" charset="0"/>
                <a:cs typeface="Times New Roman" pitchFamily="18" charset="0"/>
              </a:rPr>
              <a:t>và</a:t>
            </a:r>
            <a:r>
              <a:rPr lang="en-US" sz="2800" dirty="0">
                <a:solidFill>
                  <a:srgbClr val="FF0000"/>
                </a:solidFill>
                <a:latin typeface="Times New Roman" pitchFamily="18" charset="0"/>
                <a:cs typeface="Times New Roman" pitchFamily="18" charset="0"/>
              </a:rPr>
              <a:t> </a:t>
            </a:r>
            <a:endParaRPr lang="en-US" sz="2800" dirty="0" smtClean="0">
              <a:solidFill>
                <a:srgbClr val="FF0000"/>
              </a:solidFill>
              <a:latin typeface="Times New Roman" pitchFamily="18" charset="0"/>
              <a:cs typeface="Times New Roman" pitchFamily="18" charset="0"/>
            </a:endParaRPr>
          </a:p>
          <a:p>
            <a:r>
              <a:rPr lang="en-US" sz="2800" dirty="0">
                <a:solidFill>
                  <a:srgbClr val="FF0000"/>
                </a:solidFill>
                <a:latin typeface="Times New Roman" pitchFamily="18" charset="0"/>
                <a:cs typeface="Times New Roman" pitchFamily="18" charset="0"/>
              </a:rPr>
              <a:t> </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ví</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dụ</a:t>
            </a:r>
            <a:r>
              <a:rPr lang="en-US" sz="2800" dirty="0">
                <a:solidFill>
                  <a:srgbClr val="FF0000"/>
                </a:solidFill>
                <a:latin typeface="Times New Roman" pitchFamily="18" charset="0"/>
                <a:cs typeface="Times New Roman" pitchFamily="18" charset="0"/>
              </a:rPr>
              <a:t> 5 </a:t>
            </a:r>
            <a:r>
              <a:rPr lang="en-US" sz="2800" dirty="0" err="1">
                <a:solidFill>
                  <a:srgbClr val="FF0000"/>
                </a:solidFill>
                <a:latin typeface="Times New Roman" pitchFamily="18" charset="0"/>
                <a:cs typeface="Times New Roman" pitchFamily="18" charset="0"/>
              </a:rPr>
              <a:t>trang</a:t>
            </a:r>
            <a:r>
              <a:rPr lang="en-US" sz="2800" dirty="0">
                <a:solidFill>
                  <a:srgbClr val="FF0000"/>
                </a:solidFill>
                <a:latin typeface="Times New Roman" pitchFamily="18" charset="0"/>
                <a:cs typeface="Times New Roman" pitchFamily="18" charset="0"/>
              </a:rPr>
              <a:t> 114 SGK. </a:t>
            </a:r>
          </a:p>
          <a:p>
            <a:pPr marL="457200" indent="-457200">
              <a:buFontTx/>
              <a:buChar char="-"/>
            </a:pPr>
            <a:endParaRPr lang="en-US" sz="28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862956261"/>
      </p:ext>
    </p:extLst>
  </p:cSld>
  <p:clrMapOvr>
    <a:masterClrMapping/>
  </p:clrMapOvr>
  <p:transition spd="slow" advClick="0" advTm="3920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2"/>
        <p:cNvGrpSpPr/>
        <p:nvPr/>
      </p:nvGrpSpPr>
      <p:grpSpPr>
        <a:xfrm>
          <a:off x="0" y="0"/>
          <a:ext cx="0" cy="0"/>
          <a:chOff x="0" y="0"/>
          <a:chExt cx="0" cy="0"/>
        </a:xfrm>
      </p:grpSpPr>
      <p:grpSp>
        <p:nvGrpSpPr>
          <p:cNvPr id="1513" name="Google Shape;1513;p58"/>
          <p:cNvGrpSpPr/>
          <p:nvPr/>
        </p:nvGrpSpPr>
        <p:grpSpPr>
          <a:xfrm rot="1291550">
            <a:off x="4304664" y="1513912"/>
            <a:ext cx="5348278" cy="6034393"/>
            <a:chOff x="510707" y="1257998"/>
            <a:chExt cx="5348578" cy="6034732"/>
          </a:xfrm>
        </p:grpSpPr>
        <p:grpSp>
          <p:nvGrpSpPr>
            <p:cNvPr id="1514" name="Google Shape;1514;p58"/>
            <p:cNvGrpSpPr/>
            <p:nvPr/>
          </p:nvGrpSpPr>
          <p:grpSpPr>
            <a:xfrm rot="-179539">
              <a:off x="658094" y="1385968"/>
              <a:ext cx="5053805" cy="5778793"/>
              <a:chOff x="1732250" y="435101"/>
              <a:chExt cx="5053990" cy="5779004"/>
            </a:xfrm>
          </p:grpSpPr>
          <p:sp>
            <p:nvSpPr>
              <p:cNvPr id="1515" name="Google Shape;1515;p58"/>
              <p:cNvSpPr/>
              <p:nvPr/>
            </p:nvSpPr>
            <p:spPr>
              <a:xfrm>
                <a:off x="2124240" y="542605"/>
                <a:ext cx="4662000" cy="5671500"/>
              </a:xfrm>
              <a:prstGeom prst="roundRect">
                <a:avLst>
                  <a:gd name="adj" fmla="val 1372"/>
                </a:avLst>
              </a:pr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1516" name="Google Shape;1516;p58"/>
              <p:cNvSpPr/>
              <p:nvPr/>
            </p:nvSpPr>
            <p:spPr>
              <a:xfrm>
                <a:off x="2008462" y="435101"/>
                <a:ext cx="4662000" cy="5671500"/>
              </a:xfrm>
              <a:prstGeom prst="roundRect">
                <a:avLst>
                  <a:gd name="adj" fmla="val 1372"/>
                </a:avLst>
              </a:prstGeom>
              <a:solidFill>
                <a:schemeClr val="accent5"/>
              </a:solidFill>
              <a:ln>
                <a:noFill/>
              </a:ln>
            </p:spPr>
            <p:txBody>
              <a:bodyPr spcFirstLastPara="1" wrap="square" lIns="91425" tIns="91425" rIns="91425" bIns="91425" anchor="ctr" anchorCtr="0">
                <a:noAutofit/>
              </a:bodyPr>
              <a:lstStyle/>
              <a:p>
                <a:endParaRPr/>
              </a:p>
            </p:txBody>
          </p:sp>
          <p:sp>
            <p:nvSpPr>
              <p:cNvPr id="1517" name="Google Shape;1517;p58"/>
              <p:cNvSpPr/>
              <p:nvPr/>
            </p:nvSpPr>
            <p:spPr>
              <a:xfrm>
                <a:off x="2258861" y="940350"/>
                <a:ext cx="266210" cy="266210"/>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8" name="Google Shape;1518;p58"/>
              <p:cNvSpPr/>
              <p:nvPr/>
            </p:nvSpPr>
            <p:spPr>
              <a:xfrm>
                <a:off x="2258861" y="1747713"/>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19" name="Google Shape;1519;p58"/>
              <p:cNvSpPr/>
              <p:nvPr/>
            </p:nvSpPr>
            <p:spPr>
              <a:xfrm>
                <a:off x="2258861" y="2627818"/>
                <a:ext cx="266210" cy="266734"/>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0" name="Google Shape;1520;p58"/>
              <p:cNvSpPr/>
              <p:nvPr/>
            </p:nvSpPr>
            <p:spPr>
              <a:xfrm>
                <a:off x="2258861" y="3505348"/>
                <a:ext cx="266210" cy="266210"/>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1" name="Google Shape;1521;p58"/>
              <p:cNvSpPr/>
              <p:nvPr/>
            </p:nvSpPr>
            <p:spPr>
              <a:xfrm>
                <a:off x="2258861" y="4389077"/>
                <a:ext cx="266210" cy="266210"/>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2" name="Google Shape;1522;p58"/>
              <p:cNvSpPr/>
              <p:nvPr/>
            </p:nvSpPr>
            <p:spPr>
              <a:xfrm>
                <a:off x="2258861" y="5334720"/>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23" name="Google Shape;1523;p58"/>
              <p:cNvSpPr/>
              <p:nvPr/>
            </p:nvSpPr>
            <p:spPr>
              <a:xfrm>
                <a:off x="1732250" y="1000167"/>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4" name="Google Shape;1524;p58"/>
              <p:cNvSpPr/>
              <p:nvPr/>
            </p:nvSpPr>
            <p:spPr>
              <a:xfrm>
                <a:off x="1732250" y="1808535"/>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5" name="Google Shape;1525;p58"/>
              <p:cNvSpPr/>
              <p:nvPr/>
            </p:nvSpPr>
            <p:spPr>
              <a:xfrm>
                <a:off x="1732250" y="2689164"/>
                <a:ext cx="688863" cy="144043"/>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6" name="Google Shape;1526;p58"/>
              <p:cNvSpPr/>
              <p:nvPr/>
            </p:nvSpPr>
            <p:spPr>
              <a:xfrm>
                <a:off x="1732250" y="3566170"/>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7" name="Google Shape;1527;p58"/>
              <p:cNvSpPr/>
              <p:nvPr/>
            </p:nvSpPr>
            <p:spPr>
              <a:xfrm>
                <a:off x="1732250" y="4449375"/>
                <a:ext cx="688863" cy="144043"/>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1528" name="Google Shape;1528;p58"/>
              <p:cNvSpPr/>
              <p:nvPr/>
            </p:nvSpPr>
            <p:spPr>
              <a:xfrm>
                <a:off x="1732250" y="5395541"/>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grpSp>
        <p:sp>
          <p:nvSpPr>
            <p:cNvPr id="1529" name="Google Shape;1529;p58"/>
            <p:cNvSpPr/>
            <p:nvPr/>
          </p:nvSpPr>
          <p:spPr>
            <a:xfrm rot="-179577">
              <a:off x="1674585" y="2082218"/>
              <a:ext cx="3450212" cy="2069661"/>
            </a:xfrm>
            <a:custGeom>
              <a:avLst/>
              <a:gdLst/>
              <a:ahLst/>
              <a:cxnLst/>
              <a:rect l="l" t="t" r="r" b="b"/>
              <a:pathLst>
                <a:path w="72713" h="41029" extrusionOk="0">
                  <a:moveTo>
                    <a:pt x="3478" y="0"/>
                  </a:moveTo>
                  <a:lnTo>
                    <a:pt x="1251" y="905"/>
                  </a:lnTo>
                  <a:lnTo>
                    <a:pt x="1" y="417"/>
                  </a:lnTo>
                  <a:lnTo>
                    <a:pt x="1" y="39433"/>
                  </a:lnTo>
                  <a:lnTo>
                    <a:pt x="1" y="40207"/>
                  </a:lnTo>
                  <a:lnTo>
                    <a:pt x="215" y="40124"/>
                  </a:lnTo>
                  <a:lnTo>
                    <a:pt x="2442" y="41029"/>
                  </a:lnTo>
                  <a:lnTo>
                    <a:pt x="4668" y="40124"/>
                  </a:lnTo>
                  <a:lnTo>
                    <a:pt x="6895" y="41029"/>
                  </a:lnTo>
                  <a:lnTo>
                    <a:pt x="9121" y="40124"/>
                  </a:lnTo>
                  <a:lnTo>
                    <a:pt x="11348" y="41029"/>
                  </a:lnTo>
                  <a:lnTo>
                    <a:pt x="13574" y="40124"/>
                  </a:lnTo>
                  <a:lnTo>
                    <a:pt x="15801" y="41029"/>
                  </a:lnTo>
                  <a:lnTo>
                    <a:pt x="18027" y="40124"/>
                  </a:lnTo>
                  <a:lnTo>
                    <a:pt x="20253" y="41029"/>
                  </a:lnTo>
                  <a:lnTo>
                    <a:pt x="22480" y="40124"/>
                  </a:lnTo>
                  <a:lnTo>
                    <a:pt x="24706" y="41029"/>
                  </a:lnTo>
                  <a:lnTo>
                    <a:pt x="26933" y="40124"/>
                  </a:lnTo>
                  <a:lnTo>
                    <a:pt x="29159" y="41029"/>
                  </a:lnTo>
                  <a:lnTo>
                    <a:pt x="31386" y="40124"/>
                  </a:lnTo>
                  <a:lnTo>
                    <a:pt x="33612" y="41029"/>
                  </a:lnTo>
                  <a:lnTo>
                    <a:pt x="35851" y="40124"/>
                  </a:lnTo>
                  <a:lnTo>
                    <a:pt x="38077" y="41029"/>
                  </a:lnTo>
                  <a:lnTo>
                    <a:pt x="40304" y="40124"/>
                  </a:lnTo>
                  <a:lnTo>
                    <a:pt x="42530" y="41029"/>
                  </a:lnTo>
                  <a:lnTo>
                    <a:pt x="44757" y="40124"/>
                  </a:lnTo>
                  <a:lnTo>
                    <a:pt x="46983" y="41029"/>
                  </a:lnTo>
                  <a:lnTo>
                    <a:pt x="49209" y="40124"/>
                  </a:lnTo>
                  <a:lnTo>
                    <a:pt x="51436" y="41029"/>
                  </a:lnTo>
                  <a:lnTo>
                    <a:pt x="53662" y="40124"/>
                  </a:lnTo>
                  <a:lnTo>
                    <a:pt x="55889" y="41029"/>
                  </a:lnTo>
                  <a:lnTo>
                    <a:pt x="58115" y="40124"/>
                  </a:lnTo>
                  <a:lnTo>
                    <a:pt x="60342" y="41029"/>
                  </a:lnTo>
                  <a:lnTo>
                    <a:pt x="62568" y="40124"/>
                  </a:lnTo>
                  <a:lnTo>
                    <a:pt x="64795" y="41029"/>
                  </a:lnTo>
                  <a:lnTo>
                    <a:pt x="67021" y="40124"/>
                  </a:lnTo>
                  <a:lnTo>
                    <a:pt x="69248" y="41029"/>
                  </a:lnTo>
                  <a:lnTo>
                    <a:pt x="71474" y="40124"/>
                  </a:lnTo>
                  <a:lnTo>
                    <a:pt x="72712" y="40612"/>
                  </a:lnTo>
                  <a:lnTo>
                    <a:pt x="72712" y="822"/>
                  </a:lnTo>
                  <a:lnTo>
                    <a:pt x="72510" y="905"/>
                  </a:lnTo>
                  <a:lnTo>
                    <a:pt x="70284" y="0"/>
                  </a:lnTo>
                  <a:lnTo>
                    <a:pt x="68057" y="905"/>
                  </a:lnTo>
                  <a:lnTo>
                    <a:pt x="65831" y="0"/>
                  </a:lnTo>
                  <a:lnTo>
                    <a:pt x="63604" y="905"/>
                  </a:lnTo>
                  <a:lnTo>
                    <a:pt x="61378" y="0"/>
                  </a:lnTo>
                  <a:lnTo>
                    <a:pt x="59151" y="905"/>
                  </a:lnTo>
                  <a:lnTo>
                    <a:pt x="56925" y="0"/>
                  </a:lnTo>
                  <a:lnTo>
                    <a:pt x="54698" y="905"/>
                  </a:lnTo>
                  <a:lnTo>
                    <a:pt x="52460" y="0"/>
                  </a:lnTo>
                  <a:lnTo>
                    <a:pt x="50233" y="905"/>
                  </a:lnTo>
                  <a:lnTo>
                    <a:pt x="48007" y="0"/>
                  </a:lnTo>
                  <a:lnTo>
                    <a:pt x="45780" y="905"/>
                  </a:lnTo>
                  <a:lnTo>
                    <a:pt x="43554" y="0"/>
                  </a:lnTo>
                  <a:lnTo>
                    <a:pt x="41328" y="905"/>
                  </a:lnTo>
                  <a:lnTo>
                    <a:pt x="39101" y="0"/>
                  </a:lnTo>
                  <a:lnTo>
                    <a:pt x="36875" y="905"/>
                  </a:lnTo>
                  <a:lnTo>
                    <a:pt x="34648" y="0"/>
                  </a:lnTo>
                  <a:lnTo>
                    <a:pt x="32422" y="905"/>
                  </a:lnTo>
                  <a:lnTo>
                    <a:pt x="30195" y="0"/>
                  </a:lnTo>
                  <a:lnTo>
                    <a:pt x="27969" y="905"/>
                  </a:lnTo>
                  <a:lnTo>
                    <a:pt x="25742" y="0"/>
                  </a:lnTo>
                  <a:lnTo>
                    <a:pt x="23516" y="905"/>
                  </a:lnTo>
                  <a:lnTo>
                    <a:pt x="21289" y="0"/>
                  </a:lnTo>
                  <a:lnTo>
                    <a:pt x="19063" y="905"/>
                  </a:lnTo>
                  <a:lnTo>
                    <a:pt x="16836" y="0"/>
                  </a:lnTo>
                  <a:lnTo>
                    <a:pt x="14610" y="905"/>
                  </a:lnTo>
                  <a:lnTo>
                    <a:pt x="12383" y="0"/>
                  </a:lnTo>
                  <a:lnTo>
                    <a:pt x="10157" y="905"/>
                  </a:lnTo>
                  <a:lnTo>
                    <a:pt x="7930" y="0"/>
                  </a:lnTo>
                  <a:lnTo>
                    <a:pt x="5704" y="905"/>
                  </a:lnTo>
                  <a:lnTo>
                    <a:pt x="3478" y="0"/>
                  </a:lnTo>
                  <a:close/>
                </a:path>
              </a:pathLst>
            </a:custGeom>
            <a:solidFill>
              <a:srgbClr val="9DE6E6"/>
            </a:solidFill>
            <a:ln>
              <a:noFill/>
            </a:ln>
          </p:spPr>
          <p:txBody>
            <a:bodyPr spcFirstLastPara="1" wrap="square" lIns="91425" tIns="91425" rIns="91425" bIns="91425" anchor="ctr" anchorCtr="0">
              <a:noAutofit/>
            </a:bodyPr>
            <a:lstStyle/>
            <a:p>
              <a:endParaRPr/>
            </a:p>
          </p:txBody>
        </p:sp>
      </p:grpSp>
      <p:grpSp>
        <p:nvGrpSpPr>
          <p:cNvPr id="1530" name="Google Shape;1530;p58"/>
          <p:cNvGrpSpPr/>
          <p:nvPr/>
        </p:nvGrpSpPr>
        <p:grpSpPr>
          <a:xfrm>
            <a:off x="1255054" y="53586"/>
            <a:ext cx="6414011" cy="6858846"/>
            <a:chOff x="7567300" y="1541100"/>
            <a:chExt cx="3167100" cy="3386750"/>
          </a:xfrm>
        </p:grpSpPr>
        <p:sp>
          <p:nvSpPr>
            <p:cNvPr id="1531" name="Google Shape;1531;p58"/>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1532" name="Google Shape;1532;p58"/>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533" name="Google Shape;1533;p58"/>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endParaRPr/>
            </a:p>
          </p:txBody>
        </p:sp>
        <p:sp>
          <p:nvSpPr>
            <p:cNvPr id="1534" name="Google Shape;1534;p58"/>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5" name="Google Shape;1535;p58"/>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6" name="Google Shape;1536;p58"/>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7" name="Google Shape;1537;p58"/>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8" name="Google Shape;1538;p58"/>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39" name="Google Shape;1539;p58"/>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0" name="Google Shape;1540;p58"/>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1" name="Google Shape;1541;p58"/>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2" name="Google Shape;1542;p58"/>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3" name="Google Shape;1543;p58"/>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4" name="Google Shape;1544;p58"/>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5" name="Google Shape;1545;p58"/>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6" name="Google Shape;1546;p58"/>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7" name="Google Shape;1547;p58"/>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8" name="Google Shape;1548;p58"/>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49" name="Google Shape;1549;p58"/>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sp>
          <p:nvSpPr>
            <p:cNvPr id="1550" name="Google Shape;1550;p58"/>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endParaRPr/>
            </a:p>
          </p:txBody>
        </p:sp>
      </p:grpSp>
      <p:grpSp>
        <p:nvGrpSpPr>
          <p:cNvPr id="1553" name="Google Shape;1553;p58"/>
          <p:cNvGrpSpPr/>
          <p:nvPr/>
        </p:nvGrpSpPr>
        <p:grpSpPr>
          <a:xfrm>
            <a:off x="265149" y="-263650"/>
            <a:ext cx="1873462" cy="1784311"/>
            <a:chOff x="1938604" y="1358625"/>
            <a:chExt cx="1232946" cy="1174275"/>
          </a:xfrm>
        </p:grpSpPr>
        <p:sp>
          <p:nvSpPr>
            <p:cNvPr id="1554" name="Google Shape;1554;p58"/>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1555" name="Google Shape;1555;p58"/>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1556" name="Google Shape;1556;p58"/>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endParaRPr/>
            </a:p>
          </p:txBody>
        </p:sp>
        <p:sp>
          <p:nvSpPr>
            <p:cNvPr id="1557" name="Google Shape;1557;p58"/>
            <p:cNvSpPr/>
            <p:nvPr/>
          </p:nvSpPr>
          <p:spPr>
            <a:xfrm>
              <a:off x="1938604" y="1600218"/>
              <a:ext cx="178901"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1698983" y="1430034"/>
            <a:ext cx="5465852" cy="1754326"/>
          </a:xfrm>
          <a:prstGeom prst="rect">
            <a:avLst/>
          </a:prstGeom>
          <a:noFill/>
        </p:spPr>
        <p:txBody>
          <a:bodyPr wrap="square" rtlCol="0">
            <a:spAutoFit/>
          </a:bodyPr>
          <a:lstStyle/>
          <a:p>
            <a:pPr algn="ctr">
              <a:lnSpc>
                <a:spcPct val="150000"/>
              </a:lnSpc>
            </a:pPr>
            <a:r>
              <a:rPr lang="en-US" sz="3600" b="1" dirty="0" smtClean="0">
                <a:solidFill>
                  <a:srgbClr val="2F1932"/>
                </a:solidFill>
              </a:rPr>
              <a:t>HẸN GẶP LẠI CÁC EM TRONG TIẾT HỌC SAU!</a:t>
            </a:r>
            <a:endParaRPr lang="en-US" sz="3600" b="1" dirty="0">
              <a:solidFill>
                <a:srgbClr val="2F1932"/>
              </a:solidFill>
            </a:endParaRPr>
          </a:p>
        </p:txBody>
      </p:sp>
    </p:spTree>
    <p:extLst>
      <p:ext uri="{BB962C8B-B14F-4D97-AF65-F5344CB8AC3E}">
        <p14:creationId xmlns:p14="http://schemas.microsoft.com/office/powerpoint/2010/main" val="3196339768"/>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4" name="TextBox 3"/>
          <p:cNvSpPr txBox="1"/>
          <p:nvPr/>
        </p:nvSpPr>
        <p:spPr>
          <a:xfrm>
            <a:off x="1047964" y="1181528"/>
            <a:ext cx="7017249" cy="1651671"/>
          </a:xfrm>
          <a:prstGeom prst="rect">
            <a:avLst/>
          </a:prstGeom>
          <a:solidFill>
            <a:schemeClr val="accent5">
              <a:lumMod val="60000"/>
              <a:lumOff val="40000"/>
            </a:schemeClr>
          </a:solidFill>
        </p:spPr>
        <p:txBody>
          <a:bodyPr wrap="square" rtlCol="0">
            <a:spAutoFit/>
          </a:bodyPr>
          <a:lstStyle/>
          <a:p>
            <a:pPr algn="ctr">
              <a:lnSpc>
                <a:spcPct val="150000"/>
              </a:lnSpc>
            </a:pPr>
            <a:r>
              <a:rPr lang="en-US" sz="3600" b="1" dirty="0" smtClean="0">
                <a:latin typeface="Times New Roman" panose="02020603050405020304" pitchFamily="18" charset="0"/>
                <a:cs typeface="Times New Roman" panose="02020603050405020304" pitchFamily="18" charset="0"/>
              </a:rPr>
              <a:t>CHÀO MỪNG CÁC EM </a:t>
            </a:r>
          </a:p>
          <a:p>
            <a:pPr algn="ctr">
              <a:lnSpc>
                <a:spcPct val="150000"/>
              </a:lnSpc>
            </a:pPr>
            <a:r>
              <a:rPr lang="en-US" sz="3600" b="1" dirty="0" smtClean="0">
                <a:latin typeface="Times New Roman" panose="02020603050405020304" pitchFamily="18" charset="0"/>
                <a:cs typeface="Times New Roman" panose="02020603050405020304" pitchFamily="18" charset="0"/>
              </a:rPr>
              <a:t>ĐẾN VỚI TIẾT HỌC HÔM NAY!</a:t>
            </a:r>
            <a:endParaRPr lang="en-US" sz="36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304" y="3441566"/>
            <a:ext cx="1481686" cy="136288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45384">
            <a:off x="6330999" y="3073671"/>
            <a:ext cx="1084754" cy="1709401"/>
          </a:xfrm>
          <a:prstGeom prst="rect">
            <a:avLst/>
          </a:prstGeom>
        </p:spPr>
      </p:pic>
    </p:spTree>
    <p:extLst>
      <p:ext uri="{BB962C8B-B14F-4D97-AF65-F5344CB8AC3E}">
        <p14:creationId xmlns:p14="http://schemas.microsoft.com/office/powerpoint/2010/main" val="945940880"/>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474" y="3936775"/>
            <a:ext cx="835094" cy="835094"/>
          </a:xfrm>
          <a:prstGeom prst="rect">
            <a:avLst/>
          </a:prstGeom>
        </p:spPr>
      </p:pic>
      <p:sp>
        <p:nvSpPr>
          <p:cNvPr id="2" name="Rectangle 1"/>
          <p:cNvSpPr/>
          <p:nvPr/>
        </p:nvSpPr>
        <p:spPr>
          <a:xfrm>
            <a:off x="643097" y="384206"/>
            <a:ext cx="3631915" cy="3108543"/>
          </a:xfrm>
          <a:prstGeom prst="rect">
            <a:avLst/>
          </a:prstGeom>
        </p:spPr>
        <p:txBody>
          <a:bodyPr wrap="square">
            <a:spAutoFit/>
          </a:bodyPr>
          <a:lstStyle/>
          <a:p>
            <a:pPr algn="just"/>
            <a:r>
              <a:rPr lang="pt-BR" sz="2800" smtClean="0">
                <a:latin typeface="Times New Roman" pitchFamily="18" charset="0"/>
                <a:cs typeface="Times New Roman" pitchFamily="18" charset="0"/>
              </a:rPr>
              <a:t>Hình 121 minh </a:t>
            </a:r>
            <a:r>
              <a:rPr lang="pt-BR" sz="2800" dirty="0">
                <a:latin typeface="Times New Roman" pitchFamily="18" charset="0"/>
                <a:cs typeface="Times New Roman" pitchFamily="18" charset="0"/>
              </a:rPr>
              <a:t>họa biển giới thiệu quần thể di tích danh thắng cấp Quốc gia núi Dũng Quyết và khu vực Phượng Hoàng Trung Đô ở tỉnh Nghệ An.</a:t>
            </a:r>
            <a:endParaRPr lang="en-US" sz="2800" dirty="0">
              <a:latin typeface="Times New Roman" pitchFamily="18" charset="0"/>
              <a:cs typeface="Times New Roman" pitchFamily="18" charset="0"/>
            </a:endParaRPr>
          </a:p>
        </p:txBody>
      </p:sp>
      <p:sp>
        <p:nvSpPr>
          <p:cNvPr id="5" name="Cloud 4"/>
          <p:cNvSpPr/>
          <p:nvPr/>
        </p:nvSpPr>
        <p:spPr>
          <a:xfrm>
            <a:off x="5032256" y="2523590"/>
            <a:ext cx="3729519" cy="2619910"/>
          </a:xfrm>
          <a:prstGeom prst="cloud">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126106" y="2925604"/>
            <a:ext cx="3380197" cy="1815882"/>
          </a:xfrm>
          <a:prstGeom prst="rect">
            <a:avLst/>
          </a:prstGeom>
          <a:noFill/>
        </p:spPr>
        <p:txBody>
          <a:bodyPr wrap="square" rtlCol="0">
            <a:spAutoFit/>
          </a:bodyPr>
          <a:lstStyle/>
          <a:p>
            <a:pPr algn="ctr"/>
            <a:r>
              <a:rPr lang="pt-BR" sz="2800" dirty="0">
                <a:latin typeface="Times New Roman" pitchFamily="18" charset="0"/>
                <a:cs typeface="Times New Roman" pitchFamily="18" charset="0"/>
              </a:rPr>
              <a:t>T</a:t>
            </a:r>
            <a:r>
              <a:rPr lang="pt-BR" sz="2800" dirty="0" smtClean="0">
                <a:latin typeface="Times New Roman" pitchFamily="18" charset="0"/>
                <a:cs typeface="Times New Roman" pitchFamily="18" charset="0"/>
              </a:rPr>
              <a:t>ìm </a:t>
            </a:r>
            <a:r>
              <a:rPr lang="pt-BR" sz="2800" dirty="0">
                <a:latin typeface="Times New Roman" pitchFamily="18" charset="0"/>
                <a:cs typeface="Times New Roman" pitchFamily="18" charset="0"/>
              </a:rPr>
              <a:t>cách xác định điểm cách đều ba địa điểm được minh họa trong hình 121</a:t>
            </a:r>
            <a:endParaRPr lang="en-US" sz="2800" dirty="0">
              <a:latin typeface="Times New Roman" pitchFamily="18" charset="0"/>
              <a:cs typeface="Times New Roman" pitchFamily="18" charset="0"/>
            </a:endParaRPr>
          </a:p>
        </p:txBody>
      </p:sp>
      <p:pic>
        <p:nvPicPr>
          <p:cNvPr id="7" name="Picture 6"/>
          <p:cNvPicPr/>
          <p:nvPr/>
        </p:nvPicPr>
        <p:blipFill>
          <a:blip r:embed="rId4"/>
          <a:stretch>
            <a:fillRect/>
          </a:stretch>
        </p:blipFill>
        <p:spPr>
          <a:xfrm>
            <a:off x="5777345" y="232186"/>
            <a:ext cx="2077720" cy="1038254"/>
          </a:xfrm>
          <a:prstGeom prst="rect">
            <a:avLst/>
          </a:prstGeom>
        </p:spPr>
      </p:pic>
      <p:pic>
        <p:nvPicPr>
          <p:cNvPr id="8" name="Picture 7"/>
          <p:cNvPicPr/>
          <p:nvPr/>
        </p:nvPicPr>
        <p:blipFill>
          <a:blip r:embed="rId5"/>
          <a:stretch>
            <a:fillRect/>
          </a:stretch>
        </p:blipFill>
        <p:spPr>
          <a:xfrm>
            <a:off x="5844502" y="1270440"/>
            <a:ext cx="2105025" cy="1438275"/>
          </a:xfrm>
          <a:prstGeom prst="rect">
            <a:avLst/>
          </a:prstGeom>
        </p:spPr>
      </p:pic>
    </p:spTree>
    <p:extLst>
      <p:ext uri="{BB962C8B-B14F-4D97-AF65-F5344CB8AC3E}">
        <p14:creationId xmlns:p14="http://schemas.microsoft.com/office/powerpoint/2010/main" val="41393073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750"/>
                                        <p:tgtEl>
                                          <p:spTgt spid="18"/>
                                        </p:tgtEl>
                                      </p:cBhvr>
                                    </p:animEffect>
                                    <p:anim calcmode="lin" valueType="num">
                                      <p:cBhvr>
                                        <p:cTn id="14" dur="750" fill="hold"/>
                                        <p:tgtEl>
                                          <p:spTgt spid="18"/>
                                        </p:tgtEl>
                                        <p:attrNameLst>
                                          <p:attrName>ppt_x</p:attrName>
                                        </p:attrNameLst>
                                      </p:cBhvr>
                                      <p:tavLst>
                                        <p:tav tm="0">
                                          <p:val>
                                            <p:strVal val="#ppt_x"/>
                                          </p:val>
                                        </p:tav>
                                        <p:tav tm="100000">
                                          <p:val>
                                            <p:strVal val="#ppt_x"/>
                                          </p:val>
                                        </p:tav>
                                      </p:tavLst>
                                    </p:anim>
                                    <p:anim calcmode="lin" valueType="num">
                                      <p:cBhvr>
                                        <p:cTn id="15" dur="75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750"/>
                                        <p:tgtEl>
                                          <p:spTgt spid="5"/>
                                        </p:tgtEl>
                                      </p:cBhvr>
                                    </p:animEffect>
                                    <p:anim calcmode="lin" valueType="num">
                                      <p:cBhvr>
                                        <p:cTn id="19" dur="750" fill="hold"/>
                                        <p:tgtEl>
                                          <p:spTgt spid="5"/>
                                        </p:tgtEl>
                                        <p:attrNameLst>
                                          <p:attrName>ppt_x</p:attrName>
                                        </p:attrNameLst>
                                      </p:cBhvr>
                                      <p:tavLst>
                                        <p:tav tm="0">
                                          <p:val>
                                            <p:strVal val="#ppt_x"/>
                                          </p:val>
                                        </p:tav>
                                        <p:tav tm="100000">
                                          <p:val>
                                            <p:strVal val="#ppt_x"/>
                                          </p:val>
                                        </p:tav>
                                      </p:tavLst>
                                    </p:anim>
                                    <p:anim calcmode="lin" valueType="num">
                                      <p:cBhvr>
                                        <p:cTn id="20" dur="750" fill="hold"/>
                                        <p:tgtEl>
                                          <p:spTgt spid="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750"/>
                                        <p:tgtEl>
                                          <p:spTgt spid="6"/>
                                        </p:tgtEl>
                                      </p:cBhvr>
                                    </p:animEffect>
                                    <p:anim calcmode="lin" valueType="num">
                                      <p:cBhvr>
                                        <p:cTn id="24" dur="750" fill="hold"/>
                                        <p:tgtEl>
                                          <p:spTgt spid="6"/>
                                        </p:tgtEl>
                                        <p:attrNameLst>
                                          <p:attrName>ppt_x</p:attrName>
                                        </p:attrNameLst>
                                      </p:cBhvr>
                                      <p:tavLst>
                                        <p:tav tm="0">
                                          <p:val>
                                            <p:strVal val="#ppt_x"/>
                                          </p:val>
                                        </p:tav>
                                        <p:tav tm="100000">
                                          <p:val>
                                            <p:strVal val="#ppt_x"/>
                                          </p:val>
                                        </p:tav>
                                      </p:tavLst>
                                    </p:anim>
                                    <p:anim calcmode="lin" valueType="num">
                                      <p:cBhvr>
                                        <p:cTn id="25"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grpSp>
        <p:nvGrpSpPr>
          <p:cNvPr id="780" name="Google Shape;780;p32"/>
          <p:cNvGrpSpPr/>
          <p:nvPr/>
        </p:nvGrpSpPr>
        <p:grpSpPr>
          <a:xfrm rot="-523570">
            <a:off x="287807" y="-3050911"/>
            <a:ext cx="4761746" cy="5091991"/>
            <a:chOff x="7567300" y="1541100"/>
            <a:chExt cx="3167100" cy="3386750"/>
          </a:xfrm>
        </p:grpSpPr>
        <p:sp>
          <p:nvSpPr>
            <p:cNvPr id="781" name="Google Shape;781;p32"/>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782" name="Google Shape;782;p32"/>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83" name="Google Shape;783;p32"/>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endParaRPr/>
            </a:p>
          </p:txBody>
        </p:sp>
        <p:sp>
          <p:nvSpPr>
            <p:cNvPr id="784" name="Google Shape;784;p32"/>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5" name="Google Shape;785;p32"/>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6" name="Google Shape;786;p32"/>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7" name="Google Shape;787;p32"/>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8" name="Google Shape;788;p32"/>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89" name="Google Shape;789;p32"/>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0" name="Google Shape;790;p32"/>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1" name="Google Shape;791;p32"/>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2" name="Google Shape;792;p32"/>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3" name="Google Shape;793;p32"/>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4" name="Google Shape;794;p32"/>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5" name="Google Shape;795;p32"/>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6" name="Google Shape;796;p32"/>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7" name="Google Shape;797;p32"/>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8" name="Google Shape;798;p32"/>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799" name="Google Shape;799;p32"/>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00" name="Google Shape;800;p32"/>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grpSp>
      <p:grpSp>
        <p:nvGrpSpPr>
          <p:cNvPr id="801" name="Google Shape;801;p32"/>
          <p:cNvGrpSpPr/>
          <p:nvPr/>
        </p:nvGrpSpPr>
        <p:grpSpPr>
          <a:xfrm rot="728172">
            <a:off x="-247919" y="3303098"/>
            <a:ext cx="1784276" cy="1783851"/>
            <a:chOff x="5448300" y="1526500"/>
            <a:chExt cx="1154925" cy="1154650"/>
          </a:xfrm>
        </p:grpSpPr>
        <p:sp>
          <p:nvSpPr>
            <p:cNvPr id="802" name="Google Shape;802;p32"/>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803" name="Google Shape;803;p32"/>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804" name="Google Shape;804;p32"/>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endParaRPr/>
            </a:p>
          </p:txBody>
        </p:sp>
      </p:grpSp>
      <p:grpSp>
        <p:nvGrpSpPr>
          <p:cNvPr id="805" name="Google Shape;805;p32"/>
          <p:cNvGrpSpPr/>
          <p:nvPr/>
        </p:nvGrpSpPr>
        <p:grpSpPr>
          <a:xfrm rot="624426">
            <a:off x="5269590" y="1426046"/>
            <a:ext cx="4761844" cy="5092095"/>
            <a:chOff x="7567300" y="1541100"/>
            <a:chExt cx="3167100" cy="3386750"/>
          </a:xfrm>
        </p:grpSpPr>
        <p:sp>
          <p:nvSpPr>
            <p:cNvPr id="806" name="Google Shape;806;p32"/>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807" name="Google Shape;807;p32"/>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08" name="Google Shape;808;p32"/>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endParaRPr/>
            </a:p>
          </p:txBody>
        </p:sp>
        <p:sp>
          <p:nvSpPr>
            <p:cNvPr id="809" name="Google Shape;809;p32"/>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0" name="Google Shape;810;p32"/>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1" name="Google Shape;811;p32"/>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2" name="Google Shape;812;p32"/>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3" name="Google Shape;813;p32"/>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4" name="Google Shape;814;p32"/>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5" name="Google Shape;815;p32"/>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6" name="Google Shape;816;p32"/>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7" name="Google Shape;817;p32"/>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8" name="Google Shape;818;p32"/>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19" name="Google Shape;819;p32"/>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0" name="Google Shape;820;p32"/>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1" name="Google Shape;821;p32"/>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2" name="Google Shape;822;p32"/>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3" name="Google Shape;823;p32"/>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4" name="Google Shape;824;p32"/>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sp>
          <p:nvSpPr>
            <p:cNvPr id="825" name="Google Shape;825;p32"/>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DBD8CE"/>
            </a:solidFill>
            <a:ln>
              <a:noFill/>
            </a:ln>
          </p:spPr>
          <p:txBody>
            <a:bodyPr spcFirstLastPara="1" wrap="square" lIns="91425" tIns="91425" rIns="91425" bIns="91425" anchor="ctr" anchorCtr="0">
              <a:noAutofit/>
            </a:bodyPr>
            <a:lstStyle/>
            <a:p>
              <a:endParaRPr/>
            </a:p>
          </p:txBody>
        </p:sp>
      </p:grpSp>
      <p:grpSp>
        <p:nvGrpSpPr>
          <p:cNvPr id="826" name="Google Shape;826;p32"/>
          <p:cNvGrpSpPr/>
          <p:nvPr/>
        </p:nvGrpSpPr>
        <p:grpSpPr>
          <a:xfrm>
            <a:off x="1494943" y="-134769"/>
            <a:ext cx="6219772" cy="5779004"/>
            <a:chOff x="1732250" y="435101"/>
            <a:chExt cx="5053990" cy="5779004"/>
          </a:xfrm>
        </p:grpSpPr>
        <p:sp>
          <p:nvSpPr>
            <p:cNvPr id="827" name="Google Shape;827;p32"/>
            <p:cNvSpPr/>
            <p:nvPr/>
          </p:nvSpPr>
          <p:spPr>
            <a:xfrm>
              <a:off x="2124240" y="542605"/>
              <a:ext cx="4662000" cy="5671500"/>
            </a:xfrm>
            <a:prstGeom prst="roundRect">
              <a:avLst>
                <a:gd name="adj" fmla="val 1372"/>
              </a:avLst>
            </a:prstGeom>
            <a:solidFill>
              <a:srgbClr val="918C7F">
                <a:alpha val="18990"/>
              </a:srgbClr>
            </a:solidFill>
            <a:ln>
              <a:noFill/>
            </a:ln>
          </p:spPr>
          <p:txBody>
            <a:bodyPr spcFirstLastPara="1" wrap="square" lIns="91425" tIns="91425" rIns="91425" bIns="91425" anchor="ctr" anchorCtr="0">
              <a:noAutofit/>
            </a:bodyPr>
            <a:lstStyle/>
            <a:p>
              <a:endParaRPr/>
            </a:p>
          </p:txBody>
        </p:sp>
        <p:sp>
          <p:nvSpPr>
            <p:cNvPr id="828" name="Google Shape;828;p32"/>
            <p:cNvSpPr/>
            <p:nvPr/>
          </p:nvSpPr>
          <p:spPr>
            <a:xfrm>
              <a:off x="2008462" y="435101"/>
              <a:ext cx="4662000" cy="5671500"/>
            </a:xfrm>
            <a:prstGeom prst="roundRect">
              <a:avLst>
                <a:gd name="adj" fmla="val 1372"/>
              </a:avLst>
            </a:prstGeom>
            <a:solidFill>
              <a:schemeClr val="accent5"/>
            </a:solidFill>
            <a:ln>
              <a:noFill/>
            </a:ln>
          </p:spPr>
          <p:txBody>
            <a:bodyPr spcFirstLastPara="1" wrap="square" lIns="91425" tIns="91425" rIns="91425" bIns="91425" anchor="ctr" anchorCtr="0">
              <a:noAutofit/>
            </a:bodyPr>
            <a:lstStyle/>
            <a:p>
              <a:endParaRPr/>
            </a:p>
          </p:txBody>
        </p:sp>
        <p:sp>
          <p:nvSpPr>
            <p:cNvPr id="829" name="Google Shape;829;p32"/>
            <p:cNvSpPr/>
            <p:nvPr/>
          </p:nvSpPr>
          <p:spPr>
            <a:xfrm>
              <a:off x="2258861" y="940350"/>
              <a:ext cx="266210" cy="266210"/>
            </a:xfrm>
            <a:custGeom>
              <a:avLst/>
              <a:gdLst/>
              <a:ahLst/>
              <a:cxnLst/>
              <a:rect l="l" t="t" r="r" b="b"/>
              <a:pathLst>
                <a:path w="6097" h="6097" extrusionOk="0">
                  <a:moveTo>
                    <a:pt x="3048" y="1"/>
                  </a:moveTo>
                  <a:cubicBezTo>
                    <a:pt x="1358" y="1"/>
                    <a:pt x="0" y="1358"/>
                    <a:pt x="0" y="3049"/>
                  </a:cubicBezTo>
                  <a:cubicBezTo>
                    <a:pt x="0" y="4740"/>
                    <a:pt x="1358" y="6097"/>
                    <a:pt x="3048" y="6097"/>
                  </a:cubicBezTo>
                  <a:cubicBezTo>
                    <a:pt x="4739" y="6097"/>
                    <a:pt x="6096" y="4740"/>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0" name="Google Shape;830;p32"/>
            <p:cNvSpPr/>
            <p:nvPr/>
          </p:nvSpPr>
          <p:spPr>
            <a:xfrm>
              <a:off x="2258861" y="1747713"/>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1" name="Google Shape;831;p32"/>
            <p:cNvSpPr/>
            <p:nvPr/>
          </p:nvSpPr>
          <p:spPr>
            <a:xfrm>
              <a:off x="2258861" y="2627818"/>
              <a:ext cx="266210" cy="266734"/>
            </a:xfrm>
            <a:custGeom>
              <a:avLst/>
              <a:gdLst/>
              <a:ahLst/>
              <a:cxnLst/>
              <a:rect l="l" t="t" r="r" b="b"/>
              <a:pathLst>
                <a:path w="6097" h="6109" extrusionOk="0">
                  <a:moveTo>
                    <a:pt x="3048" y="0"/>
                  </a:moveTo>
                  <a:cubicBezTo>
                    <a:pt x="1358" y="0"/>
                    <a:pt x="0" y="1370"/>
                    <a:pt x="0" y="3048"/>
                  </a:cubicBezTo>
                  <a:cubicBezTo>
                    <a:pt x="0" y="4739"/>
                    <a:pt x="1358" y="6108"/>
                    <a:pt x="3048" y="6108"/>
                  </a:cubicBezTo>
                  <a:cubicBezTo>
                    <a:pt x="4739" y="6108"/>
                    <a:pt x="6096" y="4739"/>
                    <a:pt x="6096" y="3048"/>
                  </a:cubicBezTo>
                  <a:cubicBezTo>
                    <a:pt x="6096" y="1370"/>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2" name="Google Shape;832;p32"/>
            <p:cNvSpPr/>
            <p:nvPr/>
          </p:nvSpPr>
          <p:spPr>
            <a:xfrm>
              <a:off x="2258861" y="3505348"/>
              <a:ext cx="266210" cy="266210"/>
            </a:xfrm>
            <a:custGeom>
              <a:avLst/>
              <a:gdLst/>
              <a:ahLst/>
              <a:cxnLst/>
              <a:rect l="l" t="t" r="r" b="b"/>
              <a:pathLst>
                <a:path w="6097" h="6097" extrusionOk="0">
                  <a:moveTo>
                    <a:pt x="3048" y="0"/>
                  </a:moveTo>
                  <a:cubicBezTo>
                    <a:pt x="1358" y="0"/>
                    <a:pt x="0" y="1358"/>
                    <a:pt x="0" y="3048"/>
                  </a:cubicBezTo>
                  <a:cubicBezTo>
                    <a:pt x="0" y="4727"/>
                    <a:pt x="1358" y="6096"/>
                    <a:pt x="3048" y="6096"/>
                  </a:cubicBezTo>
                  <a:cubicBezTo>
                    <a:pt x="4739" y="6096"/>
                    <a:pt x="6096" y="4727"/>
                    <a:pt x="6096" y="3048"/>
                  </a:cubicBezTo>
                  <a:cubicBezTo>
                    <a:pt x="6096" y="1358"/>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3" name="Google Shape;833;p32"/>
            <p:cNvSpPr/>
            <p:nvPr/>
          </p:nvSpPr>
          <p:spPr>
            <a:xfrm>
              <a:off x="2258861" y="4389077"/>
              <a:ext cx="266210" cy="266210"/>
            </a:xfrm>
            <a:custGeom>
              <a:avLst/>
              <a:gdLst/>
              <a:ahLst/>
              <a:cxnLst/>
              <a:rect l="l" t="t" r="r" b="b"/>
              <a:pathLst>
                <a:path w="6097" h="6097" extrusionOk="0">
                  <a:moveTo>
                    <a:pt x="3048" y="1"/>
                  </a:moveTo>
                  <a:cubicBezTo>
                    <a:pt x="1358" y="1"/>
                    <a:pt x="0" y="1358"/>
                    <a:pt x="0" y="3049"/>
                  </a:cubicBezTo>
                  <a:cubicBezTo>
                    <a:pt x="0" y="4728"/>
                    <a:pt x="1358" y="6097"/>
                    <a:pt x="3048" y="6097"/>
                  </a:cubicBezTo>
                  <a:cubicBezTo>
                    <a:pt x="4739" y="6097"/>
                    <a:pt x="6096" y="4728"/>
                    <a:pt x="6096" y="3049"/>
                  </a:cubicBezTo>
                  <a:cubicBezTo>
                    <a:pt x="6096" y="1358"/>
                    <a:pt x="4739" y="1"/>
                    <a:pt x="30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4" name="Google Shape;834;p32"/>
            <p:cNvSpPr/>
            <p:nvPr/>
          </p:nvSpPr>
          <p:spPr>
            <a:xfrm>
              <a:off x="2258861" y="5334720"/>
              <a:ext cx="266210" cy="266734"/>
            </a:xfrm>
            <a:custGeom>
              <a:avLst/>
              <a:gdLst/>
              <a:ahLst/>
              <a:cxnLst/>
              <a:rect l="l" t="t" r="r" b="b"/>
              <a:pathLst>
                <a:path w="6097" h="6109" extrusionOk="0">
                  <a:moveTo>
                    <a:pt x="3048" y="0"/>
                  </a:moveTo>
                  <a:cubicBezTo>
                    <a:pt x="1358" y="0"/>
                    <a:pt x="0" y="1369"/>
                    <a:pt x="0" y="3060"/>
                  </a:cubicBezTo>
                  <a:cubicBezTo>
                    <a:pt x="0" y="4739"/>
                    <a:pt x="1358" y="6108"/>
                    <a:pt x="3048" y="6108"/>
                  </a:cubicBezTo>
                  <a:cubicBezTo>
                    <a:pt x="4739" y="6108"/>
                    <a:pt x="6096" y="4739"/>
                    <a:pt x="6096" y="3060"/>
                  </a:cubicBezTo>
                  <a:cubicBezTo>
                    <a:pt x="6096" y="1369"/>
                    <a:pt x="4739" y="0"/>
                    <a:pt x="304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35" name="Google Shape;835;p32"/>
            <p:cNvSpPr/>
            <p:nvPr/>
          </p:nvSpPr>
          <p:spPr>
            <a:xfrm>
              <a:off x="1732250" y="1000167"/>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6" name="Google Shape;836;p32"/>
            <p:cNvSpPr/>
            <p:nvPr/>
          </p:nvSpPr>
          <p:spPr>
            <a:xfrm>
              <a:off x="1732250" y="1808535"/>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7" name="Google Shape;837;p32"/>
            <p:cNvSpPr/>
            <p:nvPr/>
          </p:nvSpPr>
          <p:spPr>
            <a:xfrm>
              <a:off x="1732250" y="2689164"/>
              <a:ext cx="688863" cy="144043"/>
            </a:xfrm>
            <a:custGeom>
              <a:avLst/>
              <a:gdLst/>
              <a:ahLst/>
              <a:cxnLst/>
              <a:rect l="l" t="t" r="r" b="b"/>
              <a:pathLst>
                <a:path w="15777" h="3299" extrusionOk="0">
                  <a:moveTo>
                    <a:pt x="1655" y="0"/>
                  </a:moveTo>
                  <a:cubicBezTo>
                    <a:pt x="750" y="0"/>
                    <a:pt x="0" y="739"/>
                    <a:pt x="0" y="1643"/>
                  </a:cubicBezTo>
                  <a:cubicBezTo>
                    <a:pt x="0" y="2560"/>
                    <a:pt x="750" y="3298"/>
                    <a:pt x="1655" y="3298"/>
                  </a:cubicBezTo>
                  <a:lnTo>
                    <a:pt x="14109" y="3298"/>
                  </a:lnTo>
                  <a:cubicBezTo>
                    <a:pt x="15038" y="3298"/>
                    <a:pt x="15776" y="2560"/>
                    <a:pt x="15764" y="1643"/>
                  </a:cubicBezTo>
                  <a:cubicBezTo>
                    <a:pt x="15764" y="739"/>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8" name="Google Shape;838;p32"/>
            <p:cNvSpPr/>
            <p:nvPr/>
          </p:nvSpPr>
          <p:spPr>
            <a:xfrm>
              <a:off x="1732250" y="3566170"/>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39" name="Google Shape;839;p32"/>
            <p:cNvSpPr/>
            <p:nvPr/>
          </p:nvSpPr>
          <p:spPr>
            <a:xfrm>
              <a:off x="1732250" y="4449375"/>
              <a:ext cx="688863" cy="144043"/>
            </a:xfrm>
            <a:custGeom>
              <a:avLst/>
              <a:gdLst/>
              <a:ahLst/>
              <a:cxnLst/>
              <a:rect l="l" t="t" r="r" b="b"/>
              <a:pathLst>
                <a:path w="15777" h="3299" extrusionOk="0">
                  <a:moveTo>
                    <a:pt x="1655" y="1"/>
                  </a:moveTo>
                  <a:cubicBezTo>
                    <a:pt x="750" y="1"/>
                    <a:pt x="0" y="739"/>
                    <a:pt x="0" y="1656"/>
                  </a:cubicBezTo>
                  <a:cubicBezTo>
                    <a:pt x="0" y="2561"/>
                    <a:pt x="750" y="3299"/>
                    <a:pt x="1655" y="3299"/>
                  </a:cubicBezTo>
                  <a:lnTo>
                    <a:pt x="14109" y="3299"/>
                  </a:lnTo>
                  <a:cubicBezTo>
                    <a:pt x="15038" y="3299"/>
                    <a:pt x="15776" y="2561"/>
                    <a:pt x="15764" y="1656"/>
                  </a:cubicBezTo>
                  <a:cubicBezTo>
                    <a:pt x="15764" y="739"/>
                    <a:pt x="15026" y="1"/>
                    <a:pt x="14109" y="1"/>
                  </a:cubicBezTo>
                  <a:close/>
                </a:path>
              </a:pathLst>
            </a:custGeom>
            <a:solidFill>
              <a:srgbClr val="B8B1A1"/>
            </a:solidFill>
            <a:ln>
              <a:noFill/>
            </a:ln>
          </p:spPr>
          <p:txBody>
            <a:bodyPr spcFirstLastPara="1" wrap="square" lIns="91425" tIns="91425" rIns="91425" bIns="91425" anchor="ctr" anchorCtr="0">
              <a:noAutofit/>
            </a:bodyPr>
            <a:lstStyle/>
            <a:p>
              <a:endParaRPr/>
            </a:p>
          </p:txBody>
        </p:sp>
        <p:sp>
          <p:nvSpPr>
            <p:cNvPr id="840" name="Google Shape;840;p32"/>
            <p:cNvSpPr/>
            <p:nvPr/>
          </p:nvSpPr>
          <p:spPr>
            <a:xfrm>
              <a:off x="1732250" y="5395541"/>
              <a:ext cx="688863" cy="144043"/>
            </a:xfrm>
            <a:custGeom>
              <a:avLst/>
              <a:gdLst/>
              <a:ahLst/>
              <a:cxnLst/>
              <a:rect l="l" t="t" r="r" b="b"/>
              <a:pathLst>
                <a:path w="15777" h="3299" extrusionOk="0">
                  <a:moveTo>
                    <a:pt x="1655" y="0"/>
                  </a:moveTo>
                  <a:cubicBezTo>
                    <a:pt x="750" y="0"/>
                    <a:pt x="0" y="738"/>
                    <a:pt x="0" y="1655"/>
                  </a:cubicBezTo>
                  <a:cubicBezTo>
                    <a:pt x="0" y="2560"/>
                    <a:pt x="750" y="3298"/>
                    <a:pt x="1655" y="3298"/>
                  </a:cubicBezTo>
                  <a:lnTo>
                    <a:pt x="14109" y="3298"/>
                  </a:lnTo>
                  <a:cubicBezTo>
                    <a:pt x="15038" y="3298"/>
                    <a:pt x="15776" y="2560"/>
                    <a:pt x="15764" y="1655"/>
                  </a:cubicBezTo>
                  <a:cubicBezTo>
                    <a:pt x="15764" y="738"/>
                    <a:pt x="15026" y="0"/>
                    <a:pt x="14109" y="0"/>
                  </a:cubicBezTo>
                  <a:close/>
                </a:path>
              </a:pathLst>
            </a:custGeom>
            <a:solidFill>
              <a:srgbClr val="B8B1A1"/>
            </a:solidFill>
            <a:ln>
              <a:noFill/>
            </a:ln>
          </p:spPr>
          <p:txBody>
            <a:bodyPr spcFirstLastPara="1" wrap="square" lIns="91425" tIns="91425" rIns="91425" bIns="91425" anchor="ctr" anchorCtr="0">
              <a:noAutofit/>
            </a:bodyPr>
            <a:lstStyle/>
            <a:p>
              <a:endParaRPr/>
            </a:p>
          </p:txBody>
        </p:sp>
      </p:grpSp>
      <p:sp>
        <p:nvSpPr>
          <p:cNvPr id="842" name="Google Shape;842;p32"/>
          <p:cNvSpPr/>
          <p:nvPr/>
        </p:nvSpPr>
        <p:spPr>
          <a:xfrm>
            <a:off x="2563805" y="132950"/>
            <a:ext cx="4623369" cy="4690193"/>
          </a:xfrm>
          <a:custGeom>
            <a:avLst/>
            <a:gdLst/>
            <a:ahLst/>
            <a:cxnLst/>
            <a:rect l="l" t="t" r="r" b="b"/>
            <a:pathLst>
              <a:path w="72713" h="41029" extrusionOk="0">
                <a:moveTo>
                  <a:pt x="3478" y="0"/>
                </a:moveTo>
                <a:lnTo>
                  <a:pt x="1251" y="905"/>
                </a:lnTo>
                <a:lnTo>
                  <a:pt x="1" y="417"/>
                </a:lnTo>
                <a:lnTo>
                  <a:pt x="1" y="39433"/>
                </a:lnTo>
                <a:lnTo>
                  <a:pt x="1" y="40207"/>
                </a:lnTo>
                <a:lnTo>
                  <a:pt x="215" y="40124"/>
                </a:lnTo>
                <a:lnTo>
                  <a:pt x="2442" y="41029"/>
                </a:lnTo>
                <a:lnTo>
                  <a:pt x="4668" y="40124"/>
                </a:lnTo>
                <a:lnTo>
                  <a:pt x="6895" y="41029"/>
                </a:lnTo>
                <a:lnTo>
                  <a:pt x="9121" y="40124"/>
                </a:lnTo>
                <a:lnTo>
                  <a:pt x="11348" y="41029"/>
                </a:lnTo>
                <a:lnTo>
                  <a:pt x="13574" y="40124"/>
                </a:lnTo>
                <a:lnTo>
                  <a:pt x="15801" y="41029"/>
                </a:lnTo>
                <a:lnTo>
                  <a:pt x="18027" y="40124"/>
                </a:lnTo>
                <a:lnTo>
                  <a:pt x="20253" y="41029"/>
                </a:lnTo>
                <a:lnTo>
                  <a:pt x="22480" y="40124"/>
                </a:lnTo>
                <a:lnTo>
                  <a:pt x="24706" y="41029"/>
                </a:lnTo>
                <a:lnTo>
                  <a:pt x="26933" y="40124"/>
                </a:lnTo>
                <a:lnTo>
                  <a:pt x="29159" y="41029"/>
                </a:lnTo>
                <a:lnTo>
                  <a:pt x="31386" y="40124"/>
                </a:lnTo>
                <a:lnTo>
                  <a:pt x="33612" y="41029"/>
                </a:lnTo>
                <a:lnTo>
                  <a:pt x="35851" y="40124"/>
                </a:lnTo>
                <a:lnTo>
                  <a:pt x="38077" y="41029"/>
                </a:lnTo>
                <a:lnTo>
                  <a:pt x="40304" y="40124"/>
                </a:lnTo>
                <a:lnTo>
                  <a:pt x="42530" y="41029"/>
                </a:lnTo>
                <a:lnTo>
                  <a:pt x="44757" y="40124"/>
                </a:lnTo>
                <a:lnTo>
                  <a:pt x="46983" y="41029"/>
                </a:lnTo>
                <a:lnTo>
                  <a:pt x="49209" y="40124"/>
                </a:lnTo>
                <a:lnTo>
                  <a:pt x="51436" y="41029"/>
                </a:lnTo>
                <a:lnTo>
                  <a:pt x="53662" y="40124"/>
                </a:lnTo>
                <a:lnTo>
                  <a:pt x="55889" y="41029"/>
                </a:lnTo>
                <a:lnTo>
                  <a:pt x="58115" y="40124"/>
                </a:lnTo>
                <a:lnTo>
                  <a:pt x="60342" y="41029"/>
                </a:lnTo>
                <a:lnTo>
                  <a:pt x="62568" y="40124"/>
                </a:lnTo>
                <a:lnTo>
                  <a:pt x="64795" y="41029"/>
                </a:lnTo>
                <a:lnTo>
                  <a:pt x="67021" y="40124"/>
                </a:lnTo>
                <a:lnTo>
                  <a:pt x="69248" y="41029"/>
                </a:lnTo>
                <a:lnTo>
                  <a:pt x="71474" y="40124"/>
                </a:lnTo>
                <a:lnTo>
                  <a:pt x="72712" y="40612"/>
                </a:lnTo>
                <a:lnTo>
                  <a:pt x="72712" y="822"/>
                </a:lnTo>
                <a:lnTo>
                  <a:pt x="72510" y="905"/>
                </a:lnTo>
                <a:lnTo>
                  <a:pt x="70284" y="0"/>
                </a:lnTo>
                <a:lnTo>
                  <a:pt x="68057" y="905"/>
                </a:lnTo>
                <a:lnTo>
                  <a:pt x="65831" y="0"/>
                </a:lnTo>
                <a:lnTo>
                  <a:pt x="63604" y="905"/>
                </a:lnTo>
                <a:lnTo>
                  <a:pt x="61378" y="0"/>
                </a:lnTo>
                <a:lnTo>
                  <a:pt x="59151" y="905"/>
                </a:lnTo>
                <a:lnTo>
                  <a:pt x="56925" y="0"/>
                </a:lnTo>
                <a:lnTo>
                  <a:pt x="54698" y="905"/>
                </a:lnTo>
                <a:lnTo>
                  <a:pt x="52460" y="0"/>
                </a:lnTo>
                <a:lnTo>
                  <a:pt x="50233" y="905"/>
                </a:lnTo>
                <a:lnTo>
                  <a:pt x="48007" y="0"/>
                </a:lnTo>
                <a:lnTo>
                  <a:pt x="45780" y="905"/>
                </a:lnTo>
                <a:lnTo>
                  <a:pt x="43554" y="0"/>
                </a:lnTo>
                <a:lnTo>
                  <a:pt x="41328" y="905"/>
                </a:lnTo>
                <a:lnTo>
                  <a:pt x="39101" y="0"/>
                </a:lnTo>
                <a:lnTo>
                  <a:pt x="36875" y="905"/>
                </a:lnTo>
                <a:lnTo>
                  <a:pt x="34648" y="0"/>
                </a:lnTo>
                <a:lnTo>
                  <a:pt x="32422" y="905"/>
                </a:lnTo>
                <a:lnTo>
                  <a:pt x="30195" y="0"/>
                </a:lnTo>
                <a:lnTo>
                  <a:pt x="27969" y="905"/>
                </a:lnTo>
                <a:lnTo>
                  <a:pt x="25742" y="0"/>
                </a:lnTo>
                <a:lnTo>
                  <a:pt x="23516" y="905"/>
                </a:lnTo>
                <a:lnTo>
                  <a:pt x="21289" y="0"/>
                </a:lnTo>
                <a:lnTo>
                  <a:pt x="19063" y="905"/>
                </a:lnTo>
                <a:lnTo>
                  <a:pt x="16836" y="0"/>
                </a:lnTo>
                <a:lnTo>
                  <a:pt x="14610" y="905"/>
                </a:lnTo>
                <a:lnTo>
                  <a:pt x="12383" y="0"/>
                </a:lnTo>
                <a:lnTo>
                  <a:pt x="10157" y="905"/>
                </a:lnTo>
                <a:lnTo>
                  <a:pt x="7930" y="0"/>
                </a:lnTo>
                <a:lnTo>
                  <a:pt x="5704" y="905"/>
                </a:lnTo>
                <a:lnTo>
                  <a:pt x="3478" y="0"/>
                </a:lnTo>
                <a:close/>
              </a:path>
            </a:pathLst>
          </a:custGeom>
          <a:solidFill>
            <a:srgbClr val="9DE6E6"/>
          </a:solidFill>
          <a:ln>
            <a:noFill/>
          </a:ln>
        </p:spPr>
        <p:txBody>
          <a:bodyPr spcFirstLastPara="1" wrap="square" lIns="91425" tIns="91425" rIns="91425" bIns="91425" anchor="ctr" anchorCtr="0">
            <a:noAutofit/>
          </a:bodyPr>
          <a:lstStyle/>
          <a:p>
            <a:endParaRPr/>
          </a:p>
        </p:txBody>
      </p:sp>
      <p:sp>
        <p:nvSpPr>
          <p:cNvPr id="73" name="Google Shape;841;p32"/>
          <p:cNvSpPr txBox="1">
            <a:spLocks noGrp="1"/>
          </p:cNvSpPr>
          <p:nvPr>
            <p:ph type="subTitle" idx="1"/>
          </p:nvPr>
        </p:nvSpPr>
        <p:spPr>
          <a:xfrm>
            <a:off x="2720424" y="641485"/>
            <a:ext cx="4384001" cy="2959536"/>
          </a:xfrm>
          <a:prstGeom prst="rect">
            <a:avLst/>
          </a:prstGeom>
        </p:spPr>
        <p:txBody>
          <a:bodyPr spcFirstLastPara="1" wrap="square" lIns="91425" tIns="91425" rIns="91425" bIns="91425" anchor="t" anchorCtr="0">
            <a:noAutofit/>
          </a:bodyPr>
          <a:lstStyle/>
          <a:p>
            <a:pPr marL="0" lvl="0" indent="0">
              <a:lnSpc>
                <a:spcPct val="150000"/>
              </a:lnSpc>
            </a:pPr>
            <a:r>
              <a:rPr lang="en-US" sz="3600" b="1" dirty="0" smtClean="0">
                <a:solidFill>
                  <a:schemeClr val="tx1"/>
                </a:solidFill>
                <a:latin typeface="Times New Roman" pitchFamily="18" charset="0"/>
                <a:cs typeface="Times New Roman" pitchFamily="18" charset="0"/>
              </a:rPr>
              <a:t>BÀI 12: </a:t>
            </a:r>
            <a:r>
              <a:rPr lang="en-US" sz="3600" b="1" dirty="0">
                <a:solidFill>
                  <a:srgbClr val="FF0000"/>
                </a:solidFill>
                <a:latin typeface="Times New Roman" pitchFamily="18" charset="0"/>
                <a:cs typeface="Times New Roman" pitchFamily="18" charset="0"/>
              </a:rPr>
              <a:t>TÍNH CHẤT BA ĐƯỜNG TRUNG TRỰC CỦA TAM GIÁC</a:t>
            </a:r>
            <a:r>
              <a:rPr lang="en-US" sz="3600" b="1" dirty="0" smtClean="0">
                <a:solidFill>
                  <a:srgbClr val="FF0000"/>
                </a:solidFill>
                <a:latin typeface="Times New Roman" pitchFamily="18" charset="0"/>
                <a:cs typeface="Times New Roman" pitchFamily="18" charset="0"/>
              </a:rPr>
              <a:t>. </a:t>
            </a:r>
          </a:p>
          <a:p>
            <a:pPr marL="0" lvl="0" indent="0" algn="ctr" rtl="0">
              <a:lnSpc>
                <a:spcPct val="150000"/>
              </a:lnSpc>
              <a:spcBef>
                <a:spcPts val="0"/>
              </a:spcBef>
              <a:spcAft>
                <a:spcPts val="0"/>
              </a:spcAft>
              <a:buNone/>
            </a:pPr>
            <a:r>
              <a:rPr lang="en-US" sz="3600" b="1" dirty="0" smtClean="0">
                <a:solidFill>
                  <a:srgbClr val="FF0000"/>
                </a:solidFill>
                <a:latin typeface="Times New Roman" pitchFamily="18" charset="0"/>
                <a:cs typeface="Times New Roman" pitchFamily="18" charset="0"/>
              </a:rPr>
              <a:t>(2 </a:t>
            </a:r>
            <a:r>
              <a:rPr lang="en-US" sz="3600" b="1" dirty="0" err="1" smtClean="0">
                <a:solidFill>
                  <a:srgbClr val="FF0000"/>
                </a:solidFill>
                <a:latin typeface="Times New Roman" pitchFamily="18" charset="0"/>
                <a:cs typeface="Times New Roman" pitchFamily="18" charset="0"/>
              </a:rPr>
              <a:t>Tiết</a:t>
            </a:r>
            <a:r>
              <a:rPr lang="en-US" sz="3600" b="1" dirty="0" smtClean="0">
                <a:solidFill>
                  <a:srgbClr val="FF0000"/>
                </a:solidFill>
                <a:latin typeface="Times New Roman" pitchFamily="18" charset="0"/>
                <a:cs typeface="Times New Roman" pitchFamily="18" charset="0"/>
              </a:rPr>
              <a:t>)</a:t>
            </a:r>
            <a:endParaRPr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054303430"/>
      </p:ext>
    </p:extLst>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p34"/>
          <p:cNvSpPr/>
          <p:nvPr/>
        </p:nvSpPr>
        <p:spPr>
          <a:xfrm>
            <a:off x="5111745" y="3087449"/>
            <a:ext cx="630900" cy="630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4"/>
          <p:cNvSpPr/>
          <p:nvPr/>
        </p:nvSpPr>
        <p:spPr>
          <a:xfrm>
            <a:off x="5242932" y="927929"/>
            <a:ext cx="630900" cy="630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4"/>
          <p:cNvSpPr txBox="1">
            <a:spLocks noGrp="1"/>
          </p:cNvSpPr>
          <p:nvPr>
            <p:ph type="title"/>
          </p:nvPr>
        </p:nvSpPr>
        <p:spPr>
          <a:xfrm>
            <a:off x="1169998" y="1632520"/>
            <a:ext cx="2432151" cy="11064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dirty="0" smtClean="0">
                <a:latin typeface="Times New Roman" pitchFamily="18" charset="0"/>
                <a:cs typeface="Times New Roman" pitchFamily="18" charset="0"/>
              </a:rPr>
              <a:t>NỘI DUNG BÀI HỌC</a:t>
            </a:r>
            <a:endParaRPr sz="3200" dirty="0">
              <a:latin typeface="Times New Roman" pitchFamily="18" charset="0"/>
              <a:cs typeface="Times New Roman" pitchFamily="18" charset="0"/>
            </a:endParaRPr>
          </a:p>
        </p:txBody>
      </p:sp>
      <p:sp>
        <p:nvSpPr>
          <p:cNvPr id="866" name="Google Shape;866;p34"/>
          <p:cNvSpPr txBox="1">
            <a:spLocks noGrp="1"/>
          </p:cNvSpPr>
          <p:nvPr>
            <p:ph type="title" idx="2"/>
          </p:nvPr>
        </p:nvSpPr>
        <p:spPr>
          <a:xfrm>
            <a:off x="5266553" y="979176"/>
            <a:ext cx="704100" cy="4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01</a:t>
            </a:r>
            <a:endParaRPr dirty="0">
              <a:latin typeface="+mn-lt"/>
            </a:endParaRPr>
          </a:p>
        </p:txBody>
      </p:sp>
      <p:sp>
        <p:nvSpPr>
          <p:cNvPr id="869" name="Google Shape;869;p34"/>
          <p:cNvSpPr txBox="1">
            <a:spLocks noGrp="1"/>
          </p:cNvSpPr>
          <p:nvPr>
            <p:ph type="title" idx="5"/>
          </p:nvPr>
        </p:nvSpPr>
        <p:spPr>
          <a:xfrm>
            <a:off x="5067291" y="3168353"/>
            <a:ext cx="704100" cy="466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n-lt"/>
              </a:rPr>
              <a:t>02</a:t>
            </a:r>
            <a:endParaRPr dirty="0">
              <a:latin typeface="+mn-lt"/>
            </a:endParaRPr>
          </a:p>
        </p:txBody>
      </p:sp>
      <p:sp>
        <p:nvSpPr>
          <p:cNvPr id="877" name="Google Shape;877;p34"/>
          <p:cNvSpPr/>
          <p:nvPr/>
        </p:nvSpPr>
        <p:spPr>
          <a:xfrm>
            <a:off x="1595475" y="3000150"/>
            <a:ext cx="1753950" cy="125050"/>
          </a:xfrm>
          <a:custGeom>
            <a:avLst/>
            <a:gdLst/>
            <a:ahLst/>
            <a:cxnLst/>
            <a:rect l="l" t="t" r="r" b="b"/>
            <a:pathLst>
              <a:path w="70158" h="5002" extrusionOk="0">
                <a:moveTo>
                  <a:pt x="63671" y="1738"/>
                </a:moveTo>
                <a:cubicBezTo>
                  <a:pt x="63713" y="1821"/>
                  <a:pt x="63755" y="1863"/>
                  <a:pt x="63818" y="1905"/>
                </a:cubicBezTo>
                <a:cubicBezTo>
                  <a:pt x="63671" y="1905"/>
                  <a:pt x="63546" y="1947"/>
                  <a:pt x="63441" y="1947"/>
                </a:cubicBezTo>
                <a:cubicBezTo>
                  <a:pt x="63211" y="1947"/>
                  <a:pt x="62981" y="1968"/>
                  <a:pt x="62751" y="1968"/>
                </a:cubicBezTo>
                <a:cubicBezTo>
                  <a:pt x="61705" y="1989"/>
                  <a:pt x="60679" y="2051"/>
                  <a:pt x="59633" y="2072"/>
                </a:cubicBezTo>
                <a:cubicBezTo>
                  <a:pt x="59152" y="2093"/>
                  <a:pt x="58692" y="2114"/>
                  <a:pt x="58210" y="2114"/>
                </a:cubicBezTo>
                <a:cubicBezTo>
                  <a:pt x="57478" y="2114"/>
                  <a:pt x="56725" y="2156"/>
                  <a:pt x="55992" y="2156"/>
                </a:cubicBezTo>
                <a:cubicBezTo>
                  <a:pt x="54298" y="2177"/>
                  <a:pt x="52624" y="2198"/>
                  <a:pt x="50929" y="2219"/>
                </a:cubicBezTo>
                <a:cubicBezTo>
                  <a:pt x="47623" y="2282"/>
                  <a:pt x="44359" y="2323"/>
                  <a:pt x="41053" y="2386"/>
                </a:cubicBezTo>
                <a:cubicBezTo>
                  <a:pt x="38710" y="2407"/>
                  <a:pt x="36345" y="2491"/>
                  <a:pt x="34002" y="2574"/>
                </a:cubicBezTo>
                <a:cubicBezTo>
                  <a:pt x="30466" y="2679"/>
                  <a:pt x="26909" y="2742"/>
                  <a:pt x="23373" y="2846"/>
                </a:cubicBezTo>
                <a:cubicBezTo>
                  <a:pt x="22682" y="2888"/>
                  <a:pt x="21971" y="2909"/>
                  <a:pt x="21259" y="2951"/>
                </a:cubicBezTo>
                <a:cubicBezTo>
                  <a:pt x="19251" y="3056"/>
                  <a:pt x="17242" y="3139"/>
                  <a:pt x="15212" y="3244"/>
                </a:cubicBezTo>
                <a:cubicBezTo>
                  <a:pt x="13266" y="3349"/>
                  <a:pt x="11279" y="3432"/>
                  <a:pt x="9312" y="3537"/>
                </a:cubicBezTo>
                <a:cubicBezTo>
                  <a:pt x="9124" y="3537"/>
                  <a:pt x="8935" y="3558"/>
                  <a:pt x="8768" y="3558"/>
                </a:cubicBezTo>
                <a:cubicBezTo>
                  <a:pt x="9291" y="3516"/>
                  <a:pt x="9835" y="3474"/>
                  <a:pt x="10358" y="3432"/>
                </a:cubicBezTo>
                <a:cubicBezTo>
                  <a:pt x="12220" y="3307"/>
                  <a:pt x="14062" y="3139"/>
                  <a:pt x="15924" y="3014"/>
                </a:cubicBezTo>
                <a:cubicBezTo>
                  <a:pt x="16572" y="2951"/>
                  <a:pt x="17242" y="2909"/>
                  <a:pt x="17870" y="2846"/>
                </a:cubicBezTo>
                <a:cubicBezTo>
                  <a:pt x="18204" y="2826"/>
                  <a:pt x="18539" y="2805"/>
                  <a:pt x="18853" y="2805"/>
                </a:cubicBezTo>
                <a:cubicBezTo>
                  <a:pt x="20799" y="2700"/>
                  <a:pt x="22724" y="2574"/>
                  <a:pt x="24670" y="2470"/>
                </a:cubicBezTo>
                <a:cubicBezTo>
                  <a:pt x="25026" y="2428"/>
                  <a:pt x="25423" y="2407"/>
                  <a:pt x="25779" y="2386"/>
                </a:cubicBezTo>
                <a:cubicBezTo>
                  <a:pt x="26344" y="2365"/>
                  <a:pt x="26888" y="2323"/>
                  <a:pt x="27411" y="2323"/>
                </a:cubicBezTo>
                <a:lnTo>
                  <a:pt x="33374" y="2093"/>
                </a:lnTo>
                <a:cubicBezTo>
                  <a:pt x="33813" y="2072"/>
                  <a:pt x="34253" y="2072"/>
                  <a:pt x="34671" y="2051"/>
                </a:cubicBezTo>
                <a:lnTo>
                  <a:pt x="35027" y="2051"/>
                </a:lnTo>
                <a:cubicBezTo>
                  <a:pt x="35341" y="2051"/>
                  <a:pt x="35655" y="2051"/>
                  <a:pt x="35927" y="2010"/>
                </a:cubicBezTo>
                <a:cubicBezTo>
                  <a:pt x="37914" y="1968"/>
                  <a:pt x="39944" y="1947"/>
                  <a:pt x="41932" y="1884"/>
                </a:cubicBezTo>
                <a:cubicBezTo>
                  <a:pt x="42832" y="1863"/>
                  <a:pt x="43752" y="1842"/>
                  <a:pt x="44673" y="1842"/>
                </a:cubicBezTo>
                <a:cubicBezTo>
                  <a:pt x="47623" y="1800"/>
                  <a:pt x="50615" y="1779"/>
                  <a:pt x="53565" y="1758"/>
                </a:cubicBezTo>
                <a:cubicBezTo>
                  <a:pt x="56683" y="1758"/>
                  <a:pt x="59675" y="1738"/>
                  <a:pt x="62709" y="1738"/>
                </a:cubicBezTo>
                <a:close/>
                <a:moveTo>
                  <a:pt x="57248" y="1"/>
                </a:moveTo>
                <a:cubicBezTo>
                  <a:pt x="54549" y="1"/>
                  <a:pt x="51891" y="43"/>
                  <a:pt x="49192" y="64"/>
                </a:cubicBezTo>
                <a:cubicBezTo>
                  <a:pt x="47184" y="85"/>
                  <a:pt x="45154" y="105"/>
                  <a:pt x="43145" y="105"/>
                </a:cubicBezTo>
                <a:cubicBezTo>
                  <a:pt x="42267" y="105"/>
                  <a:pt x="41346" y="147"/>
                  <a:pt x="40446" y="168"/>
                </a:cubicBezTo>
                <a:cubicBezTo>
                  <a:pt x="38438" y="210"/>
                  <a:pt x="36429" y="252"/>
                  <a:pt x="34420" y="294"/>
                </a:cubicBezTo>
                <a:cubicBezTo>
                  <a:pt x="33834" y="294"/>
                  <a:pt x="33269" y="315"/>
                  <a:pt x="32684" y="315"/>
                </a:cubicBezTo>
                <a:cubicBezTo>
                  <a:pt x="32349" y="315"/>
                  <a:pt x="32035" y="336"/>
                  <a:pt x="31700" y="336"/>
                </a:cubicBezTo>
                <a:lnTo>
                  <a:pt x="25737" y="587"/>
                </a:lnTo>
                <a:cubicBezTo>
                  <a:pt x="25130" y="608"/>
                  <a:pt x="24523" y="629"/>
                  <a:pt x="23896" y="670"/>
                </a:cubicBezTo>
                <a:cubicBezTo>
                  <a:pt x="23561" y="670"/>
                  <a:pt x="23226" y="691"/>
                  <a:pt x="22870" y="712"/>
                </a:cubicBezTo>
                <a:cubicBezTo>
                  <a:pt x="20883" y="817"/>
                  <a:pt x="18937" y="922"/>
                  <a:pt x="16949" y="1026"/>
                </a:cubicBezTo>
                <a:cubicBezTo>
                  <a:pt x="15924" y="1068"/>
                  <a:pt x="14898" y="1131"/>
                  <a:pt x="13873" y="1214"/>
                </a:cubicBezTo>
                <a:cubicBezTo>
                  <a:pt x="12137" y="1319"/>
                  <a:pt x="10379" y="1424"/>
                  <a:pt x="8642" y="1549"/>
                </a:cubicBezTo>
                <a:cubicBezTo>
                  <a:pt x="7136" y="1654"/>
                  <a:pt x="5608" y="1738"/>
                  <a:pt x="4102" y="1800"/>
                </a:cubicBezTo>
                <a:cubicBezTo>
                  <a:pt x="3872" y="1842"/>
                  <a:pt x="3621" y="1842"/>
                  <a:pt x="3370" y="1863"/>
                </a:cubicBezTo>
                <a:cubicBezTo>
                  <a:pt x="2972" y="1884"/>
                  <a:pt x="2574" y="1884"/>
                  <a:pt x="2198" y="1905"/>
                </a:cubicBezTo>
                <a:cubicBezTo>
                  <a:pt x="1842" y="1947"/>
                  <a:pt x="1507" y="1947"/>
                  <a:pt x="1152" y="1947"/>
                </a:cubicBezTo>
                <a:cubicBezTo>
                  <a:pt x="1110" y="1863"/>
                  <a:pt x="1005" y="1779"/>
                  <a:pt x="942" y="1779"/>
                </a:cubicBezTo>
                <a:cubicBezTo>
                  <a:pt x="691" y="1800"/>
                  <a:pt x="482" y="1842"/>
                  <a:pt x="252" y="1863"/>
                </a:cubicBezTo>
                <a:cubicBezTo>
                  <a:pt x="147" y="1863"/>
                  <a:pt x="43" y="1905"/>
                  <a:pt x="22" y="2051"/>
                </a:cubicBezTo>
                <a:cubicBezTo>
                  <a:pt x="1" y="2177"/>
                  <a:pt x="64" y="2302"/>
                  <a:pt x="168" y="2323"/>
                </a:cubicBezTo>
                <a:cubicBezTo>
                  <a:pt x="273" y="2365"/>
                  <a:pt x="357" y="2386"/>
                  <a:pt x="461" y="2407"/>
                </a:cubicBezTo>
                <a:cubicBezTo>
                  <a:pt x="566" y="2428"/>
                  <a:pt x="650" y="2428"/>
                  <a:pt x="754" y="2428"/>
                </a:cubicBezTo>
                <a:cubicBezTo>
                  <a:pt x="984" y="2554"/>
                  <a:pt x="1256" y="2574"/>
                  <a:pt x="1507" y="2574"/>
                </a:cubicBezTo>
                <a:cubicBezTo>
                  <a:pt x="2072" y="2574"/>
                  <a:pt x="2637" y="2554"/>
                  <a:pt x="3181" y="2512"/>
                </a:cubicBezTo>
                <a:cubicBezTo>
                  <a:pt x="3432" y="2512"/>
                  <a:pt x="3642" y="2491"/>
                  <a:pt x="3872" y="2491"/>
                </a:cubicBezTo>
                <a:lnTo>
                  <a:pt x="6843" y="2344"/>
                </a:lnTo>
                <a:cubicBezTo>
                  <a:pt x="8056" y="2282"/>
                  <a:pt x="9228" y="2198"/>
                  <a:pt x="10442" y="2156"/>
                </a:cubicBezTo>
                <a:cubicBezTo>
                  <a:pt x="12137" y="2051"/>
                  <a:pt x="13831" y="1968"/>
                  <a:pt x="15526" y="1863"/>
                </a:cubicBezTo>
                <a:cubicBezTo>
                  <a:pt x="15924" y="1842"/>
                  <a:pt x="16321" y="1842"/>
                  <a:pt x="16719" y="1821"/>
                </a:cubicBezTo>
                <a:cubicBezTo>
                  <a:pt x="17702" y="1758"/>
                  <a:pt x="18707" y="1717"/>
                  <a:pt x="19690" y="1675"/>
                </a:cubicBezTo>
                <a:cubicBezTo>
                  <a:pt x="20694" y="1633"/>
                  <a:pt x="21678" y="1570"/>
                  <a:pt x="22682" y="1549"/>
                </a:cubicBezTo>
                <a:cubicBezTo>
                  <a:pt x="23059" y="1528"/>
                  <a:pt x="23456" y="1507"/>
                  <a:pt x="23854" y="1507"/>
                </a:cubicBezTo>
                <a:cubicBezTo>
                  <a:pt x="25423" y="1445"/>
                  <a:pt x="27013" y="1403"/>
                  <a:pt x="28583" y="1340"/>
                </a:cubicBezTo>
                <a:cubicBezTo>
                  <a:pt x="29545" y="1319"/>
                  <a:pt x="30528" y="1298"/>
                  <a:pt x="31512" y="1235"/>
                </a:cubicBezTo>
                <a:cubicBezTo>
                  <a:pt x="31909" y="1235"/>
                  <a:pt x="32265" y="1214"/>
                  <a:pt x="32663" y="1214"/>
                </a:cubicBezTo>
                <a:cubicBezTo>
                  <a:pt x="34190" y="1194"/>
                  <a:pt x="35717" y="1152"/>
                  <a:pt x="37245" y="1131"/>
                </a:cubicBezTo>
                <a:cubicBezTo>
                  <a:pt x="38751" y="1110"/>
                  <a:pt x="40258" y="1089"/>
                  <a:pt x="41764" y="1047"/>
                </a:cubicBezTo>
                <a:lnTo>
                  <a:pt x="45928" y="1047"/>
                </a:lnTo>
                <a:cubicBezTo>
                  <a:pt x="47477" y="1047"/>
                  <a:pt x="48983" y="1047"/>
                  <a:pt x="50531" y="1026"/>
                </a:cubicBezTo>
                <a:lnTo>
                  <a:pt x="55428" y="1026"/>
                </a:lnTo>
                <a:cubicBezTo>
                  <a:pt x="53063" y="1047"/>
                  <a:pt x="50678" y="1089"/>
                  <a:pt x="48334" y="1131"/>
                </a:cubicBezTo>
                <a:cubicBezTo>
                  <a:pt x="47330" y="1152"/>
                  <a:pt x="46368" y="1152"/>
                  <a:pt x="45384" y="1194"/>
                </a:cubicBezTo>
                <a:cubicBezTo>
                  <a:pt x="44966" y="1194"/>
                  <a:pt x="44505" y="1194"/>
                  <a:pt x="44087" y="1214"/>
                </a:cubicBezTo>
                <a:cubicBezTo>
                  <a:pt x="42664" y="1235"/>
                  <a:pt x="41241" y="1298"/>
                  <a:pt x="39798" y="1319"/>
                </a:cubicBezTo>
                <a:cubicBezTo>
                  <a:pt x="38166" y="1361"/>
                  <a:pt x="36513" y="1403"/>
                  <a:pt x="34860" y="1445"/>
                </a:cubicBezTo>
                <a:cubicBezTo>
                  <a:pt x="34567" y="1445"/>
                  <a:pt x="34316" y="1466"/>
                  <a:pt x="34023" y="1466"/>
                </a:cubicBezTo>
                <a:cubicBezTo>
                  <a:pt x="33144" y="1528"/>
                  <a:pt x="32265" y="1549"/>
                  <a:pt x="31386" y="1612"/>
                </a:cubicBezTo>
                <a:lnTo>
                  <a:pt x="26051" y="1842"/>
                </a:lnTo>
                <a:cubicBezTo>
                  <a:pt x="25779" y="1842"/>
                  <a:pt x="25528" y="1863"/>
                  <a:pt x="25256" y="1884"/>
                </a:cubicBezTo>
                <a:cubicBezTo>
                  <a:pt x="24398" y="1947"/>
                  <a:pt x="23519" y="2030"/>
                  <a:pt x="22640" y="2072"/>
                </a:cubicBezTo>
                <a:cubicBezTo>
                  <a:pt x="21071" y="2177"/>
                  <a:pt x="19544" y="2282"/>
                  <a:pt x="17974" y="2386"/>
                </a:cubicBezTo>
                <a:cubicBezTo>
                  <a:pt x="17556" y="2407"/>
                  <a:pt x="17095" y="2470"/>
                  <a:pt x="16677" y="2491"/>
                </a:cubicBezTo>
                <a:cubicBezTo>
                  <a:pt x="15694" y="2574"/>
                  <a:pt x="14689" y="2658"/>
                  <a:pt x="13706" y="2763"/>
                </a:cubicBezTo>
                <a:cubicBezTo>
                  <a:pt x="12450" y="2867"/>
                  <a:pt x="11153" y="2972"/>
                  <a:pt x="9898" y="3077"/>
                </a:cubicBezTo>
                <a:cubicBezTo>
                  <a:pt x="8161" y="3223"/>
                  <a:pt x="6383" y="3391"/>
                  <a:pt x="4625" y="3537"/>
                </a:cubicBezTo>
                <a:cubicBezTo>
                  <a:pt x="4207" y="3558"/>
                  <a:pt x="3788" y="3621"/>
                  <a:pt x="3349" y="3642"/>
                </a:cubicBezTo>
                <a:lnTo>
                  <a:pt x="1068" y="3872"/>
                </a:lnTo>
                <a:cubicBezTo>
                  <a:pt x="984" y="3872"/>
                  <a:pt x="901" y="3935"/>
                  <a:pt x="901" y="4039"/>
                </a:cubicBezTo>
                <a:cubicBezTo>
                  <a:pt x="901" y="4123"/>
                  <a:pt x="984" y="4186"/>
                  <a:pt x="1068" y="4186"/>
                </a:cubicBezTo>
                <a:cubicBezTo>
                  <a:pt x="1361" y="4186"/>
                  <a:pt x="1612" y="4227"/>
                  <a:pt x="1905" y="4227"/>
                </a:cubicBezTo>
                <a:cubicBezTo>
                  <a:pt x="1884" y="4290"/>
                  <a:pt x="1842" y="4374"/>
                  <a:pt x="1842" y="4458"/>
                </a:cubicBezTo>
                <a:cubicBezTo>
                  <a:pt x="1842" y="4751"/>
                  <a:pt x="2093" y="5002"/>
                  <a:pt x="2407" y="5002"/>
                </a:cubicBezTo>
                <a:cubicBezTo>
                  <a:pt x="4562" y="4876"/>
                  <a:pt x="6717" y="4709"/>
                  <a:pt x="8893" y="4604"/>
                </a:cubicBezTo>
                <a:cubicBezTo>
                  <a:pt x="10777" y="4541"/>
                  <a:pt x="12660" y="4437"/>
                  <a:pt x="14543" y="4353"/>
                </a:cubicBezTo>
                <a:cubicBezTo>
                  <a:pt x="16593" y="4248"/>
                  <a:pt x="18686" y="4144"/>
                  <a:pt x="20757" y="4060"/>
                </a:cubicBezTo>
                <a:cubicBezTo>
                  <a:pt x="21406" y="4039"/>
                  <a:pt x="22075" y="4018"/>
                  <a:pt x="22724" y="3955"/>
                </a:cubicBezTo>
                <a:cubicBezTo>
                  <a:pt x="22912" y="3955"/>
                  <a:pt x="23080" y="3935"/>
                  <a:pt x="23289" y="3935"/>
                </a:cubicBezTo>
                <a:cubicBezTo>
                  <a:pt x="26637" y="3851"/>
                  <a:pt x="29984" y="3746"/>
                  <a:pt x="33332" y="3663"/>
                </a:cubicBezTo>
                <a:cubicBezTo>
                  <a:pt x="35132" y="3621"/>
                  <a:pt x="36931" y="3558"/>
                  <a:pt x="38710" y="3537"/>
                </a:cubicBezTo>
                <a:cubicBezTo>
                  <a:pt x="39358" y="3516"/>
                  <a:pt x="39986" y="3516"/>
                  <a:pt x="40635" y="3495"/>
                </a:cubicBezTo>
                <a:lnTo>
                  <a:pt x="50908" y="3328"/>
                </a:lnTo>
                <a:lnTo>
                  <a:pt x="55302" y="3244"/>
                </a:lnTo>
                <a:cubicBezTo>
                  <a:pt x="56578" y="3223"/>
                  <a:pt x="57834" y="3223"/>
                  <a:pt x="59068" y="3181"/>
                </a:cubicBezTo>
                <a:cubicBezTo>
                  <a:pt x="60114" y="3139"/>
                  <a:pt x="61140" y="3098"/>
                  <a:pt x="62186" y="3077"/>
                </a:cubicBezTo>
                <a:cubicBezTo>
                  <a:pt x="62709" y="3035"/>
                  <a:pt x="63232" y="3035"/>
                  <a:pt x="63734" y="3014"/>
                </a:cubicBezTo>
                <a:lnTo>
                  <a:pt x="67270" y="2784"/>
                </a:lnTo>
                <a:lnTo>
                  <a:pt x="67270" y="2784"/>
                </a:lnTo>
                <a:cubicBezTo>
                  <a:pt x="67187" y="2888"/>
                  <a:pt x="67187" y="3035"/>
                  <a:pt x="67208" y="3139"/>
                </a:cubicBezTo>
                <a:cubicBezTo>
                  <a:pt x="67228" y="3286"/>
                  <a:pt x="67312" y="3391"/>
                  <a:pt x="67438" y="3432"/>
                </a:cubicBezTo>
                <a:cubicBezTo>
                  <a:pt x="67513" y="3478"/>
                  <a:pt x="67621" y="3512"/>
                  <a:pt x="67715" y="3512"/>
                </a:cubicBezTo>
                <a:cubicBezTo>
                  <a:pt x="67751" y="3512"/>
                  <a:pt x="67785" y="3507"/>
                  <a:pt x="67814" y="3495"/>
                </a:cubicBezTo>
                <a:cubicBezTo>
                  <a:pt x="68065" y="3391"/>
                  <a:pt x="68337" y="3286"/>
                  <a:pt x="68568" y="3181"/>
                </a:cubicBezTo>
                <a:lnTo>
                  <a:pt x="68547" y="3181"/>
                </a:lnTo>
                <a:cubicBezTo>
                  <a:pt x="68568" y="3181"/>
                  <a:pt x="68568" y="3139"/>
                  <a:pt x="68588" y="3139"/>
                </a:cubicBezTo>
                <a:cubicBezTo>
                  <a:pt x="68630" y="3139"/>
                  <a:pt x="68651" y="3118"/>
                  <a:pt x="68651" y="3118"/>
                </a:cubicBezTo>
                <a:lnTo>
                  <a:pt x="68630" y="3118"/>
                </a:lnTo>
                <a:cubicBezTo>
                  <a:pt x="68756" y="3077"/>
                  <a:pt x="68881" y="3014"/>
                  <a:pt x="69049" y="2930"/>
                </a:cubicBezTo>
                <a:cubicBezTo>
                  <a:pt x="69174" y="2888"/>
                  <a:pt x="69321" y="2805"/>
                  <a:pt x="69467" y="2763"/>
                </a:cubicBezTo>
                <a:cubicBezTo>
                  <a:pt x="69614" y="2679"/>
                  <a:pt x="69739" y="2595"/>
                  <a:pt x="69907" y="2512"/>
                </a:cubicBezTo>
                <a:cubicBezTo>
                  <a:pt x="70053" y="2449"/>
                  <a:pt x="70158" y="2240"/>
                  <a:pt x="70158" y="2051"/>
                </a:cubicBezTo>
                <a:cubicBezTo>
                  <a:pt x="70158" y="1947"/>
                  <a:pt x="70137" y="1863"/>
                  <a:pt x="70095" y="1758"/>
                </a:cubicBezTo>
                <a:cubicBezTo>
                  <a:pt x="70011" y="1654"/>
                  <a:pt x="69907" y="1528"/>
                  <a:pt x="69781" y="1507"/>
                </a:cubicBezTo>
                <a:cubicBezTo>
                  <a:pt x="69635" y="1466"/>
                  <a:pt x="69509" y="1445"/>
                  <a:pt x="69384" y="1445"/>
                </a:cubicBezTo>
                <a:lnTo>
                  <a:pt x="69300" y="1445"/>
                </a:lnTo>
                <a:cubicBezTo>
                  <a:pt x="69216" y="1445"/>
                  <a:pt x="69112" y="1445"/>
                  <a:pt x="69049" y="1466"/>
                </a:cubicBezTo>
                <a:cubicBezTo>
                  <a:pt x="68840" y="1507"/>
                  <a:pt x="68651" y="1528"/>
                  <a:pt x="68442" y="1528"/>
                </a:cubicBezTo>
                <a:cubicBezTo>
                  <a:pt x="68275" y="1528"/>
                  <a:pt x="68128" y="1549"/>
                  <a:pt x="67940" y="1549"/>
                </a:cubicBezTo>
                <a:cubicBezTo>
                  <a:pt x="67500" y="1570"/>
                  <a:pt x="67082" y="1612"/>
                  <a:pt x="66643" y="1654"/>
                </a:cubicBezTo>
                <a:cubicBezTo>
                  <a:pt x="66538" y="1654"/>
                  <a:pt x="66392" y="1675"/>
                  <a:pt x="66287" y="1675"/>
                </a:cubicBezTo>
                <a:cubicBezTo>
                  <a:pt x="66350" y="1633"/>
                  <a:pt x="66371" y="1570"/>
                  <a:pt x="66371" y="1528"/>
                </a:cubicBezTo>
                <a:cubicBezTo>
                  <a:pt x="66392" y="1466"/>
                  <a:pt x="66392" y="1424"/>
                  <a:pt x="66392" y="1361"/>
                </a:cubicBezTo>
                <a:cubicBezTo>
                  <a:pt x="66392" y="1340"/>
                  <a:pt x="66392" y="1298"/>
                  <a:pt x="66433" y="1256"/>
                </a:cubicBezTo>
                <a:cubicBezTo>
                  <a:pt x="66433" y="1214"/>
                  <a:pt x="66433" y="1152"/>
                  <a:pt x="66392" y="1131"/>
                </a:cubicBezTo>
                <a:cubicBezTo>
                  <a:pt x="66392" y="1131"/>
                  <a:pt x="66433" y="1131"/>
                  <a:pt x="66433" y="1110"/>
                </a:cubicBezTo>
                <a:cubicBezTo>
                  <a:pt x="66496" y="1047"/>
                  <a:pt x="66580" y="1005"/>
                  <a:pt x="66643" y="901"/>
                </a:cubicBezTo>
                <a:cubicBezTo>
                  <a:pt x="66684" y="817"/>
                  <a:pt x="66705" y="712"/>
                  <a:pt x="66705" y="608"/>
                </a:cubicBezTo>
                <a:cubicBezTo>
                  <a:pt x="66705" y="503"/>
                  <a:pt x="66684" y="419"/>
                  <a:pt x="66643" y="315"/>
                </a:cubicBezTo>
                <a:cubicBezTo>
                  <a:pt x="66601" y="294"/>
                  <a:pt x="66580" y="252"/>
                  <a:pt x="66559" y="210"/>
                </a:cubicBezTo>
                <a:cubicBezTo>
                  <a:pt x="66475" y="147"/>
                  <a:pt x="66392" y="105"/>
                  <a:pt x="66329" y="85"/>
                </a:cubicBezTo>
                <a:cubicBezTo>
                  <a:pt x="66161" y="43"/>
                  <a:pt x="65973" y="1"/>
                  <a:pt x="658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8" name="Google Shape;878;p34"/>
          <p:cNvGrpSpPr/>
          <p:nvPr/>
        </p:nvGrpSpPr>
        <p:grpSpPr>
          <a:xfrm rot="728172">
            <a:off x="30506" y="-352402"/>
            <a:ext cx="1784276" cy="1783851"/>
            <a:chOff x="5448300" y="1526500"/>
            <a:chExt cx="1154925" cy="1154650"/>
          </a:xfrm>
        </p:grpSpPr>
        <p:sp>
          <p:nvSpPr>
            <p:cNvPr id="879" name="Google Shape;879;p34"/>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82" name="Google Shape;882;p34"/>
          <p:cNvCxnSpPr/>
          <p:nvPr/>
        </p:nvCxnSpPr>
        <p:spPr>
          <a:xfrm>
            <a:off x="5266553" y="2298762"/>
            <a:ext cx="2901600" cy="0"/>
          </a:xfrm>
          <a:prstGeom prst="straightConnector1">
            <a:avLst/>
          </a:prstGeom>
          <a:noFill/>
          <a:ln w="19050" cap="flat" cmpd="sng">
            <a:solidFill>
              <a:schemeClr val="lt2"/>
            </a:solidFill>
            <a:prstDash val="solid"/>
            <a:round/>
            <a:headEnd type="none" w="med" len="med"/>
            <a:tailEnd type="none" w="med" len="med"/>
          </a:ln>
        </p:spPr>
      </p:cxnSp>
      <p:sp>
        <p:nvSpPr>
          <p:cNvPr id="12" name="TextBox 11"/>
          <p:cNvSpPr txBox="1"/>
          <p:nvPr/>
        </p:nvSpPr>
        <p:spPr>
          <a:xfrm>
            <a:off x="6010380" y="789002"/>
            <a:ext cx="2157771" cy="1384995"/>
          </a:xfrm>
          <a:prstGeom prst="rect">
            <a:avLst/>
          </a:prstGeom>
          <a:noFill/>
        </p:spPr>
        <p:txBody>
          <a:bodyPr wrap="square" rtlCol="0">
            <a:spAutoFit/>
          </a:bodyPr>
          <a:lstStyle/>
          <a:p>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
        <p:nvSpPr>
          <p:cNvPr id="38" name="TextBox 37"/>
          <p:cNvSpPr txBox="1"/>
          <p:nvPr/>
        </p:nvSpPr>
        <p:spPr>
          <a:xfrm>
            <a:off x="5771391" y="2991967"/>
            <a:ext cx="2676418" cy="1384995"/>
          </a:xfrm>
          <a:prstGeom prst="rect">
            <a:avLst/>
          </a:prstGeom>
          <a:noFill/>
        </p:spPr>
        <p:txBody>
          <a:bodyPr wrap="square" rtlCol="0">
            <a:spAutoFit/>
          </a:bodyPr>
          <a:lstStyle/>
          <a:p>
            <a:r>
              <a:rPr lang="en-US" sz="2800" dirty="0" err="1">
                <a:latin typeface="Times New Roman" pitchFamily="18" charset="0"/>
                <a:cs typeface="Times New Roman" pitchFamily="18" charset="0"/>
              </a:rPr>
              <a:t>Tính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chất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endParaRPr lang="en-US" sz="2800" dirty="0">
              <a:solidFill>
                <a:schemeClr val="tx1"/>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64"/>
                                        </p:tgtEl>
                                        <p:attrNameLst>
                                          <p:attrName>style.visibility</p:attrName>
                                        </p:attrNameLst>
                                      </p:cBhvr>
                                      <p:to>
                                        <p:strVal val="visible"/>
                                      </p:to>
                                    </p:set>
                                    <p:anim calcmode="lin" valueType="num">
                                      <p:cBhvr>
                                        <p:cTn id="7" dur="500" fill="hold"/>
                                        <p:tgtEl>
                                          <p:spTgt spid="864"/>
                                        </p:tgtEl>
                                        <p:attrNameLst>
                                          <p:attrName>ppt_w</p:attrName>
                                        </p:attrNameLst>
                                      </p:cBhvr>
                                      <p:tavLst>
                                        <p:tav tm="0">
                                          <p:val>
                                            <p:fltVal val="0"/>
                                          </p:val>
                                        </p:tav>
                                        <p:tav tm="100000">
                                          <p:val>
                                            <p:strVal val="#ppt_w"/>
                                          </p:val>
                                        </p:tav>
                                      </p:tavLst>
                                    </p:anim>
                                    <p:anim calcmode="lin" valueType="num">
                                      <p:cBhvr>
                                        <p:cTn id="8" dur="500" fill="hold"/>
                                        <p:tgtEl>
                                          <p:spTgt spid="864"/>
                                        </p:tgtEl>
                                        <p:attrNameLst>
                                          <p:attrName>ppt_h</p:attrName>
                                        </p:attrNameLst>
                                      </p:cBhvr>
                                      <p:tavLst>
                                        <p:tav tm="0">
                                          <p:val>
                                            <p:fltVal val="0"/>
                                          </p:val>
                                        </p:tav>
                                        <p:tav tm="100000">
                                          <p:val>
                                            <p:strVal val="#ppt_h"/>
                                          </p:val>
                                        </p:tav>
                                      </p:tavLst>
                                    </p:anim>
                                    <p:animEffect transition="in" filter="fade">
                                      <p:cBhvr>
                                        <p:cTn id="9" dur="500"/>
                                        <p:tgtEl>
                                          <p:spTgt spid="86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77"/>
                                        </p:tgtEl>
                                        <p:attrNameLst>
                                          <p:attrName>style.visibility</p:attrName>
                                        </p:attrNameLst>
                                      </p:cBhvr>
                                      <p:to>
                                        <p:strVal val="visible"/>
                                      </p:to>
                                    </p:set>
                                    <p:anim calcmode="lin" valueType="num">
                                      <p:cBhvr>
                                        <p:cTn id="12" dur="500" fill="hold"/>
                                        <p:tgtEl>
                                          <p:spTgt spid="877"/>
                                        </p:tgtEl>
                                        <p:attrNameLst>
                                          <p:attrName>ppt_w</p:attrName>
                                        </p:attrNameLst>
                                      </p:cBhvr>
                                      <p:tavLst>
                                        <p:tav tm="0">
                                          <p:val>
                                            <p:fltVal val="0"/>
                                          </p:val>
                                        </p:tav>
                                        <p:tav tm="100000">
                                          <p:val>
                                            <p:strVal val="#ppt_w"/>
                                          </p:val>
                                        </p:tav>
                                      </p:tavLst>
                                    </p:anim>
                                    <p:anim calcmode="lin" valueType="num">
                                      <p:cBhvr>
                                        <p:cTn id="13" dur="500" fill="hold"/>
                                        <p:tgtEl>
                                          <p:spTgt spid="877"/>
                                        </p:tgtEl>
                                        <p:attrNameLst>
                                          <p:attrName>ppt_h</p:attrName>
                                        </p:attrNameLst>
                                      </p:cBhvr>
                                      <p:tavLst>
                                        <p:tav tm="0">
                                          <p:val>
                                            <p:fltVal val="0"/>
                                          </p:val>
                                        </p:tav>
                                        <p:tav tm="100000">
                                          <p:val>
                                            <p:strVal val="#ppt_h"/>
                                          </p:val>
                                        </p:tav>
                                      </p:tavLst>
                                    </p:anim>
                                    <p:animEffect transition="in" filter="fade">
                                      <p:cBhvr>
                                        <p:cTn id="14" dur="500"/>
                                        <p:tgtEl>
                                          <p:spTgt spid="87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63"/>
                                        </p:tgtEl>
                                        <p:attrNameLst>
                                          <p:attrName>style.visibility</p:attrName>
                                        </p:attrNameLst>
                                      </p:cBhvr>
                                      <p:to>
                                        <p:strVal val="visible"/>
                                      </p:to>
                                    </p:set>
                                    <p:anim calcmode="lin" valueType="num">
                                      <p:cBhvr additive="base">
                                        <p:cTn id="19" dur="500"/>
                                        <p:tgtEl>
                                          <p:spTgt spid="863"/>
                                        </p:tgtEl>
                                        <p:attrNameLst>
                                          <p:attrName>ppt_y</p:attrName>
                                        </p:attrNameLst>
                                      </p:cBhvr>
                                      <p:tavLst>
                                        <p:tav tm="0">
                                          <p:val>
                                            <p:strVal val="#ppt_y+#ppt_h*1.125000"/>
                                          </p:val>
                                        </p:tav>
                                        <p:tav tm="100000">
                                          <p:val>
                                            <p:strVal val="#ppt_y"/>
                                          </p:val>
                                        </p:tav>
                                      </p:tavLst>
                                    </p:anim>
                                    <p:animEffect transition="in" filter="wipe(up)">
                                      <p:cBhvr>
                                        <p:cTn id="20" dur="500"/>
                                        <p:tgtEl>
                                          <p:spTgt spid="863"/>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866"/>
                                        </p:tgtEl>
                                        <p:attrNameLst>
                                          <p:attrName>style.visibility</p:attrName>
                                        </p:attrNameLst>
                                      </p:cBhvr>
                                      <p:to>
                                        <p:strVal val="visible"/>
                                      </p:to>
                                    </p:set>
                                    <p:anim calcmode="lin" valueType="num">
                                      <p:cBhvr additive="base">
                                        <p:cTn id="23" dur="500"/>
                                        <p:tgtEl>
                                          <p:spTgt spid="866"/>
                                        </p:tgtEl>
                                        <p:attrNameLst>
                                          <p:attrName>ppt_y</p:attrName>
                                        </p:attrNameLst>
                                      </p:cBhvr>
                                      <p:tavLst>
                                        <p:tav tm="0">
                                          <p:val>
                                            <p:strVal val="#ppt_y+#ppt_h*1.125000"/>
                                          </p:val>
                                        </p:tav>
                                        <p:tav tm="100000">
                                          <p:val>
                                            <p:strVal val="#ppt_y"/>
                                          </p:val>
                                        </p:tav>
                                      </p:tavLst>
                                    </p:anim>
                                    <p:animEffect transition="in" filter="wipe(up)">
                                      <p:cBhvr>
                                        <p:cTn id="24" dur="500"/>
                                        <p:tgtEl>
                                          <p:spTgt spid="866"/>
                                        </p:tgtEl>
                                      </p:cBhvr>
                                    </p:animEffect>
                                  </p:childTnLst>
                                </p:cTn>
                              </p:par>
                              <p:par>
                                <p:cTn id="25" presetID="1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up)">
                                      <p:cBhvr>
                                        <p:cTn id="28" dur="500"/>
                                        <p:tgtEl>
                                          <p:spTgt spid="12"/>
                                        </p:tgtEl>
                                      </p:cBhvr>
                                    </p:animEffect>
                                  </p:childTnLst>
                                </p:cTn>
                              </p:par>
                              <p:par>
                                <p:cTn id="29" presetID="12" presetClass="entr" presetSubtype="4" fill="hold" nodeType="withEffect">
                                  <p:stCondLst>
                                    <p:cond delay="0"/>
                                  </p:stCondLst>
                                  <p:childTnLst>
                                    <p:set>
                                      <p:cBhvr>
                                        <p:cTn id="30" dur="1" fill="hold">
                                          <p:stCondLst>
                                            <p:cond delay="0"/>
                                          </p:stCondLst>
                                        </p:cTn>
                                        <p:tgtEl>
                                          <p:spTgt spid="882"/>
                                        </p:tgtEl>
                                        <p:attrNameLst>
                                          <p:attrName>style.visibility</p:attrName>
                                        </p:attrNameLst>
                                      </p:cBhvr>
                                      <p:to>
                                        <p:strVal val="visible"/>
                                      </p:to>
                                    </p:set>
                                    <p:anim calcmode="lin" valueType="num">
                                      <p:cBhvr additive="base">
                                        <p:cTn id="31" dur="500"/>
                                        <p:tgtEl>
                                          <p:spTgt spid="882"/>
                                        </p:tgtEl>
                                        <p:attrNameLst>
                                          <p:attrName>ppt_y</p:attrName>
                                        </p:attrNameLst>
                                      </p:cBhvr>
                                      <p:tavLst>
                                        <p:tav tm="0">
                                          <p:val>
                                            <p:strVal val="#ppt_y+#ppt_h*1.125000"/>
                                          </p:val>
                                        </p:tav>
                                        <p:tav tm="100000">
                                          <p:val>
                                            <p:strVal val="#ppt_y"/>
                                          </p:val>
                                        </p:tav>
                                      </p:tavLst>
                                    </p:anim>
                                    <p:animEffect transition="in" filter="wipe(up)">
                                      <p:cBhvr>
                                        <p:cTn id="32" dur="500"/>
                                        <p:tgtEl>
                                          <p:spTgt spid="88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869"/>
                                        </p:tgtEl>
                                        <p:attrNameLst>
                                          <p:attrName>style.visibility</p:attrName>
                                        </p:attrNameLst>
                                      </p:cBhvr>
                                      <p:to>
                                        <p:strVal val="visible"/>
                                      </p:to>
                                    </p:set>
                                    <p:anim calcmode="lin" valueType="num">
                                      <p:cBhvr additive="base">
                                        <p:cTn id="37" dur="500"/>
                                        <p:tgtEl>
                                          <p:spTgt spid="869"/>
                                        </p:tgtEl>
                                        <p:attrNameLst>
                                          <p:attrName>ppt_y</p:attrName>
                                        </p:attrNameLst>
                                      </p:cBhvr>
                                      <p:tavLst>
                                        <p:tav tm="0">
                                          <p:val>
                                            <p:strVal val="#ppt_y-#ppt_h*1.125000"/>
                                          </p:val>
                                        </p:tav>
                                        <p:tav tm="100000">
                                          <p:val>
                                            <p:strVal val="#ppt_y"/>
                                          </p:val>
                                        </p:tav>
                                      </p:tavLst>
                                    </p:anim>
                                    <p:animEffect transition="in" filter="wipe(down)">
                                      <p:cBhvr>
                                        <p:cTn id="38" dur="500"/>
                                        <p:tgtEl>
                                          <p:spTgt spid="869"/>
                                        </p:tgtEl>
                                      </p:cBhvr>
                                    </p:animEffect>
                                  </p:childTnLst>
                                </p:cTn>
                              </p:par>
                              <p:par>
                                <p:cTn id="39" presetID="12" presetClass="entr" presetSubtype="1" fill="hold" grpId="0" nodeType="withEffect">
                                  <p:stCondLst>
                                    <p:cond delay="0"/>
                                  </p:stCondLst>
                                  <p:childTnLst>
                                    <p:set>
                                      <p:cBhvr>
                                        <p:cTn id="40" dur="1" fill="hold">
                                          <p:stCondLst>
                                            <p:cond delay="0"/>
                                          </p:stCondLst>
                                        </p:cTn>
                                        <p:tgtEl>
                                          <p:spTgt spid="860"/>
                                        </p:tgtEl>
                                        <p:attrNameLst>
                                          <p:attrName>style.visibility</p:attrName>
                                        </p:attrNameLst>
                                      </p:cBhvr>
                                      <p:to>
                                        <p:strVal val="visible"/>
                                      </p:to>
                                    </p:set>
                                    <p:anim calcmode="lin" valueType="num">
                                      <p:cBhvr additive="base">
                                        <p:cTn id="41" dur="500"/>
                                        <p:tgtEl>
                                          <p:spTgt spid="860"/>
                                        </p:tgtEl>
                                        <p:attrNameLst>
                                          <p:attrName>ppt_y</p:attrName>
                                        </p:attrNameLst>
                                      </p:cBhvr>
                                      <p:tavLst>
                                        <p:tav tm="0">
                                          <p:val>
                                            <p:strVal val="#ppt_y-#ppt_h*1.125000"/>
                                          </p:val>
                                        </p:tav>
                                        <p:tav tm="100000">
                                          <p:val>
                                            <p:strVal val="#ppt_y"/>
                                          </p:val>
                                        </p:tav>
                                      </p:tavLst>
                                    </p:anim>
                                    <p:animEffect transition="in" filter="wipe(down)">
                                      <p:cBhvr>
                                        <p:cTn id="42" dur="500"/>
                                        <p:tgtEl>
                                          <p:spTgt spid="860"/>
                                        </p:tgtEl>
                                      </p:cBhvr>
                                    </p:animEffect>
                                  </p:childTnLst>
                                </p:cTn>
                              </p:par>
                              <p:par>
                                <p:cTn id="43" presetID="12" presetClass="entr" presetSubtype="1"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additive="base">
                                        <p:cTn id="45" dur="500"/>
                                        <p:tgtEl>
                                          <p:spTgt spid="38"/>
                                        </p:tgtEl>
                                        <p:attrNameLst>
                                          <p:attrName>ppt_y</p:attrName>
                                        </p:attrNameLst>
                                      </p:cBhvr>
                                      <p:tavLst>
                                        <p:tav tm="0">
                                          <p:val>
                                            <p:strVal val="#ppt_y-#ppt_h*1.125000"/>
                                          </p:val>
                                        </p:tav>
                                        <p:tav tm="100000">
                                          <p:val>
                                            <p:strVal val="#ppt_y"/>
                                          </p:val>
                                        </p:tav>
                                      </p:tavLst>
                                    </p:anim>
                                    <p:animEffect transition="in" filter="wipe(down)">
                                      <p:cBhvr>
                                        <p:cTn id="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0" animBg="1"/>
      <p:bldP spid="863" grpId="0" animBg="1"/>
      <p:bldP spid="864" grpId="0"/>
      <p:bldP spid="866" grpId="0"/>
      <p:bldP spid="869" grpId="0"/>
      <p:bldP spid="877" grpId="0" animBg="1"/>
      <p:bldP spid="12"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grpSp>
        <p:nvGrpSpPr>
          <p:cNvPr id="895" name="Google Shape;895;p35"/>
          <p:cNvGrpSpPr/>
          <p:nvPr/>
        </p:nvGrpSpPr>
        <p:grpSpPr>
          <a:xfrm>
            <a:off x="597667" y="216421"/>
            <a:ext cx="1503667" cy="1202258"/>
            <a:chOff x="2005600" y="1271425"/>
            <a:chExt cx="1165950" cy="1261475"/>
          </a:xfrm>
        </p:grpSpPr>
        <p:sp>
          <p:nvSpPr>
            <p:cNvPr id="896" name="Google Shape;896;p35"/>
            <p:cNvSpPr/>
            <p:nvPr/>
          </p:nvSpPr>
          <p:spPr>
            <a:xfrm>
              <a:off x="2024050" y="1377375"/>
              <a:ext cx="1147500" cy="1155525"/>
            </a:xfrm>
            <a:custGeom>
              <a:avLst/>
              <a:gdLst/>
              <a:ahLst/>
              <a:cxnLst/>
              <a:rect l="l" t="t" r="r" b="b"/>
              <a:pathLst>
                <a:path w="45900" h="46221" extrusionOk="0">
                  <a:moveTo>
                    <a:pt x="43506" y="1"/>
                  </a:moveTo>
                  <a:lnTo>
                    <a:pt x="1" y="2704"/>
                  </a:lnTo>
                  <a:lnTo>
                    <a:pt x="2715" y="46221"/>
                  </a:lnTo>
                  <a:lnTo>
                    <a:pt x="41029" y="43828"/>
                  </a:lnTo>
                  <a:lnTo>
                    <a:pt x="45899" y="38303"/>
                  </a:lnTo>
                  <a:lnTo>
                    <a:pt x="43506"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5"/>
            <p:cNvSpPr/>
            <p:nvPr/>
          </p:nvSpPr>
          <p:spPr>
            <a:xfrm>
              <a:off x="2005600" y="1358625"/>
              <a:ext cx="1147475" cy="1155825"/>
            </a:xfrm>
            <a:custGeom>
              <a:avLst/>
              <a:gdLst/>
              <a:ahLst/>
              <a:cxnLst/>
              <a:rect l="l" t="t" r="r" b="b"/>
              <a:pathLst>
                <a:path w="45899" h="46233" extrusionOk="0">
                  <a:moveTo>
                    <a:pt x="43494" y="1"/>
                  </a:moveTo>
                  <a:lnTo>
                    <a:pt x="0" y="2715"/>
                  </a:lnTo>
                  <a:lnTo>
                    <a:pt x="2703" y="46233"/>
                  </a:lnTo>
                  <a:lnTo>
                    <a:pt x="41029" y="43828"/>
                  </a:lnTo>
                  <a:lnTo>
                    <a:pt x="45899" y="38315"/>
                  </a:lnTo>
                  <a:lnTo>
                    <a:pt x="4349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5"/>
            <p:cNvSpPr/>
            <p:nvPr/>
          </p:nvSpPr>
          <p:spPr>
            <a:xfrm>
              <a:off x="3022975" y="2316475"/>
              <a:ext cx="130100" cy="137850"/>
            </a:xfrm>
            <a:custGeom>
              <a:avLst/>
              <a:gdLst/>
              <a:ahLst/>
              <a:cxnLst/>
              <a:rect l="l" t="t" r="r" b="b"/>
              <a:pathLst>
                <a:path w="5204" h="5514" extrusionOk="0">
                  <a:moveTo>
                    <a:pt x="5204" y="1"/>
                  </a:moveTo>
                  <a:lnTo>
                    <a:pt x="1" y="322"/>
                  </a:lnTo>
                  <a:lnTo>
                    <a:pt x="334" y="5514"/>
                  </a:lnTo>
                  <a:lnTo>
                    <a:pt x="5204" y="1"/>
                  </a:lnTo>
                  <a:close/>
                </a:path>
              </a:pathLst>
            </a:custGeom>
            <a:solidFill>
              <a:srgbClr val="FF7A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5"/>
            <p:cNvSpPr/>
            <p:nvPr/>
          </p:nvSpPr>
          <p:spPr>
            <a:xfrm>
              <a:off x="2050550" y="1271425"/>
              <a:ext cx="132775" cy="474175"/>
            </a:xfrm>
            <a:custGeom>
              <a:avLst/>
              <a:gdLst/>
              <a:ahLst/>
              <a:cxnLst/>
              <a:rect l="l" t="t" r="r" b="b"/>
              <a:pathLst>
                <a:path w="5311" h="18967" extrusionOk="0">
                  <a:moveTo>
                    <a:pt x="4477" y="0"/>
                  </a:moveTo>
                  <a:cubicBezTo>
                    <a:pt x="4072" y="155"/>
                    <a:pt x="3405" y="95"/>
                    <a:pt x="3072" y="119"/>
                  </a:cubicBezTo>
                  <a:cubicBezTo>
                    <a:pt x="2048" y="191"/>
                    <a:pt x="1024" y="262"/>
                    <a:pt x="0" y="274"/>
                  </a:cubicBezTo>
                  <a:lnTo>
                    <a:pt x="822" y="18967"/>
                  </a:lnTo>
                  <a:cubicBezTo>
                    <a:pt x="1112" y="18910"/>
                    <a:pt x="1405" y="18894"/>
                    <a:pt x="1697" y="18894"/>
                  </a:cubicBezTo>
                  <a:cubicBezTo>
                    <a:pt x="2030" y="18894"/>
                    <a:pt x="2364" y="18914"/>
                    <a:pt x="2693" y="18914"/>
                  </a:cubicBezTo>
                  <a:cubicBezTo>
                    <a:pt x="2796" y="18914"/>
                    <a:pt x="2898" y="18912"/>
                    <a:pt x="3001" y="18907"/>
                  </a:cubicBezTo>
                  <a:cubicBezTo>
                    <a:pt x="3560" y="18883"/>
                    <a:pt x="4096" y="18776"/>
                    <a:pt x="4644" y="18741"/>
                  </a:cubicBezTo>
                  <a:cubicBezTo>
                    <a:pt x="4759" y="18733"/>
                    <a:pt x="4906" y="18722"/>
                    <a:pt x="5048" y="18722"/>
                  </a:cubicBezTo>
                  <a:cubicBezTo>
                    <a:pt x="5141" y="18722"/>
                    <a:pt x="5231" y="18727"/>
                    <a:pt x="5310" y="18741"/>
                  </a:cubicBezTo>
                  <a:lnTo>
                    <a:pt x="4477" y="0"/>
                  </a:lnTo>
                  <a:close/>
                </a:path>
              </a:pathLst>
            </a:custGeom>
            <a:solidFill>
              <a:srgbClr val="FFAC58">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945929" y="1767499"/>
            <a:ext cx="3275270" cy="1384995"/>
          </a:xfrm>
          <a:prstGeom prst="rect">
            <a:avLst/>
          </a:prstGeom>
          <a:noFill/>
        </p:spPr>
        <p:txBody>
          <a:bodyPr wrap="square" rtlCol="0">
            <a:spAutoFit/>
          </a:bodyPr>
          <a:lstStyle/>
          <a:p>
            <a:pPr algn="just"/>
            <a:r>
              <a:rPr lang="en-US" sz="2800" dirty="0">
                <a:latin typeface="Times New Roman" pitchFamily="18" charset="0"/>
                <a:cs typeface="Times New Roman" pitchFamily="18" charset="0"/>
              </a:rPr>
              <a:t>Cho 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 </a:t>
            </a:r>
            <a:r>
              <a:rPr lang="en-US" sz="2800" dirty="0" err="1">
                <a:latin typeface="Times New Roman" pitchFamily="18" charset="0"/>
                <a:cs typeface="Times New Roman" pitchFamily="18" charset="0"/>
              </a:rPr>
              <a:t>Vẽ</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đoạn</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thẳng</a:t>
            </a:r>
            <a:r>
              <a:rPr lang="en-US" sz="2800" dirty="0" smtClean="0">
                <a:latin typeface="Times New Roman" pitchFamily="18" charset="0"/>
                <a:cs typeface="Times New Roman" pitchFamily="18" charset="0"/>
              </a:rPr>
              <a:t>      .</a:t>
            </a:r>
            <a:endParaRPr lang="en-US" sz="2800" dirty="0">
              <a:latin typeface="Times New Roman" pitchFamily="18" charset="0"/>
              <a:cs typeface="Times New Roman"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7667" y="1874925"/>
            <a:ext cx="391978" cy="1262475"/>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9097" t="5383" r="7545" b="8006"/>
          <a:stretch/>
        </p:blipFill>
        <p:spPr>
          <a:xfrm>
            <a:off x="1643864" y="3345320"/>
            <a:ext cx="1880171" cy="1425097"/>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671708538"/>
              </p:ext>
            </p:extLst>
          </p:nvPr>
        </p:nvGraphicFramePr>
        <p:xfrm>
          <a:off x="2980073" y="1874926"/>
          <a:ext cx="681642" cy="332508"/>
        </p:xfrm>
        <a:graphic>
          <a:graphicData uri="http://schemas.openxmlformats.org/presentationml/2006/ole">
            <mc:AlternateContent xmlns:mc="http://schemas.openxmlformats.org/markup-compatibility/2006">
              <mc:Choice xmlns:v="urn:schemas-microsoft-com:vml" Requires="v">
                <p:oleObj spid="_x0000_s1246" name="Equation" r:id="rId6" imgW="390235" imgH="190341" progId="Equation.DSMT4">
                  <p:embed/>
                </p:oleObj>
              </mc:Choice>
              <mc:Fallback>
                <p:oleObj name="Equation" r:id="rId6" imgW="390235" imgH="190341" progId="Equation.DSMT4">
                  <p:embed/>
                  <p:pic>
                    <p:nvPicPr>
                      <p:cNvPr id="0" name=""/>
                      <p:cNvPicPr/>
                      <p:nvPr/>
                    </p:nvPicPr>
                    <p:blipFill>
                      <a:blip r:embed="rId7"/>
                      <a:stretch>
                        <a:fillRect/>
                      </a:stretch>
                    </p:blipFill>
                    <p:spPr>
                      <a:xfrm>
                        <a:off x="2980073" y="1874926"/>
                        <a:ext cx="681642" cy="332508"/>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37477637"/>
              </p:ext>
            </p:extLst>
          </p:nvPr>
        </p:nvGraphicFramePr>
        <p:xfrm>
          <a:off x="2680856" y="2753473"/>
          <a:ext cx="550718" cy="355302"/>
        </p:xfrm>
        <a:graphic>
          <a:graphicData uri="http://schemas.openxmlformats.org/presentationml/2006/ole">
            <mc:AlternateContent xmlns:mc="http://schemas.openxmlformats.org/markup-compatibility/2006">
              <mc:Choice xmlns:v="urn:schemas-microsoft-com:vml" Requires="v">
                <p:oleObj spid="_x0000_s1247" name="Equation" r:id="rId8" imgW="294924" imgH="190341" progId="Equation.DSMT4">
                  <p:embed/>
                </p:oleObj>
              </mc:Choice>
              <mc:Fallback>
                <p:oleObj name="Equation" r:id="rId8" imgW="294924" imgH="190341" progId="Equation.DSMT4">
                  <p:embed/>
                  <p:pic>
                    <p:nvPicPr>
                      <p:cNvPr id="0" name=""/>
                      <p:cNvPicPr/>
                      <p:nvPr/>
                    </p:nvPicPr>
                    <p:blipFill>
                      <a:blip r:embed="rId9"/>
                      <a:stretch>
                        <a:fillRect/>
                      </a:stretch>
                    </p:blipFill>
                    <p:spPr>
                      <a:xfrm>
                        <a:off x="2680856" y="2753473"/>
                        <a:ext cx="550718" cy="355302"/>
                      </a:xfrm>
                      <a:prstGeom prst="rect">
                        <a:avLst/>
                      </a:prstGeom>
                    </p:spPr>
                  </p:pic>
                </p:oleObj>
              </mc:Fallback>
            </mc:AlternateContent>
          </a:graphicData>
        </a:graphic>
      </p:graphicFrame>
      <p:pic>
        <p:nvPicPr>
          <p:cNvPr id="17" name="Hình ảnh 56">
            <a:hlinkClick r:id="rId10" action="ppaction://hlinkfile"/>
            <a:extLst>
              <a:ext uri="{FF2B5EF4-FFF2-40B4-BE49-F238E27FC236}">
                <a16:creationId xmlns:a16="http://schemas.microsoft.com/office/drawing/2014/main" xmlns="" id="{3C8124C3-4DE4-41FF-A2AB-3783F228CCB4}"/>
              </a:ext>
            </a:extLst>
          </p:cNvPr>
          <p:cNvPicPr>
            <a:picLocks noChangeAspect="1"/>
          </p:cNvPicPr>
          <p:nvPr/>
        </p:nvPicPr>
        <p:blipFill>
          <a:blip r:embed="rId11"/>
          <a:stretch>
            <a:fillRect/>
          </a:stretch>
        </p:blipFill>
        <p:spPr>
          <a:xfrm>
            <a:off x="713479" y="503563"/>
            <a:ext cx="1268078" cy="661474"/>
          </a:xfrm>
          <a:prstGeom prst="rect">
            <a:avLst/>
          </a:prstGeom>
        </p:spPr>
      </p:pic>
      <p:sp>
        <p:nvSpPr>
          <p:cNvPr id="18" name="Hình chữ nhật 57">
            <a:extLst>
              <a:ext uri="{FF2B5EF4-FFF2-40B4-BE49-F238E27FC236}">
                <a16:creationId xmlns:a16="http://schemas.microsoft.com/office/drawing/2014/main" xmlns="" id="{281E36CB-29EE-4366-89A4-5BE0826D56D5}"/>
              </a:ext>
            </a:extLst>
          </p:cNvPr>
          <p:cNvSpPr/>
          <p:nvPr/>
        </p:nvSpPr>
        <p:spPr>
          <a:xfrm>
            <a:off x="1472899" y="469983"/>
            <a:ext cx="378469" cy="7694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4400" b="1" cap="none" spc="0" dirty="0">
                <a:ln/>
                <a:solidFill>
                  <a:schemeClr val="bg1"/>
                </a:solidFill>
                <a:effectLst/>
              </a:rPr>
              <a:t>1</a:t>
            </a:r>
            <a:endParaRPr lang="vi-VN" sz="4400" b="1" cap="none" spc="0" dirty="0">
              <a:ln/>
              <a:solidFill>
                <a:schemeClr val="bg1"/>
              </a:solidFill>
              <a:effectLst/>
            </a:endParaRPr>
          </a:p>
        </p:txBody>
      </p:sp>
      <p:pic>
        <p:nvPicPr>
          <p:cNvPr id="1132" name="Picture 10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86717" y="319711"/>
            <a:ext cx="3694146" cy="3967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a:hlinkClick r:id="rId13" action="ppaction://hlinkfile"/>
          </p:cNvPr>
          <p:cNvSpPr/>
          <p:nvPr/>
        </p:nvSpPr>
        <p:spPr>
          <a:xfrm>
            <a:off x="7778338" y="4381995"/>
            <a:ext cx="510639" cy="388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37" name="Picture 11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86717" y="276246"/>
            <a:ext cx="3776952" cy="3776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5"/>
                                        </p:tgtEl>
                                        <p:attrNameLst>
                                          <p:attrName>style.visibility</p:attrName>
                                        </p:attrNameLst>
                                      </p:cBhvr>
                                      <p:to>
                                        <p:strVal val="visible"/>
                                      </p:to>
                                    </p:set>
                                    <p:animEffect transition="in" filter="fade">
                                      <p:cBhvr>
                                        <p:cTn id="7" dur="500"/>
                                        <p:tgtEl>
                                          <p:spTgt spid="89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3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grpSp>
        <p:nvGrpSpPr>
          <p:cNvPr id="905" name="Google Shape;905;p36"/>
          <p:cNvGrpSpPr/>
          <p:nvPr/>
        </p:nvGrpSpPr>
        <p:grpSpPr>
          <a:xfrm>
            <a:off x="4776189" y="2099671"/>
            <a:ext cx="3941784" cy="2634493"/>
            <a:chOff x="7567300" y="1541100"/>
            <a:chExt cx="3167100" cy="3386750"/>
          </a:xfrm>
        </p:grpSpPr>
        <p:sp>
          <p:nvSpPr>
            <p:cNvPr id="906" name="Google Shape;906;p36"/>
            <p:cNvSpPr/>
            <p:nvPr/>
          </p:nvSpPr>
          <p:spPr>
            <a:xfrm>
              <a:off x="7597075" y="1552100"/>
              <a:ext cx="3137325" cy="3375750"/>
            </a:xfrm>
            <a:custGeom>
              <a:avLst/>
              <a:gdLst/>
              <a:ahLst/>
              <a:cxnLst/>
              <a:rect l="l" t="t" r="r" b="b"/>
              <a:pathLst>
                <a:path w="125493" h="135030" extrusionOk="0">
                  <a:moveTo>
                    <a:pt x="6013" y="13824"/>
                  </a:moveTo>
                  <a:cubicBezTo>
                    <a:pt x="7692" y="13824"/>
                    <a:pt x="9061" y="15193"/>
                    <a:pt x="9061" y="16884"/>
                  </a:cubicBezTo>
                  <a:cubicBezTo>
                    <a:pt x="9061" y="18563"/>
                    <a:pt x="7692" y="19932"/>
                    <a:pt x="6013" y="19932"/>
                  </a:cubicBezTo>
                  <a:cubicBezTo>
                    <a:pt x="4322" y="19932"/>
                    <a:pt x="2953" y="18563"/>
                    <a:pt x="2953" y="16884"/>
                  </a:cubicBezTo>
                  <a:cubicBezTo>
                    <a:pt x="2953" y="15193"/>
                    <a:pt x="4322" y="13824"/>
                    <a:pt x="6013" y="13824"/>
                  </a:cubicBezTo>
                  <a:close/>
                  <a:moveTo>
                    <a:pt x="6013" y="32326"/>
                  </a:moveTo>
                  <a:cubicBezTo>
                    <a:pt x="7692" y="32326"/>
                    <a:pt x="9061" y="33695"/>
                    <a:pt x="9061" y="35374"/>
                  </a:cubicBezTo>
                  <a:cubicBezTo>
                    <a:pt x="9061" y="37065"/>
                    <a:pt x="7692" y="38434"/>
                    <a:pt x="6013" y="38434"/>
                  </a:cubicBezTo>
                  <a:cubicBezTo>
                    <a:pt x="4322" y="38434"/>
                    <a:pt x="2953" y="37065"/>
                    <a:pt x="2953" y="35374"/>
                  </a:cubicBezTo>
                  <a:cubicBezTo>
                    <a:pt x="2953" y="33695"/>
                    <a:pt x="4322" y="32326"/>
                    <a:pt x="6013" y="32326"/>
                  </a:cubicBezTo>
                  <a:close/>
                  <a:moveTo>
                    <a:pt x="6013" y="52483"/>
                  </a:moveTo>
                  <a:cubicBezTo>
                    <a:pt x="7692" y="52483"/>
                    <a:pt x="9061" y="53853"/>
                    <a:pt x="9061" y="55531"/>
                  </a:cubicBezTo>
                  <a:cubicBezTo>
                    <a:pt x="9061" y="57210"/>
                    <a:pt x="7692" y="58579"/>
                    <a:pt x="6013" y="58579"/>
                  </a:cubicBezTo>
                  <a:cubicBezTo>
                    <a:pt x="4322" y="58579"/>
                    <a:pt x="2953" y="57210"/>
                    <a:pt x="2953" y="55531"/>
                  </a:cubicBezTo>
                  <a:cubicBezTo>
                    <a:pt x="2953" y="53853"/>
                    <a:pt x="4322" y="52483"/>
                    <a:pt x="6013" y="52483"/>
                  </a:cubicBezTo>
                  <a:close/>
                  <a:moveTo>
                    <a:pt x="6013" y="72569"/>
                  </a:moveTo>
                  <a:cubicBezTo>
                    <a:pt x="7692" y="72569"/>
                    <a:pt x="9061" y="73938"/>
                    <a:pt x="9061" y="75617"/>
                  </a:cubicBezTo>
                  <a:cubicBezTo>
                    <a:pt x="9061" y="77308"/>
                    <a:pt x="7692" y="78677"/>
                    <a:pt x="6013" y="78677"/>
                  </a:cubicBezTo>
                  <a:cubicBezTo>
                    <a:pt x="4322" y="78677"/>
                    <a:pt x="2953" y="77308"/>
                    <a:pt x="2953" y="75617"/>
                  </a:cubicBezTo>
                  <a:cubicBezTo>
                    <a:pt x="2953" y="73938"/>
                    <a:pt x="4322" y="72569"/>
                    <a:pt x="6013" y="72569"/>
                  </a:cubicBezTo>
                  <a:close/>
                  <a:moveTo>
                    <a:pt x="6013" y="92810"/>
                  </a:moveTo>
                  <a:cubicBezTo>
                    <a:pt x="7692" y="92810"/>
                    <a:pt x="9061" y="94179"/>
                    <a:pt x="9061" y="95858"/>
                  </a:cubicBezTo>
                  <a:cubicBezTo>
                    <a:pt x="9061" y="97548"/>
                    <a:pt x="7692" y="98918"/>
                    <a:pt x="6013" y="98918"/>
                  </a:cubicBezTo>
                  <a:cubicBezTo>
                    <a:pt x="4322" y="98918"/>
                    <a:pt x="2953" y="97548"/>
                    <a:pt x="2953" y="95858"/>
                  </a:cubicBezTo>
                  <a:cubicBezTo>
                    <a:pt x="2953" y="94179"/>
                    <a:pt x="4322" y="92810"/>
                    <a:pt x="6013" y="92810"/>
                  </a:cubicBezTo>
                  <a:close/>
                  <a:moveTo>
                    <a:pt x="6013" y="114479"/>
                  </a:moveTo>
                  <a:cubicBezTo>
                    <a:pt x="7692" y="114479"/>
                    <a:pt x="9061" y="115848"/>
                    <a:pt x="9061" y="117527"/>
                  </a:cubicBezTo>
                  <a:cubicBezTo>
                    <a:pt x="9061" y="119206"/>
                    <a:pt x="7692" y="120587"/>
                    <a:pt x="6013" y="120587"/>
                  </a:cubicBezTo>
                  <a:cubicBezTo>
                    <a:pt x="4322" y="120587"/>
                    <a:pt x="2953" y="119206"/>
                    <a:pt x="2953" y="117527"/>
                  </a:cubicBezTo>
                  <a:cubicBezTo>
                    <a:pt x="2953" y="115848"/>
                    <a:pt x="4322" y="114479"/>
                    <a:pt x="6013" y="114479"/>
                  </a:cubicBezTo>
                  <a:close/>
                  <a:moveTo>
                    <a:pt x="0" y="1"/>
                  </a:moveTo>
                  <a:lnTo>
                    <a:pt x="0" y="135029"/>
                  </a:lnTo>
                  <a:lnTo>
                    <a:pt x="125492" y="135029"/>
                  </a:lnTo>
                  <a:lnTo>
                    <a:pt x="125492" y="1"/>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7567300" y="1541100"/>
              <a:ext cx="3137325" cy="3375725"/>
            </a:xfrm>
            <a:custGeom>
              <a:avLst/>
              <a:gdLst/>
              <a:ahLst/>
              <a:cxnLst/>
              <a:rect l="l" t="t" r="r" b="b"/>
              <a:pathLst>
                <a:path w="125493" h="135029" extrusionOk="0">
                  <a:moveTo>
                    <a:pt x="6013" y="13823"/>
                  </a:moveTo>
                  <a:cubicBezTo>
                    <a:pt x="7692" y="13823"/>
                    <a:pt x="9061" y="15193"/>
                    <a:pt x="9061" y="16871"/>
                  </a:cubicBezTo>
                  <a:cubicBezTo>
                    <a:pt x="9061" y="18550"/>
                    <a:pt x="7692" y="19919"/>
                    <a:pt x="6013" y="19919"/>
                  </a:cubicBezTo>
                  <a:cubicBezTo>
                    <a:pt x="4323" y="19919"/>
                    <a:pt x="2953" y="18550"/>
                    <a:pt x="2953" y="16871"/>
                  </a:cubicBezTo>
                  <a:cubicBezTo>
                    <a:pt x="2953" y="15193"/>
                    <a:pt x="4323" y="13823"/>
                    <a:pt x="6013" y="13823"/>
                  </a:cubicBezTo>
                  <a:close/>
                  <a:moveTo>
                    <a:pt x="6013" y="32326"/>
                  </a:moveTo>
                  <a:cubicBezTo>
                    <a:pt x="7692" y="32326"/>
                    <a:pt x="9061" y="33695"/>
                    <a:pt x="9061" y="35374"/>
                  </a:cubicBezTo>
                  <a:cubicBezTo>
                    <a:pt x="9061" y="37052"/>
                    <a:pt x="7692" y="38422"/>
                    <a:pt x="6013" y="38422"/>
                  </a:cubicBezTo>
                  <a:cubicBezTo>
                    <a:pt x="4323" y="38422"/>
                    <a:pt x="2953" y="37052"/>
                    <a:pt x="2953" y="35374"/>
                  </a:cubicBezTo>
                  <a:cubicBezTo>
                    <a:pt x="2953" y="33695"/>
                    <a:pt x="4323" y="32326"/>
                    <a:pt x="6013" y="32326"/>
                  </a:cubicBezTo>
                  <a:close/>
                  <a:moveTo>
                    <a:pt x="6013" y="52471"/>
                  </a:moveTo>
                  <a:cubicBezTo>
                    <a:pt x="7692" y="52471"/>
                    <a:pt x="9061" y="53840"/>
                    <a:pt x="9061" y="55519"/>
                  </a:cubicBezTo>
                  <a:cubicBezTo>
                    <a:pt x="9061" y="57210"/>
                    <a:pt x="7692" y="58579"/>
                    <a:pt x="6013" y="58579"/>
                  </a:cubicBezTo>
                  <a:cubicBezTo>
                    <a:pt x="4323" y="58579"/>
                    <a:pt x="2953" y="57210"/>
                    <a:pt x="2953" y="55519"/>
                  </a:cubicBezTo>
                  <a:cubicBezTo>
                    <a:pt x="2953" y="53840"/>
                    <a:pt x="4323" y="52471"/>
                    <a:pt x="6013" y="52471"/>
                  </a:cubicBezTo>
                  <a:close/>
                  <a:moveTo>
                    <a:pt x="6013" y="72569"/>
                  </a:moveTo>
                  <a:cubicBezTo>
                    <a:pt x="7692" y="72569"/>
                    <a:pt x="9061" y="73938"/>
                    <a:pt x="9061" y="75617"/>
                  </a:cubicBezTo>
                  <a:cubicBezTo>
                    <a:pt x="9061" y="77295"/>
                    <a:pt x="7692" y="78665"/>
                    <a:pt x="6013" y="78665"/>
                  </a:cubicBezTo>
                  <a:cubicBezTo>
                    <a:pt x="4323" y="78665"/>
                    <a:pt x="2953" y="77295"/>
                    <a:pt x="2953" y="75617"/>
                  </a:cubicBezTo>
                  <a:cubicBezTo>
                    <a:pt x="2953" y="73938"/>
                    <a:pt x="4323" y="72569"/>
                    <a:pt x="6013" y="72569"/>
                  </a:cubicBezTo>
                  <a:close/>
                  <a:moveTo>
                    <a:pt x="6013" y="92809"/>
                  </a:moveTo>
                  <a:cubicBezTo>
                    <a:pt x="7692" y="92809"/>
                    <a:pt x="9061" y="94178"/>
                    <a:pt x="9061" y="95857"/>
                  </a:cubicBezTo>
                  <a:cubicBezTo>
                    <a:pt x="9061" y="97536"/>
                    <a:pt x="7692" y="98905"/>
                    <a:pt x="6013" y="98905"/>
                  </a:cubicBezTo>
                  <a:cubicBezTo>
                    <a:pt x="4323" y="98905"/>
                    <a:pt x="2953" y="97536"/>
                    <a:pt x="2953" y="95857"/>
                  </a:cubicBezTo>
                  <a:cubicBezTo>
                    <a:pt x="2953" y="94178"/>
                    <a:pt x="4323" y="92809"/>
                    <a:pt x="6013" y="92809"/>
                  </a:cubicBezTo>
                  <a:close/>
                  <a:moveTo>
                    <a:pt x="6013" y="114479"/>
                  </a:moveTo>
                  <a:cubicBezTo>
                    <a:pt x="7692" y="114479"/>
                    <a:pt x="9061" y="115848"/>
                    <a:pt x="9061" y="117527"/>
                  </a:cubicBezTo>
                  <a:cubicBezTo>
                    <a:pt x="9061" y="119205"/>
                    <a:pt x="7692" y="120575"/>
                    <a:pt x="6013" y="120575"/>
                  </a:cubicBezTo>
                  <a:cubicBezTo>
                    <a:pt x="4323" y="120575"/>
                    <a:pt x="2953" y="119205"/>
                    <a:pt x="2953" y="117527"/>
                  </a:cubicBezTo>
                  <a:cubicBezTo>
                    <a:pt x="2953" y="115848"/>
                    <a:pt x="4323" y="114479"/>
                    <a:pt x="6013" y="114479"/>
                  </a:cubicBezTo>
                  <a:close/>
                  <a:moveTo>
                    <a:pt x="1" y="0"/>
                  </a:moveTo>
                  <a:lnTo>
                    <a:pt x="1" y="135029"/>
                  </a:lnTo>
                  <a:lnTo>
                    <a:pt x="125492" y="135029"/>
                  </a:lnTo>
                  <a:lnTo>
                    <a:pt x="1254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025700" y="19090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FF86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6"/>
            <p:cNvSpPr/>
            <p:nvPr/>
          </p:nvSpPr>
          <p:spPr>
            <a:xfrm>
              <a:off x="8025700" y="20709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6"/>
            <p:cNvSpPr/>
            <p:nvPr/>
          </p:nvSpPr>
          <p:spPr>
            <a:xfrm>
              <a:off x="8025700" y="22325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025700" y="23944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025700" y="25564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6"/>
            <p:cNvSpPr/>
            <p:nvPr/>
          </p:nvSpPr>
          <p:spPr>
            <a:xfrm>
              <a:off x="8025700" y="27183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6"/>
            <p:cNvSpPr/>
            <p:nvPr/>
          </p:nvSpPr>
          <p:spPr>
            <a:xfrm>
              <a:off x="8025700" y="28799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a:off x="8025700" y="30418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a:off x="8025700" y="32038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a:off x="8025700" y="33657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8025700" y="3527350"/>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8025700" y="36892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8025700" y="38512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6"/>
            <p:cNvSpPr/>
            <p:nvPr/>
          </p:nvSpPr>
          <p:spPr>
            <a:xfrm>
              <a:off x="8025700" y="40131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6"/>
            <p:cNvSpPr/>
            <p:nvPr/>
          </p:nvSpPr>
          <p:spPr>
            <a:xfrm>
              <a:off x="8025700" y="4174750"/>
              <a:ext cx="2563425" cy="11325"/>
            </a:xfrm>
            <a:custGeom>
              <a:avLst/>
              <a:gdLst/>
              <a:ahLst/>
              <a:cxnLst/>
              <a:rect l="l" t="t" r="r" b="b"/>
              <a:pathLst>
                <a:path w="102537" h="453" extrusionOk="0">
                  <a:moveTo>
                    <a:pt x="0" y="1"/>
                  </a:moveTo>
                  <a:lnTo>
                    <a:pt x="0" y="453"/>
                  </a:lnTo>
                  <a:lnTo>
                    <a:pt x="102537" y="453"/>
                  </a:lnTo>
                  <a:lnTo>
                    <a:pt x="102537" y="1"/>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6"/>
            <p:cNvSpPr/>
            <p:nvPr/>
          </p:nvSpPr>
          <p:spPr>
            <a:xfrm>
              <a:off x="8025700" y="4336675"/>
              <a:ext cx="2563425" cy="11325"/>
            </a:xfrm>
            <a:custGeom>
              <a:avLst/>
              <a:gdLst/>
              <a:ahLst/>
              <a:cxnLst/>
              <a:rect l="l" t="t" r="r" b="b"/>
              <a:pathLst>
                <a:path w="102537" h="453" extrusionOk="0">
                  <a:moveTo>
                    <a:pt x="0" y="0"/>
                  </a:moveTo>
                  <a:lnTo>
                    <a:pt x="0" y="453"/>
                  </a:lnTo>
                  <a:lnTo>
                    <a:pt x="102537" y="453"/>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6"/>
            <p:cNvSpPr/>
            <p:nvPr/>
          </p:nvSpPr>
          <p:spPr>
            <a:xfrm>
              <a:off x="8025700" y="4498600"/>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6"/>
            <p:cNvSpPr/>
            <p:nvPr/>
          </p:nvSpPr>
          <p:spPr>
            <a:xfrm>
              <a:off x="8025700" y="4660525"/>
              <a:ext cx="2563425" cy="11025"/>
            </a:xfrm>
            <a:custGeom>
              <a:avLst/>
              <a:gdLst/>
              <a:ahLst/>
              <a:cxnLst/>
              <a:rect l="l" t="t" r="r" b="b"/>
              <a:pathLst>
                <a:path w="102537" h="441" extrusionOk="0">
                  <a:moveTo>
                    <a:pt x="0" y="0"/>
                  </a:moveTo>
                  <a:lnTo>
                    <a:pt x="0" y="441"/>
                  </a:lnTo>
                  <a:lnTo>
                    <a:pt x="102537" y="441"/>
                  </a:lnTo>
                  <a:lnTo>
                    <a:pt x="102537" y="0"/>
                  </a:lnTo>
                  <a:close/>
                </a:path>
              </a:pathLst>
            </a:custGeom>
            <a:solidFill>
              <a:srgbClr val="E2DAC7">
                <a:alpha val="27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36"/>
          <p:cNvGrpSpPr/>
          <p:nvPr/>
        </p:nvGrpSpPr>
        <p:grpSpPr>
          <a:xfrm>
            <a:off x="4812843" y="665018"/>
            <a:ext cx="1515221" cy="1251250"/>
            <a:chOff x="5448300" y="1526500"/>
            <a:chExt cx="1154925" cy="1154650"/>
          </a:xfrm>
        </p:grpSpPr>
        <p:sp>
          <p:nvSpPr>
            <p:cNvPr id="927" name="Google Shape;927;p36"/>
            <p:cNvSpPr/>
            <p:nvPr/>
          </p:nvSpPr>
          <p:spPr>
            <a:xfrm>
              <a:off x="5466750" y="1544975"/>
              <a:ext cx="1136475" cy="1136175"/>
            </a:xfrm>
            <a:custGeom>
              <a:avLst/>
              <a:gdLst/>
              <a:ahLst/>
              <a:cxnLst/>
              <a:rect l="l" t="t" r="r" b="b"/>
              <a:pathLst>
                <a:path w="45459" h="45447" extrusionOk="0">
                  <a:moveTo>
                    <a:pt x="4132" y="11370"/>
                  </a:moveTo>
                  <a:cubicBezTo>
                    <a:pt x="4882" y="11370"/>
                    <a:pt x="5501" y="11990"/>
                    <a:pt x="5501" y="12740"/>
                  </a:cubicBezTo>
                  <a:cubicBezTo>
                    <a:pt x="5501" y="13502"/>
                    <a:pt x="4882" y="14109"/>
                    <a:pt x="4132" y="14109"/>
                  </a:cubicBezTo>
                  <a:cubicBezTo>
                    <a:pt x="3370" y="14109"/>
                    <a:pt x="2762" y="13502"/>
                    <a:pt x="2762" y="12740"/>
                  </a:cubicBezTo>
                  <a:cubicBezTo>
                    <a:pt x="2762" y="11990"/>
                    <a:pt x="3370" y="11370"/>
                    <a:pt x="4132" y="11370"/>
                  </a:cubicBezTo>
                  <a:close/>
                  <a:moveTo>
                    <a:pt x="3334" y="29563"/>
                  </a:moveTo>
                  <a:cubicBezTo>
                    <a:pt x="4084" y="29563"/>
                    <a:pt x="4703" y="30170"/>
                    <a:pt x="4703" y="30932"/>
                  </a:cubicBezTo>
                  <a:cubicBezTo>
                    <a:pt x="4703" y="31694"/>
                    <a:pt x="4096" y="32302"/>
                    <a:pt x="3334" y="32302"/>
                  </a:cubicBezTo>
                  <a:cubicBezTo>
                    <a:pt x="2584" y="32302"/>
                    <a:pt x="1965" y="31694"/>
                    <a:pt x="1965" y="30932"/>
                  </a:cubicBezTo>
                  <a:cubicBezTo>
                    <a:pt x="1965" y="30170"/>
                    <a:pt x="2584" y="29563"/>
                    <a:pt x="3334" y="29563"/>
                  </a:cubicBezTo>
                  <a:close/>
                  <a:moveTo>
                    <a:pt x="1893" y="0"/>
                  </a:moveTo>
                  <a:lnTo>
                    <a:pt x="0" y="43565"/>
                  </a:lnTo>
                  <a:lnTo>
                    <a:pt x="43565" y="45446"/>
                  </a:lnTo>
                  <a:lnTo>
                    <a:pt x="45458" y="1893"/>
                  </a:lnTo>
                  <a:lnTo>
                    <a:pt x="1893" y="0"/>
                  </a:lnTo>
                  <a:close/>
                </a:path>
              </a:pathLst>
            </a:cu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5448300" y="1526500"/>
              <a:ext cx="1136175" cy="1135875"/>
            </a:xfrm>
            <a:custGeom>
              <a:avLst/>
              <a:gdLst/>
              <a:ahLst/>
              <a:cxnLst/>
              <a:rect l="l" t="t" r="r" b="b"/>
              <a:pathLst>
                <a:path w="45447" h="45435" extrusionOk="0">
                  <a:moveTo>
                    <a:pt x="4120" y="11371"/>
                  </a:moveTo>
                  <a:cubicBezTo>
                    <a:pt x="4882" y="11371"/>
                    <a:pt x="5489" y="11978"/>
                    <a:pt x="5489" y="12740"/>
                  </a:cubicBezTo>
                  <a:cubicBezTo>
                    <a:pt x="5489" y="13502"/>
                    <a:pt x="4882" y="14110"/>
                    <a:pt x="4120" y="14110"/>
                  </a:cubicBezTo>
                  <a:cubicBezTo>
                    <a:pt x="3358" y="14110"/>
                    <a:pt x="2750" y="13491"/>
                    <a:pt x="2750" y="12740"/>
                  </a:cubicBezTo>
                  <a:cubicBezTo>
                    <a:pt x="2750" y="11978"/>
                    <a:pt x="3358" y="11371"/>
                    <a:pt x="4120" y="11371"/>
                  </a:cubicBezTo>
                  <a:close/>
                  <a:moveTo>
                    <a:pt x="3334" y="29552"/>
                  </a:moveTo>
                  <a:cubicBezTo>
                    <a:pt x="4072" y="29552"/>
                    <a:pt x="4703" y="30171"/>
                    <a:pt x="4703" y="30921"/>
                  </a:cubicBezTo>
                  <a:cubicBezTo>
                    <a:pt x="4703" y="31683"/>
                    <a:pt x="4096" y="32291"/>
                    <a:pt x="3334" y="32291"/>
                  </a:cubicBezTo>
                  <a:cubicBezTo>
                    <a:pt x="2572" y="32291"/>
                    <a:pt x="1965" y="31683"/>
                    <a:pt x="1965" y="30921"/>
                  </a:cubicBezTo>
                  <a:cubicBezTo>
                    <a:pt x="1965" y="30171"/>
                    <a:pt x="2572" y="29552"/>
                    <a:pt x="3334" y="29552"/>
                  </a:cubicBezTo>
                  <a:close/>
                  <a:moveTo>
                    <a:pt x="1893" y="1"/>
                  </a:moveTo>
                  <a:lnTo>
                    <a:pt x="0" y="43566"/>
                  </a:lnTo>
                  <a:lnTo>
                    <a:pt x="43565" y="45435"/>
                  </a:lnTo>
                  <a:lnTo>
                    <a:pt x="45446" y="1882"/>
                  </a:lnTo>
                  <a:lnTo>
                    <a:pt x="189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5448300" y="1526800"/>
              <a:ext cx="185750" cy="1094800"/>
            </a:xfrm>
            <a:custGeom>
              <a:avLst/>
              <a:gdLst/>
              <a:ahLst/>
              <a:cxnLst/>
              <a:rect l="l" t="t" r="r" b="b"/>
              <a:pathLst>
                <a:path w="7430" h="43792" extrusionOk="0">
                  <a:moveTo>
                    <a:pt x="4120" y="11359"/>
                  </a:moveTo>
                  <a:cubicBezTo>
                    <a:pt x="4882" y="11359"/>
                    <a:pt x="5489" y="11966"/>
                    <a:pt x="5489" y="12728"/>
                  </a:cubicBezTo>
                  <a:cubicBezTo>
                    <a:pt x="5489" y="13490"/>
                    <a:pt x="4882" y="14098"/>
                    <a:pt x="4120" y="14098"/>
                  </a:cubicBezTo>
                  <a:cubicBezTo>
                    <a:pt x="3358" y="14098"/>
                    <a:pt x="2750" y="13479"/>
                    <a:pt x="2750" y="12728"/>
                  </a:cubicBezTo>
                  <a:cubicBezTo>
                    <a:pt x="2750" y="11966"/>
                    <a:pt x="3358" y="11359"/>
                    <a:pt x="4120" y="11359"/>
                  </a:cubicBezTo>
                  <a:close/>
                  <a:moveTo>
                    <a:pt x="3334" y="29540"/>
                  </a:moveTo>
                  <a:cubicBezTo>
                    <a:pt x="4072" y="29540"/>
                    <a:pt x="4703" y="30159"/>
                    <a:pt x="4703" y="30909"/>
                  </a:cubicBezTo>
                  <a:cubicBezTo>
                    <a:pt x="4703" y="31671"/>
                    <a:pt x="4096" y="32279"/>
                    <a:pt x="3334" y="32279"/>
                  </a:cubicBezTo>
                  <a:cubicBezTo>
                    <a:pt x="2572" y="32279"/>
                    <a:pt x="1965" y="31671"/>
                    <a:pt x="1965" y="30909"/>
                  </a:cubicBezTo>
                  <a:cubicBezTo>
                    <a:pt x="1965" y="30159"/>
                    <a:pt x="2572" y="29540"/>
                    <a:pt x="3334" y="29540"/>
                  </a:cubicBezTo>
                  <a:close/>
                  <a:moveTo>
                    <a:pt x="1893" y="1"/>
                  </a:moveTo>
                  <a:lnTo>
                    <a:pt x="0" y="43554"/>
                  </a:lnTo>
                  <a:lnTo>
                    <a:pt x="5536" y="43792"/>
                  </a:lnTo>
                  <a:lnTo>
                    <a:pt x="7430" y="239"/>
                  </a:lnTo>
                  <a:lnTo>
                    <a:pt x="1893" y="1"/>
                  </a:lnTo>
                  <a:close/>
                </a:path>
              </a:pathLst>
            </a:custGeom>
            <a:solidFill>
              <a:srgbClr val="AD91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2" name="Google Shape;932;p36"/>
          <p:cNvSpPr txBox="1"/>
          <p:nvPr/>
        </p:nvSpPr>
        <p:spPr>
          <a:xfrm rot="180294">
            <a:off x="4793763" y="1046150"/>
            <a:ext cx="1535532" cy="710759"/>
          </a:xfrm>
          <a:prstGeom prst="rect">
            <a:avLst/>
          </a:prstGeom>
          <a:noFill/>
          <a:ln>
            <a:noFill/>
          </a:ln>
        </p:spPr>
        <p:txBody>
          <a:bodyPr spcFirstLastPara="1" wrap="square" lIns="91425" tIns="91425" rIns="91425" bIns="91425" anchor="t" anchorCtr="0">
            <a:noAutofit/>
          </a:bodyPr>
          <a:lstStyle/>
          <a:p>
            <a:pPr lvl="0" algn="ctr"/>
            <a:r>
              <a:rPr lang="en-US" sz="2800" b="1" i="1" dirty="0" err="1">
                <a:latin typeface="Times New Roman" pitchFamily="18" charset="0"/>
                <a:cs typeface="Times New Roman" pitchFamily="18" charset="0"/>
              </a:rPr>
              <a:t>Chú</a:t>
            </a:r>
            <a:r>
              <a:rPr lang="en-US" sz="2800" b="1" i="1" dirty="0">
                <a:latin typeface="Times New Roman" pitchFamily="18" charset="0"/>
                <a:cs typeface="Times New Roman" pitchFamily="18" charset="0"/>
              </a:rPr>
              <a:t> ý</a:t>
            </a:r>
            <a:endParaRPr sz="2800" b="1" dirty="0">
              <a:latin typeface="Times New Roman" pitchFamily="18" charset="0"/>
              <a:ea typeface="Delius"/>
              <a:cs typeface="Times New Roman" pitchFamily="18" charset="0"/>
              <a:sym typeface="Delius"/>
            </a:endParaRPr>
          </a:p>
        </p:txBody>
      </p:sp>
      <p:sp>
        <p:nvSpPr>
          <p:cNvPr id="5" name="TextBox 4"/>
          <p:cNvSpPr txBox="1"/>
          <p:nvPr/>
        </p:nvSpPr>
        <p:spPr>
          <a:xfrm>
            <a:off x="4922516" y="2496619"/>
            <a:ext cx="3612071"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thể</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không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đi</a:t>
            </a:r>
            <a:r>
              <a:rPr lang="en-US" sz="2800" dirty="0">
                <a:latin typeface="Times New Roman" pitchFamily="18" charset="0"/>
                <a:cs typeface="Times New Roman" pitchFamily="18" charset="0"/>
              </a:rPr>
              <a:t> qua </a:t>
            </a:r>
            <a:r>
              <a:rPr lang="en-US" sz="2800" dirty="0" err="1">
                <a:latin typeface="Times New Roman" pitchFamily="18" charset="0"/>
                <a:cs typeface="Times New Roman" pitchFamily="18" charset="0"/>
              </a:rPr>
              <a:t>đỉnh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a:t>
            </a:r>
          </a:p>
        </p:txBody>
      </p:sp>
      <p:pic>
        <p:nvPicPr>
          <p:cNvPr id="29" name="Picture 28"/>
          <p:cNvPicPr/>
          <p:nvPr/>
        </p:nvPicPr>
        <p:blipFill>
          <a:blip r:embed="rId3"/>
          <a:stretch>
            <a:fillRect/>
          </a:stretch>
        </p:blipFill>
        <p:spPr>
          <a:xfrm>
            <a:off x="1575521" y="321577"/>
            <a:ext cx="2314575" cy="1962150"/>
          </a:xfrm>
          <a:prstGeom prst="rect">
            <a:avLst/>
          </a:prstGeom>
        </p:spPr>
      </p:pic>
      <p:sp>
        <p:nvSpPr>
          <p:cNvPr id="30" name="TextBox 29"/>
          <p:cNvSpPr txBox="1"/>
          <p:nvPr/>
        </p:nvSpPr>
        <p:spPr>
          <a:xfrm>
            <a:off x="696191" y="2450665"/>
            <a:ext cx="3844636" cy="2246769"/>
          </a:xfrm>
          <a:prstGeom prst="rect">
            <a:avLst/>
          </a:prstGeom>
          <a:noFill/>
        </p:spPr>
        <p:txBody>
          <a:bodyPr wrap="square" rtlCol="0">
            <a:spAutoFit/>
          </a:bodyPr>
          <a:lstStyle/>
          <a:p>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một</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mỗi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được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gọi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tam </a:t>
            </a:r>
            <a:r>
              <a:rPr lang="en-US" sz="2800" dirty="0" err="1">
                <a:latin typeface="Times New Roman" pitchFamily="18" charset="0"/>
                <a:cs typeface="Times New Roman" pitchFamily="18" charset="0"/>
              </a:rPr>
              <a:t>giác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a:latin typeface="Times New Roman" pitchFamily="18" charset="0"/>
                <a:cs typeface="Times New Roman" pitchFamily="18" charset="0"/>
              </a:rPr>
              <a:t>.</a:t>
            </a:r>
          </a:p>
        </p:txBody>
      </p:sp>
      <p:sp>
        <p:nvSpPr>
          <p:cNvPr id="31" name="Hình chữ nhật 9">
            <a:extLst>
              <a:ext uri="{FF2B5EF4-FFF2-40B4-BE49-F238E27FC236}">
                <a16:creationId xmlns="" xmlns:a16="http://schemas.microsoft.com/office/drawing/2014/main" id="{3CC0155D-7CC4-446F-9F76-F7365C48A496}"/>
              </a:ext>
            </a:extLst>
          </p:cNvPr>
          <p:cNvSpPr/>
          <p:nvPr/>
        </p:nvSpPr>
        <p:spPr>
          <a:xfrm>
            <a:off x="4812842" y="2394430"/>
            <a:ext cx="3724321" cy="2010116"/>
          </a:xfrm>
          <a:prstGeom prst="rect">
            <a:avLst/>
          </a:prstGeom>
          <a:noFill/>
          <a:ln w="38100">
            <a:solidFill>
              <a:srgbClr val="C0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25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05"/>
                                        </p:tgtEl>
                                        <p:attrNameLst>
                                          <p:attrName>style.visibility</p:attrName>
                                        </p:attrNameLst>
                                      </p:cBhvr>
                                      <p:to>
                                        <p:strVal val="visible"/>
                                      </p:to>
                                    </p:set>
                                    <p:animEffect transition="in" filter="blinds(horizontal)">
                                      <p:cBhvr>
                                        <p:cTn id="15" dur="500"/>
                                        <p:tgtEl>
                                          <p:spTgt spid="905"/>
                                        </p:tgtEl>
                                      </p:cBhvr>
                                    </p:animEffect>
                                  </p:childTnLst>
                                </p:cTn>
                              </p:par>
                              <p:par>
                                <p:cTn id="16" presetID="53" presetClass="entr" presetSubtype="16" fill="hold" nodeType="withEffect">
                                  <p:stCondLst>
                                    <p:cond delay="0"/>
                                  </p:stCondLst>
                                  <p:childTnLst>
                                    <p:set>
                                      <p:cBhvr>
                                        <p:cTn id="17" dur="1" fill="hold">
                                          <p:stCondLst>
                                            <p:cond delay="0"/>
                                          </p:stCondLst>
                                        </p:cTn>
                                        <p:tgtEl>
                                          <p:spTgt spid="926"/>
                                        </p:tgtEl>
                                        <p:attrNameLst>
                                          <p:attrName>style.visibility</p:attrName>
                                        </p:attrNameLst>
                                      </p:cBhvr>
                                      <p:to>
                                        <p:strVal val="visible"/>
                                      </p:to>
                                    </p:set>
                                    <p:anim calcmode="lin" valueType="num">
                                      <p:cBhvr>
                                        <p:cTn id="18" dur="500" fill="hold"/>
                                        <p:tgtEl>
                                          <p:spTgt spid="926"/>
                                        </p:tgtEl>
                                        <p:attrNameLst>
                                          <p:attrName>ppt_w</p:attrName>
                                        </p:attrNameLst>
                                      </p:cBhvr>
                                      <p:tavLst>
                                        <p:tav tm="0">
                                          <p:val>
                                            <p:fltVal val="0"/>
                                          </p:val>
                                        </p:tav>
                                        <p:tav tm="100000">
                                          <p:val>
                                            <p:strVal val="#ppt_w"/>
                                          </p:val>
                                        </p:tav>
                                      </p:tavLst>
                                    </p:anim>
                                    <p:anim calcmode="lin" valueType="num">
                                      <p:cBhvr>
                                        <p:cTn id="19" dur="500" fill="hold"/>
                                        <p:tgtEl>
                                          <p:spTgt spid="926"/>
                                        </p:tgtEl>
                                        <p:attrNameLst>
                                          <p:attrName>ppt_h</p:attrName>
                                        </p:attrNameLst>
                                      </p:cBhvr>
                                      <p:tavLst>
                                        <p:tav tm="0">
                                          <p:val>
                                            <p:fltVal val="0"/>
                                          </p:val>
                                        </p:tav>
                                        <p:tav tm="100000">
                                          <p:val>
                                            <p:strVal val="#ppt_h"/>
                                          </p:val>
                                        </p:tav>
                                      </p:tavLst>
                                    </p:anim>
                                    <p:animEffect transition="in" filter="fade">
                                      <p:cBhvr>
                                        <p:cTn id="20" dur="500"/>
                                        <p:tgtEl>
                                          <p:spTgt spid="926"/>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32"/>
                                        </p:tgtEl>
                                        <p:attrNameLst>
                                          <p:attrName>style.visibility</p:attrName>
                                        </p:attrNameLst>
                                      </p:cBhvr>
                                      <p:to>
                                        <p:strVal val="visible"/>
                                      </p:to>
                                    </p:set>
                                    <p:anim calcmode="lin" valueType="num">
                                      <p:cBhvr>
                                        <p:cTn id="23" dur="500" fill="hold"/>
                                        <p:tgtEl>
                                          <p:spTgt spid="932"/>
                                        </p:tgtEl>
                                        <p:attrNameLst>
                                          <p:attrName>ppt_w</p:attrName>
                                        </p:attrNameLst>
                                      </p:cBhvr>
                                      <p:tavLst>
                                        <p:tav tm="0">
                                          <p:val>
                                            <p:fltVal val="0"/>
                                          </p:val>
                                        </p:tav>
                                        <p:tav tm="100000">
                                          <p:val>
                                            <p:strVal val="#ppt_w"/>
                                          </p:val>
                                        </p:tav>
                                      </p:tavLst>
                                    </p:anim>
                                    <p:anim calcmode="lin" valueType="num">
                                      <p:cBhvr>
                                        <p:cTn id="24" dur="500" fill="hold"/>
                                        <p:tgtEl>
                                          <p:spTgt spid="932"/>
                                        </p:tgtEl>
                                        <p:attrNameLst>
                                          <p:attrName>ppt_h</p:attrName>
                                        </p:attrNameLst>
                                      </p:cBhvr>
                                      <p:tavLst>
                                        <p:tav tm="0">
                                          <p:val>
                                            <p:fltVal val="0"/>
                                          </p:val>
                                        </p:tav>
                                        <p:tav tm="100000">
                                          <p:val>
                                            <p:strVal val="#ppt_h"/>
                                          </p:val>
                                        </p:tav>
                                      </p:tavLst>
                                    </p:anim>
                                    <p:animEffect transition="in" filter="fade">
                                      <p:cBhvr>
                                        <p:cTn id="25" dur="500"/>
                                        <p:tgtEl>
                                          <p:spTgt spid="93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linds(horizontal)">
                                      <p:cBhvr>
                                        <p:cTn id="28" dur="500"/>
                                        <p:tgtEl>
                                          <p:spTgt spid="5"/>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 grpId="0"/>
      <p:bldP spid="5"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grpSp>
        <p:nvGrpSpPr>
          <p:cNvPr id="939" name="Google Shape;939;p37"/>
          <p:cNvGrpSpPr/>
          <p:nvPr/>
        </p:nvGrpSpPr>
        <p:grpSpPr>
          <a:xfrm>
            <a:off x="433614" y="299924"/>
            <a:ext cx="1623786" cy="662998"/>
            <a:chOff x="5395463" y="832475"/>
            <a:chExt cx="751675" cy="744325"/>
          </a:xfrm>
        </p:grpSpPr>
        <p:sp>
          <p:nvSpPr>
            <p:cNvPr id="940" name="Google Shape;940;p37"/>
            <p:cNvSpPr/>
            <p:nvPr/>
          </p:nvSpPr>
          <p:spPr>
            <a:xfrm>
              <a:off x="5439438" y="869100"/>
              <a:ext cx="707700" cy="707700"/>
            </a:xfrm>
            <a:prstGeom prst="rect">
              <a:avLst/>
            </a:prstGeom>
            <a:solidFill>
              <a:srgbClr val="918C7F">
                <a:alpha val="18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5395463" y="832475"/>
              <a:ext cx="707700" cy="707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466265" y="915025"/>
            <a:ext cx="3746727" cy="1815882"/>
          </a:xfrm>
          <a:prstGeom prst="rect">
            <a:avLst/>
          </a:prstGeom>
          <a:noFill/>
        </p:spPr>
        <p:txBody>
          <a:bodyPr wrap="square" rtlCol="0">
            <a:spAutoFit/>
          </a:bodyPr>
          <a:lstStyle/>
          <a:p>
            <a:pPr algn="just"/>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a:t>
            </a:r>
            <a:r>
              <a:rPr lang="en-US" sz="2800" smtClean="0">
                <a:latin typeface="Times New Roman" pitchFamily="18" charset="0"/>
                <a:cs typeface="Times New Roman" pitchFamily="18" charset="0"/>
              </a:rPr>
              <a:t>Hình 123),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nào</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a:latin typeface="Times New Roman" pitchFamily="18" charset="0"/>
                <a:cs typeface="Times New Roman" pitchFamily="18" charset="0"/>
              </a:rPr>
              <a:t>tam </a:t>
            </a:r>
            <a:r>
              <a:rPr lang="en-US" sz="2800" smtClean="0">
                <a:latin typeface="Times New Roman" pitchFamily="18" charset="0"/>
                <a:cs typeface="Times New Roman" pitchFamily="18" charset="0"/>
              </a:rPr>
              <a:t>giác        </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5" name="Rectangle 4"/>
          <p:cNvSpPr/>
          <p:nvPr/>
        </p:nvSpPr>
        <p:spPr>
          <a:xfrm>
            <a:off x="4885360" y="945421"/>
            <a:ext cx="3662737" cy="2677656"/>
          </a:xfrm>
          <a:prstGeom prst="rect">
            <a:avLst/>
          </a:prstGeom>
        </p:spPr>
        <p:txBody>
          <a:bodyPr wrap="square">
            <a:spAutoFit/>
          </a:bodyPr>
          <a:lstStyle/>
          <a:p>
            <a:pPr algn="just"/>
            <a:r>
              <a:rPr lang="vi-VN" sz="2000" dirty="0" smtClean="0"/>
              <a:t>a)</a:t>
            </a:r>
            <a:r>
              <a:rPr lang="en-US" sz="2000" dirty="0" smtClean="0"/>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là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tam </a:t>
            </a:r>
            <a:r>
              <a:rPr lang="en-US" sz="2800" dirty="0" err="1" smtClean="0">
                <a:latin typeface="Times New Roman" pitchFamily="18" charset="0"/>
                <a:cs typeface="Times New Roman" pitchFamily="18" charset="0"/>
              </a:rPr>
              <a:t>giác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thẳng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vuông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góc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cạnh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tại</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trung</a:t>
            </a:r>
            <a:r>
              <a:rPr lang="en-US" sz="2800" dirty="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điểm</a:t>
            </a:r>
            <a:r>
              <a:rPr lang="en-US" sz="2800" dirty="0" smtClean="0">
                <a:latin typeface="Times New Roman" pitchFamily="18" charset="0"/>
                <a:cs typeface="Times New Roman" pitchFamily="18" charset="0"/>
              </a:rPr>
              <a:t> </a:t>
            </a:r>
            <a:r>
              <a:rPr lang="en-US" sz="2800" dirty="0" err="1">
                <a:latin typeface="Times New Roman" pitchFamily="18" charset="0"/>
                <a:cs typeface="Times New Roman" pitchFamily="18" charset="0"/>
              </a:rPr>
              <a:t>của</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cạnh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đó</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
        <p:nvSpPr>
          <p:cNvPr id="6" name="Curved Down Arrow 5"/>
          <p:cNvSpPr/>
          <p:nvPr/>
        </p:nvSpPr>
        <p:spPr>
          <a:xfrm rot="19770258">
            <a:off x="3812159" y="408680"/>
            <a:ext cx="1100144" cy="355504"/>
          </a:xfrm>
          <a:prstGeom prst="curvedDownArrow">
            <a:avLst>
              <a:gd name="adj1" fmla="val 8881"/>
              <a:gd name="adj2" fmla="val 36749"/>
              <a:gd name="adj3" fmla="val 36469"/>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433614" y="252663"/>
            <a:ext cx="1537873" cy="523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scene3d>
              <a:camera prst="perspectiveRelaxed">
                <a:rot lat="19800000" lon="0" rev="0"/>
              </a:camera>
              <a:lightRig rig="threePt" dir="t"/>
            </a:scene3d>
            <a:sp3d extrusionH="69850" contourW="6350">
              <a:bevelT w="292100" h="165100" prst="angle"/>
              <a:bevelB w="63500" h="69850"/>
              <a:extrusionClr>
                <a:schemeClr val="accent1">
                  <a:lumMod val="60000"/>
                  <a:lumOff val="40000"/>
                </a:schemeClr>
              </a:extrusionClr>
            </a:sp3d>
          </a:bodyPr>
          <a:lstStyle/>
          <a:p>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Ví</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err="1">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dụ</a:t>
            </a:r>
            <a:r>
              <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 </a:t>
            </a:r>
            <a:r>
              <a:rPr lang="en-US" sz="2800" b="1" dirty="0" smtClean="0">
                <a:solidFill>
                  <a:srgbClr val="FE1555"/>
                </a:solidFill>
                <a:effectLst>
                  <a:reflection blurRad="6350" stA="50000" endA="300" endPos="50000" dist="29997" dir="5400000" sy="-100000" algn="bl" rotWithShape="0"/>
                </a:effectLst>
                <a:latin typeface="Times New Roman" pitchFamily="18" charset="0"/>
                <a:cs typeface="Times New Roman" pitchFamily="18" charset="0"/>
              </a:rPr>
              <a:t>1</a:t>
            </a:r>
            <a:endParaRPr lang="en-US" sz="2800" b="1" dirty="0">
              <a:solidFill>
                <a:srgbClr val="FE1555"/>
              </a:solidFill>
              <a:effectLst>
                <a:reflection blurRad="6350" stA="50000" endA="300" endPos="50000" dist="29997" dir="5400000" sy="-100000" algn="bl" rotWithShape="0"/>
              </a:effectLst>
              <a:latin typeface="Times New Roman" pitchFamily="18" charset="0"/>
              <a:cs typeface="Times New Roman" pitchFamily="18" charset="0"/>
            </a:endParaRPr>
          </a:p>
        </p:txBody>
      </p:sp>
      <p:pic>
        <p:nvPicPr>
          <p:cNvPr id="11" name="Picture 10"/>
          <p:cNvPicPr/>
          <p:nvPr/>
        </p:nvPicPr>
        <p:blipFill>
          <a:blip r:embed="rId4"/>
          <a:stretch>
            <a:fillRect/>
          </a:stretch>
        </p:blipFill>
        <p:spPr>
          <a:xfrm>
            <a:off x="1546612" y="2820220"/>
            <a:ext cx="2190750" cy="1962150"/>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589989088"/>
              </p:ext>
            </p:extLst>
          </p:nvPr>
        </p:nvGraphicFramePr>
        <p:xfrm>
          <a:off x="7751617" y="1081089"/>
          <a:ext cx="299173" cy="351968"/>
        </p:xfrm>
        <a:graphic>
          <a:graphicData uri="http://schemas.openxmlformats.org/presentationml/2006/ole">
            <mc:AlternateContent xmlns:mc="http://schemas.openxmlformats.org/markup-compatibility/2006">
              <mc:Choice xmlns:v="urn:schemas-microsoft-com:vml" Requires="v">
                <p:oleObj spid="_x0000_s2770" name="Equation" r:id="rId5" imgW="161849" imgH="190341" progId="Equation.DSMT4">
                  <p:embed/>
                </p:oleObj>
              </mc:Choice>
              <mc:Fallback>
                <p:oleObj name="Equation" r:id="rId5" imgW="161849" imgH="190341" progId="Equation.DSMT4">
                  <p:embed/>
                  <p:pic>
                    <p:nvPicPr>
                      <p:cNvPr id="0" name=""/>
                      <p:cNvPicPr/>
                      <p:nvPr/>
                    </p:nvPicPr>
                    <p:blipFill>
                      <a:blip r:embed="rId6"/>
                      <a:stretch>
                        <a:fillRect/>
                      </a:stretch>
                    </p:blipFill>
                    <p:spPr>
                      <a:xfrm>
                        <a:off x="7751617" y="1081089"/>
                        <a:ext cx="299173" cy="351968"/>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01098987"/>
              </p:ext>
            </p:extLst>
          </p:nvPr>
        </p:nvGraphicFramePr>
        <p:xfrm>
          <a:off x="6318954" y="1913188"/>
          <a:ext cx="760675" cy="371061"/>
        </p:xfrm>
        <a:graphic>
          <a:graphicData uri="http://schemas.openxmlformats.org/presentationml/2006/ole">
            <mc:AlternateContent xmlns:mc="http://schemas.openxmlformats.org/markup-compatibility/2006">
              <mc:Choice xmlns:v="urn:schemas-microsoft-com:vml" Requires="v">
                <p:oleObj spid="_x0000_s2771" name="Equation" r:id="rId7" imgW="390235" imgH="190341" progId="Equation.DSMT4">
                  <p:embed/>
                </p:oleObj>
              </mc:Choice>
              <mc:Fallback>
                <p:oleObj name="Equation" r:id="rId7" imgW="390235" imgH="190341" progId="Equation.DSMT4">
                  <p:embed/>
                  <p:pic>
                    <p:nvPicPr>
                      <p:cNvPr id="0" name=""/>
                      <p:cNvPicPr/>
                      <p:nvPr/>
                    </p:nvPicPr>
                    <p:blipFill>
                      <a:blip r:embed="rId8"/>
                      <a:stretch>
                        <a:fillRect/>
                      </a:stretch>
                    </p:blipFill>
                    <p:spPr>
                      <a:xfrm>
                        <a:off x="6318954" y="1913188"/>
                        <a:ext cx="760675" cy="371061"/>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217871620"/>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2772" name="Equation" r:id="rId9" imgW="299880" imgH="352440" progId="Equation.DSMT4">
                  <p:embed/>
                </p:oleObj>
              </mc:Choice>
              <mc:Fallback>
                <p:oleObj name="Equation" r:id="rId9" imgW="299880" imgH="352440" progId="Equation.DSMT4">
                  <p:embed/>
                  <p:pic>
                    <p:nvPicPr>
                      <p:cNvPr id="0" name=""/>
                      <p:cNvPicPr/>
                      <p:nvPr/>
                    </p:nvPicPr>
                    <p:blipFill>
                      <a:blip r:embed="rId10"/>
                      <a:stretch>
                        <a:fillRect/>
                      </a:stretch>
                    </p:blipFill>
                    <p:spPr>
                      <a:xfrm>
                        <a:off x="4421188" y="2395538"/>
                        <a:ext cx="300037" cy="352425"/>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74424478"/>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2773" name="Equation" r:id="rId11" imgW="299880" imgH="352440" progId="Equation.DSMT4">
                  <p:embed/>
                </p:oleObj>
              </mc:Choice>
              <mc:Fallback>
                <p:oleObj name="Equation" r:id="rId11" imgW="299880" imgH="352440" progId="Equation.DSMT4">
                  <p:embed/>
                  <p:pic>
                    <p:nvPicPr>
                      <p:cNvPr id="0" name=""/>
                      <p:cNvPicPr/>
                      <p:nvPr/>
                    </p:nvPicPr>
                    <p:blipFill>
                      <a:blip r:embed="rId12"/>
                      <a:stretch>
                        <a:fillRect/>
                      </a:stretch>
                    </p:blipFill>
                    <p:spPr>
                      <a:xfrm>
                        <a:off x="4421188" y="2395538"/>
                        <a:ext cx="300037" cy="3524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651464539"/>
              </p:ext>
            </p:extLst>
          </p:nvPr>
        </p:nvGraphicFramePr>
        <p:xfrm>
          <a:off x="4421188" y="2395538"/>
          <a:ext cx="300037" cy="352425"/>
        </p:xfrm>
        <a:graphic>
          <a:graphicData uri="http://schemas.openxmlformats.org/presentationml/2006/ole">
            <mc:AlternateContent xmlns:mc="http://schemas.openxmlformats.org/markup-compatibility/2006">
              <mc:Choice xmlns:v="urn:schemas-microsoft-com:vml" Requires="v">
                <p:oleObj spid="_x0000_s2774" name="Equation" r:id="rId13" imgW="299880" imgH="352440" progId="Equation.DSMT4">
                  <p:embed/>
                </p:oleObj>
              </mc:Choice>
              <mc:Fallback>
                <p:oleObj name="Equation" r:id="rId13" imgW="299880" imgH="352440" progId="Equation.DSMT4">
                  <p:embed/>
                  <p:pic>
                    <p:nvPicPr>
                      <p:cNvPr id="0" name=""/>
                      <p:cNvPicPr/>
                      <p:nvPr/>
                    </p:nvPicPr>
                    <p:blipFill>
                      <a:blip r:embed="rId14"/>
                      <a:stretch>
                        <a:fillRect/>
                      </a:stretch>
                    </p:blipFill>
                    <p:spPr>
                      <a:xfrm>
                        <a:off x="4421188" y="2395538"/>
                        <a:ext cx="300037" cy="352425"/>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40485931"/>
              </p:ext>
            </p:extLst>
          </p:nvPr>
        </p:nvGraphicFramePr>
        <p:xfrm>
          <a:off x="5831465" y="2329578"/>
          <a:ext cx="318507" cy="374714"/>
        </p:xfrm>
        <a:graphic>
          <a:graphicData uri="http://schemas.openxmlformats.org/presentationml/2006/ole">
            <mc:AlternateContent xmlns:mc="http://schemas.openxmlformats.org/markup-compatibility/2006">
              <mc:Choice xmlns:v="urn:schemas-microsoft-com:vml" Requires="v">
                <p:oleObj spid="_x0000_s2775" name="Equation" r:id="rId15" imgW="161849" imgH="190341" progId="Equation.DSMT4">
                  <p:embed/>
                </p:oleObj>
              </mc:Choice>
              <mc:Fallback>
                <p:oleObj name="Equation" r:id="rId15" imgW="161849" imgH="190341" progId="Equation.DSMT4">
                  <p:embed/>
                  <p:pic>
                    <p:nvPicPr>
                      <p:cNvPr id="0" name=""/>
                      <p:cNvPicPr/>
                      <p:nvPr/>
                    </p:nvPicPr>
                    <p:blipFill>
                      <a:blip r:embed="rId16"/>
                      <a:stretch>
                        <a:fillRect/>
                      </a:stretch>
                    </p:blipFill>
                    <p:spPr>
                      <a:xfrm>
                        <a:off x="5831465" y="2329578"/>
                        <a:ext cx="318507" cy="374714"/>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1185854730"/>
              </p:ext>
            </p:extLst>
          </p:nvPr>
        </p:nvGraphicFramePr>
        <p:xfrm>
          <a:off x="5712836" y="2756124"/>
          <a:ext cx="558338" cy="360218"/>
        </p:xfrm>
        <a:graphic>
          <a:graphicData uri="http://schemas.openxmlformats.org/presentationml/2006/ole">
            <mc:AlternateContent xmlns:mc="http://schemas.openxmlformats.org/markup-compatibility/2006">
              <mc:Choice xmlns:v="urn:schemas-microsoft-com:vml" Requires="v">
                <p:oleObj spid="_x0000_s2776" name="Equation" r:id="rId17" imgW="294924" imgH="190341" progId="Equation.DSMT4">
                  <p:embed/>
                </p:oleObj>
              </mc:Choice>
              <mc:Fallback>
                <p:oleObj name="Equation" r:id="rId17" imgW="294924" imgH="190341" progId="Equation.DSMT4">
                  <p:embed/>
                  <p:pic>
                    <p:nvPicPr>
                      <p:cNvPr id="0" name=""/>
                      <p:cNvPicPr/>
                      <p:nvPr/>
                    </p:nvPicPr>
                    <p:blipFill>
                      <a:blip r:embed="rId18"/>
                      <a:stretch>
                        <a:fillRect/>
                      </a:stretch>
                    </p:blipFill>
                    <p:spPr>
                      <a:xfrm>
                        <a:off x="5712836" y="2756124"/>
                        <a:ext cx="558338" cy="360218"/>
                      </a:xfrm>
                      <a:prstGeom prst="rect">
                        <a:avLst/>
                      </a:prstGeom>
                    </p:spPr>
                  </p:pic>
                </p:oleObj>
              </mc:Fallback>
            </mc:AlternateContent>
          </a:graphicData>
        </a:graphic>
      </p:graphicFrame>
      <p:sp>
        <p:nvSpPr>
          <p:cNvPr id="17" name="Cloud 16"/>
          <p:cNvSpPr/>
          <p:nvPr/>
        </p:nvSpPr>
        <p:spPr>
          <a:xfrm>
            <a:off x="6300976" y="299924"/>
            <a:ext cx="1554552" cy="657546"/>
          </a:xfrm>
          <a:prstGeom prst="cloud">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accent5">
                    <a:lumMod val="50000"/>
                  </a:schemeClr>
                </a:solidFill>
                <a:latin typeface="Times New Roman" pitchFamily="18" charset="0"/>
                <a:cs typeface="Times New Roman" pitchFamily="18" charset="0"/>
              </a:rPr>
              <a:t>Giải</a:t>
            </a:r>
            <a:endParaRPr lang="en-US" sz="2800" b="1" dirty="0">
              <a:solidFill>
                <a:schemeClr val="accent5">
                  <a:lumMod val="50000"/>
                </a:schemeClr>
              </a:solidFill>
              <a:latin typeface="Times New Roman" pitchFamily="18" charset="0"/>
              <a:cs typeface="Times New Roman" pitchFamily="18" charset="0"/>
            </a:endParaRPr>
          </a:p>
        </p:txBody>
      </p:sp>
      <p:pic>
        <p:nvPicPr>
          <p:cNvPr id="18" name="Picture 17"/>
          <p:cNvPicPr>
            <a:picLocks noChangeAspect="1"/>
          </p:cNvPicPr>
          <p:nvPr/>
        </p:nvPicPr>
        <p:blipFill rotWithShape="1">
          <a:blip r:embed="rId19">
            <a:extLst>
              <a:ext uri="{28A0092B-C50C-407E-A947-70E740481C1C}">
                <a14:useLocalDpi xmlns:a14="http://schemas.microsoft.com/office/drawing/2010/main" val="0"/>
              </a:ext>
            </a:extLst>
          </a:blip>
          <a:srcRect l="9097" t="5383" r="7545" b="8006"/>
          <a:stretch/>
        </p:blipFill>
        <p:spPr>
          <a:xfrm>
            <a:off x="6716728" y="3365655"/>
            <a:ext cx="1880171" cy="1425097"/>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3697520792"/>
              </p:ext>
            </p:extLst>
          </p:nvPr>
        </p:nvGraphicFramePr>
        <p:xfrm>
          <a:off x="2339628" y="2284249"/>
          <a:ext cx="762000" cy="371475"/>
        </p:xfrm>
        <a:graphic>
          <a:graphicData uri="http://schemas.openxmlformats.org/presentationml/2006/ole">
            <mc:AlternateContent xmlns:mc="http://schemas.openxmlformats.org/markup-compatibility/2006">
              <mc:Choice xmlns:v="urn:schemas-microsoft-com:vml" Requires="v">
                <p:oleObj spid="_x0000_s2777" name="Equation" r:id="rId20" imgW="390235" imgH="190341" progId="Equation.DSMT4">
                  <p:embed/>
                </p:oleObj>
              </mc:Choice>
              <mc:Fallback>
                <p:oleObj name="Equation" r:id="rId20" imgW="390235" imgH="190341" progId="Equation.DSMT4">
                  <p:embed/>
                  <p:pic>
                    <p:nvPicPr>
                      <p:cNvPr id="0"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628" y="2284249"/>
                        <a:ext cx="762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39"/>
                                        </p:tgtEl>
                                        <p:attrNameLst>
                                          <p:attrName>style.visibility</p:attrName>
                                        </p:attrNameLst>
                                      </p:cBhvr>
                                      <p:to>
                                        <p:strVal val="visible"/>
                                      </p:to>
                                    </p:set>
                                    <p:animEffect transition="in" filter="dissolve">
                                      <p:cBhvr>
                                        <p:cTn id="7" dur="500"/>
                                        <p:tgtEl>
                                          <p:spTgt spid="939"/>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barn(inVertical)">
                                      <p:cBhvr>
                                        <p:cTn id="29" dur="500"/>
                                        <p:tgtEl>
                                          <p:spTgt spid="5">
                                            <p:txEl>
                                              <p:pRg st="0" end="0"/>
                                            </p:txEl>
                                          </p:spTgt>
                                        </p:tgtEl>
                                      </p:cBhvr>
                                    </p:animEffect>
                                  </p:childTnLst>
                                </p:cTn>
                              </p:par>
                              <p:par>
                                <p:cTn id="30" presetID="1"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9.201"/>
  <p:tag name="TIMING" val="|0.884|36.152"/>
  <p:tag name="GENSWF_SLIDE_UID" val="{80BA279E-D8F0-4E42-9872-543A1E58A0D7}:413"/>
  <p:tag name="ISPRING_SLIDE_ID_2" val="{116FF109-2E5E-43E3-8E5F-456C8A20B8F0}"/>
  <p:tag name="ISPRING_SLIDE_INDENT_LEVEL" val="0"/>
  <p:tag name="GENSWF_SLIDE_TITLE" val="Hướng dẫn về nhà"/>
</p:tagLst>
</file>

<file path=ppt/theme/theme1.xml><?xml version="1.0" encoding="utf-8"?>
<a:theme xmlns:a="http://schemas.openxmlformats.org/drawingml/2006/main" name="Teacher Binder by Slidesgo">
  <a:themeElements>
    <a:clrScheme name="Simple Light">
      <a:dk1>
        <a:srgbClr val="2F1932"/>
      </a:dk1>
      <a:lt1>
        <a:srgbClr val="FFFFFF"/>
      </a:lt1>
      <a:dk2>
        <a:srgbClr val="4F476F"/>
      </a:dk2>
      <a:lt2>
        <a:srgbClr val="F3EEE3"/>
      </a:lt2>
      <a:accent1>
        <a:srgbClr val="E2DAC7"/>
      </a:accent1>
      <a:accent2>
        <a:srgbClr val="918C7F"/>
      </a:accent2>
      <a:accent3>
        <a:srgbClr val="FFAC58"/>
      </a:accent3>
      <a:accent4>
        <a:srgbClr val="FF866A"/>
      </a:accent4>
      <a:accent5>
        <a:srgbClr val="40BFBF"/>
      </a:accent5>
      <a:accent6>
        <a:srgbClr val="BA9EC5"/>
      </a:accent6>
      <a:hlink>
        <a:srgbClr val="2F19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2022CD STT60
</file>

<file path=docProps/app.xml><?xml version="1.0" encoding="utf-8"?>
<Properties xmlns="http://schemas.openxmlformats.org/officeDocument/2006/extended-properties" xmlns:vt="http://schemas.openxmlformats.org/officeDocument/2006/docPropsVTypes">
  <TotalTime>2022</TotalTime>
  <Words>1220</Words>
  <Application>Microsoft Office PowerPoint</Application>
  <PresentationFormat>On-screen Show (16:9)</PresentationFormat>
  <Paragraphs>182</Paragraphs>
  <Slides>29</Slides>
  <Notes>17</Notes>
  <HiddenSlides>0</HiddenSlides>
  <MMClips>6</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43" baseType="lpstr">
      <vt:lpstr>Arial</vt:lpstr>
      <vt:lpstr>Nunito</vt:lpstr>
      <vt:lpstr>思源黑体 Normal</vt:lpstr>
      <vt:lpstr>zihun7hao-wennuantongzhiti</vt:lpstr>
      <vt:lpstr>宋体</vt:lpstr>
      <vt:lpstr>Calibri</vt:lpstr>
      <vt:lpstr>思源黑体 Heavy</vt:lpstr>
      <vt:lpstr>Roboto Condensed Light</vt:lpstr>
      <vt:lpstr>Delius</vt:lpstr>
      <vt:lpstr>Times New Roman</vt:lpstr>
      <vt:lpstr>A3.OpenSans-San</vt:lpstr>
      <vt:lpstr>Teacher Binder by Slidesgo</vt:lpstr>
      <vt:lpstr>Equation</vt:lpstr>
      <vt:lpstr>MathType 7.0 Equation</vt:lpstr>
      <vt:lpstr>PowerPoint Presentation</vt:lpstr>
      <vt:lpstr>PowerPoint Presentation</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Binder</dc:title>
  <dc:creator>User</dc:creator>
  <cp:lastModifiedBy>Windows User</cp:lastModifiedBy>
  <cp:revision>162</cp:revision>
  <dcterms:modified xsi:type="dcterms:W3CDTF">2022-07-13T14:45:30Z</dcterms:modified>
</cp:coreProperties>
</file>