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x-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&#65279;<?xml version="1.0" encoding="utf-8"?><Relationships xmlns="http://schemas.openxmlformats.org/package/2006/relationships"><Relationship Type="http://schemas.openxmlformats.org/package/2006/relationships/metadata/core-properties" Target="docProps/core.xml" Id="rId3" /><Relationship Type="http://schemas.openxmlformats.org/package/2006/relationships/metadata/thumbnail" Target="docProps/thumbnail.jpeg" Id="rId2" /><Relationship Type="http://schemas.openxmlformats.org/officeDocument/2006/relationships/officeDocument" Target="ppt/presentation.xml" Id="rId1" /><Relationship Type="http://schemas.openxmlformats.org/officeDocument/2006/relationships/extended-properties" Target="docProps/app.xml" Id="rId4" /><Relationship Type="http://schemas.microsoft.com/office/2007/relationships/ui/extensibility" Target="/customUI/customUI14.xml" Id="Rb16cdb22b7c144cf"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32"/>
  </p:notesMasterIdLst>
  <p:sldIdLst>
    <p:sldId id="348" r:id="rId2"/>
    <p:sldId id="349" r:id="rId3"/>
    <p:sldId id="350" r:id="rId4"/>
    <p:sldId id="351" r:id="rId5"/>
    <p:sldId id="352" r:id="rId6"/>
    <p:sldId id="353" r:id="rId7"/>
    <p:sldId id="355" r:id="rId8"/>
    <p:sldId id="356" r:id="rId9"/>
    <p:sldId id="357" r:id="rId10"/>
    <p:sldId id="358" r:id="rId11"/>
    <p:sldId id="359" r:id="rId12"/>
    <p:sldId id="360" r:id="rId13"/>
    <p:sldId id="361" r:id="rId14"/>
    <p:sldId id="362" r:id="rId15"/>
    <p:sldId id="363" r:id="rId16"/>
    <p:sldId id="364" r:id="rId17"/>
    <p:sldId id="278" r:id="rId18"/>
    <p:sldId id="283" r:id="rId19"/>
    <p:sldId id="368" r:id="rId20"/>
    <p:sldId id="369" r:id="rId21"/>
    <p:sldId id="287" r:id="rId22"/>
    <p:sldId id="337" r:id="rId23"/>
    <p:sldId id="370" r:id="rId24"/>
    <p:sldId id="371" r:id="rId25"/>
    <p:sldId id="374" r:id="rId26"/>
    <p:sldId id="338" r:id="rId27"/>
    <p:sldId id="372" r:id="rId28"/>
    <p:sldId id="373" r:id="rId29"/>
    <p:sldId id="313" r:id="rId30"/>
    <p:sldId id="314"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p:scale>
          <a:sx n="51" d="100"/>
          <a:sy n="51" d="100"/>
        </p:scale>
        <p:origin x="288" y="-54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998BAA-EC28-D44F-8B49-B87C93D9FF56}" type="doc">
      <dgm:prSet loTypeId="urn:microsoft.com/office/officeart/2008/layout/VerticalCurvedList" loCatId="" qsTypeId="urn:microsoft.com/office/officeart/2005/8/quickstyle/simple4" qsCatId="simple" csTypeId="urn:microsoft.com/office/officeart/2005/8/colors/colorful1" csCatId="colorful" phldr="1"/>
      <dgm:spPr/>
      <dgm:t>
        <a:bodyPr/>
        <a:lstStyle/>
        <a:p>
          <a:endParaRPr lang="en-US"/>
        </a:p>
      </dgm:t>
    </dgm:pt>
    <dgm:pt modelId="{F707EBC3-6BD3-8146-A249-AF6B3BE48EB3}">
      <dgm:prSet phldrT="[Text]" custT="1"/>
      <dgm:spPr>
        <a:solidFill>
          <a:schemeClr val="tx1">
            <a:lumMod val="95000"/>
            <a:lumOff val="5000"/>
          </a:schemeClr>
        </a:solidFill>
      </dgm:spPr>
      <dgm:t>
        <a:bodyPr/>
        <a:lstStyle/>
        <a:p>
          <a:r>
            <a:rPr lang="en-US" sz="2800">
              <a:latin typeface="Times New Roman" panose="02020603050405020304" pitchFamily="18" charset="0"/>
              <a:cs typeface="Times New Roman" panose="02020603050405020304" pitchFamily="18" charset="0"/>
            </a:rPr>
            <a:t>C</a:t>
          </a:r>
          <a:r>
            <a:rPr lang="vi-VN" sz="2800">
              <a:latin typeface="Times New Roman" panose="02020603050405020304" pitchFamily="18" charset="0"/>
              <a:cs typeface="Times New Roman" panose="02020603050405020304" pitchFamily="18" charset="0"/>
            </a:rPr>
            <a:t>hứng minh được định lý về tính chất đường phân giác của tam giác.</a:t>
          </a:r>
          <a:endParaRPr lang="en-US" sz="2800">
            <a:latin typeface="Times New Roman" panose="02020603050405020304" pitchFamily="18" charset="0"/>
            <a:cs typeface="Times New Roman" panose="02020603050405020304" pitchFamily="18" charset="0"/>
          </a:endParaRPr>
        </a:p>
      </dgm:t>
    </dgm:pt>
    <dgm:pt modelId="{1F1DC505-AF13-1041-A2A9-F1FE9DE48720}" type="parTrans" cxnId="{AACFAB96-411A-8B46-BC7B-96CAD787A329}">
      <dgm:prSet/>
      <dgm:spPr/>
      <dgm:t>
        <a:bodyPr/>
        <a:lstStyle/>
        <a:p>
          <a:endParaRPr lang="en-US" sz="2800">
            <a:latin typeface="Times New Roman" panose="02020603050405020304" pitchFamily="18" charset="0"/>
            <a:cs typeface="Times New Roman" panose="02020603050405020304" pitchFamily="18" charset="0"/>
          </a:endParaRPr>
        </a:p>
      </dgm:t>
    </dgm:pt>
    <dgm:pt modelId="{F40DDD6B-6D57-024E-92D0-D5A765407377}" type="sibTrans" cxnId="{AACFAB96-411A-8B46-BC7B-96CAD787A329}">
      <dgm:prSet/>
      <dgm:spPr/>
      <dgm:t>
        <a:bodyPr/>
        <a:lstStyle/>
        <a:p>
          <a:endParaRPr lang="en-US" sz="2800">
            <a:latin typeface="Times New Roman" panose="02020603050405020304" pitchFamily="18" charset="0"/>
            <a:cs typeface="Times New Roman" panose="02020603050405020304" pitchFamily="18" charset="0"/>
          </a:endParaRPr>
        </a:p>
      </dgm:t>
    </dgm:pt>
    <dgm:pt modelId="{ECDD2ABF-28AE-1949-9794-FC5A3CD41DDE}">
      <dgm:prSet phldrT="[Text]" custT="1"/>
      <dgm:spPr>
        <a:solidFill>
          <a:srgbClr val="0000CC"/>
        </a:solidFill>
      </dgm:spPr>
      <dgm:t>
        <a:bodyPr/>
        <a:lstStyle/>
        <a:p>
          <a:r>
            <a:rPr lang="vi-VN" sz="2800">
              <a:latin typeface="Times New Roman" panose="02020603050405020304" pitchFamily="18" charset="0"/>
              <a:cs typeface="Times New Roman" panose="02020603050405020304" pitchFamily="18" charset="0"/>
            </a:rPr>
            <a:t>HS vận dụng được định lý về tính chất ba đường phân giác của tam giác vào bài tập.</a:t>
          </a:r>
          <a:endParaRPr lang="en-US" sz="2800" dirty="0">
            <a:latin typeface="Times New Roman" panose="02020603050405020304" pitchFamily="18" charset="0"/>
            <a:cs typeface="Times New Roman" panose="02020603050405020304" pitchFamily="18" charset="0"/>
          </a:endParaRPr>
        </a:p>
      </dgm:t>
    </dgm:pt>
    <dgm:pt modelId="{C6FE20F2-6BA3-C244-AFA3-9D80632A8607}" type="parTrans" cxnId="{475E4C1C-9F82-8A49-ACE7-0E5CBFBDCFF5}">
      <dgm:prSet/>
      <dgm:spPr/>
      <dgm:t>
        <a:bodyPr/>
        <a:lstStyle/>
        <a:p>
          <a:endParaRPr lang="en-US" sz="2800">
            <a:latin typeface="Times New Roman" panose="02020603050405020304" pitchFamily="18" charset="0"/>
            <a:cs typeface="Times New Roman" panose="02020603050405020304" pitchFamily="18" charset="0"/>
          </a:endParaRPr>
        </a:p>
      </dgm:t>
    </dgm:pt>
    <dgm:pt modelId="{4F2B872B-2947-DF43-B0CB-1B0304C663C0}" type="sibTrans" cxnId="{475E4C1C-9F82-8A49-ACE7-0E5CBFBDCFF5}">
      <dgm:prSet/>
      <dgm:spPr/>
      <dgm:t>
        <a:bodyPr/>
        <a:lstStyle/>
        <a:p>
          <a:endParaRPr lang="en-US" sz="2800">
            <a:latin typeface="Times New Roman" panose="02020603050405020304" pitchFamily="18" charset="0"/>
            <a:cs typeface="Times New Roman" panose="02020603050405020304" pitchFamily="18" charset="0"/>
          </a:endParaRPr>
        </a:p>
      </dgm:t>
    </dgm:pt>
    <dgm:pt modelId="{4BAFCA3C-4179-48E8-BAE5-0E3BE6AB6E99}">
      <dgm:prSet phldrT="[Text]" custT="1"/>
      <dgm:spPr>
        <a:solidFill>
          <a:srgbClr val="FF3300"/>
        </a:solidFill>
      </dgm:spPr>
      <dgm:t>
        <a:bodyPr/>
        <a:lstStyle/>
        <a:p>
          <a:r>
            <a:rPr lang="vi-VN" sz="2800">
              <a:latin typeface="Times New Roman" panose="02020603050405020304" pitchFamily="18" charset="0"/>
              <a:cs typeface="Times New Roman" panose="02020603050405020304" pitchFamily="18" charset="0"/>
            </a:rPr>
            <a:t>HS biết tính chất 3 đường phân giác của tam giác. </a:t>
          </a:r>
          <a:endParaRPr lang="en-US" sz="2800" dirty="0">
            <a:latin typeface="Times New Roman" panose="02020603050405020304" pitchFamily="18" charset="0"/>
            <a:cs typeface="Times New Roman" panose="02020603050405020304" pitchFamily="18" charset="0"/>
          </a:endParaRPr>
        </a:p>
      </dgm:t>
    </dgm:pt>
    <dgm:pt modelId="{7846E8F5-FDAA-4859-852C-92D9D90909BD}" type="parTrans" cxnId="{439C7749-3501-41B6-B84B-68F05F3E9F00}">
      <dgm:prSet/>
      <dgm:spPr/>
      <dgm:t>
        <a:bodyPr/>
        <a:lstStyle/>
        <a:p>
          <a:endParaRPr lang="en-US" sz="2800">
            <a:latin typeface="Times New Roman" panose="02020603050405020304" pitchFamily="18" charset="0"/>
            <a:cs typeface="Times New Roman" panose="02020603050405020304" pitchFamily="18" charset="0"/>
          </a:endParaRPr>
        </a:p>
      </dgm:t>
    </dgm:pt>
    <dgm:pt modelId="{16003311-5F3A-4554-BB05-E0041C5E3407}" type="sibTrans" cxnId="{439C7749-3501-41B6-B84B-68F05F3E9F00}">
      <dgm:prSet/>
      <dgm:spPr/>
      <dgm:t>
        <a:bodyPr/>
        <a:lstStyle/>
        <a:p>
          <a:endParaRPr lang="en-US" sz="2800">
            <a:latin typeface="Times New Roman" panose="02020603050405020304" pitchFamily="18" charset="0"/>
            <a:cs typeface="Times New Roman" panose="02020603050405020304" pitchFamily="18" charset="0"/>
          </a:endParaRPr>
        </a:p>
      </dgm:t>
    </dgm:pt>
    <dgm:pt modelId="{5988AA88-9BBB-8A4A-AFE9-CE8BB3A707E7}" type="pres">
      <dgm:prSet presAssocID="{74998BAA-EC28-D44F-8B49-B87C93D9FF56}" presName="Name0" presStyleCnt="0">
        <dgm:presLayoutVars>
          <dgm:chMax val="7"/>
          <dgm:chPref val="7"/>
          <dgm:dir/>
        </dgm:presLayoutVars>
      </dgm:prSet>
      <dgm:spPr/>
      <dgm:t>
        <a:bodyPr/>
        <a:lstStyle/>
        <a:p>
          <a:endParaRPr lang="en-US"/>
        </a:p>
      </dgm:t>
    </dgm:pt>
    <dgm:pt modelId="{26E89DC4-8605-F844-8B6D-A0FD2BB021D1}" type="pres">
      <dgm:prSet presAssocID="{74998BAA-EC28-D44F-8B49-B87C93D9FF56}" presName="Name1" presStyleCnt="0"/>
      <dgm:spPr/>
    </dgm:pt>
    <dgm:pt modelId="{F891D31A-46DA-5343-9D45-1323A2C53BA2}" type="pres">
      <dgm:prSet presAssocID="{74998BAA-EC28-D44F-8B49-B87C93D9FF56}" presName="cycle" presStyleCnt="0"/>
      <dgm:spPr/>
    </dgm:pt>
    <dgm:pt modelId="{BD125D84-0F64-5643-938E-E995DA69B52B}" type="pres">
      <dgm:prSet presAssocID="{74998BAA-EC28-D44F-8B49-B87C93D9FF56}" presName="srcNode" presStyleLbl="node1" presStyleIdx="0" presStyleCnt="3"/>
      <dgm:spPr/>
    </dgm:pt>
    <dgm:pt modelId="{8768C69A-5848-D041-B57B-411DEC766B63}" type="pres">
      <dgm:prSet presAssocID="{74998BAA-EC28-D44F-8B49-B87C93D9FF56}" presName="conn" presStyleLbl="parChTrans1D2" presStyleIdx="0" presStyleCnt="1"/>
      <dgm:spPr/>
      <dgm:t>
        <a:bodyPr/>
        <a:lstStyle/>
        <a:p>
          <a:endParaRPr lang="en-US"/>
        </a:p>
      </dgm:t>
    </dgm:pt>
    <dgm:pt modelId="{705B9BB7-7CC9-8948-B9A3-82835D3E9C1F}" type="pres">
      <dgm:prSet presAssocID="{74998BAA-EC28-D44F-8B49-B87C93D9FF56}" presName="extraNode" presStyleLbl="node1" presStyleIdx="0" presStyleCnt="3"/>
      <dgm:spPr/>
    </dgm:pt>
    <dgm:pt modelId="{264D05E9-0A7D-9C41-B95E-2DF233A0A502}" type="pres">
      <dgm:prSet presAssocID="{74998BAA-EC28-D44F-8B49-B87C93D9FF56}" presName="dstNode" presStyleLbl="node1" presStyleIdx="0" presStyleCnt="3"/>
      <dgm:spPr/>
    </dgm:pt>
    <dgm:pt modelId="{F8D57774-2F8B-4EBD-88AF-B11DFF5A3DDC}" type="pres">
      <dgm:prSet presAssocID="{4BAFCA3C-4179-48E8-BAE5-0E3BE6AB6E99}" presName="text_1" presStyleLbl="node1" presStyleIdx="0" presStyleCnt="3" custScaleX="97287" custScaleY="106849" custLinFactNeighborX="2941" custLinFactNeighborY="-25742">
        <dgm:presLayoutVars>
          <dgm:bulletEnabled val="1"/>
        </dgm:presLayoutVars>
      </dgm:prSet>
      <dgm:spPr/>
      <dgm:t>
        <a:bodyPr/>
        <a:lstStyle/>
        <a:p>
          <a:endParaRPr lang="en-US"/>
        </a:p>
      </dgm:t>
    </dgm:pt>
    <dgm:pt modelId="{51ED26E3-F7A1-4C0D-85A9-F1935F1EE330}" type="pres">
      <dgm:prSet presAssocID="{4BAFCA3C-4179-48E8-BAE5-0E3BE6AB6E99}" presName="accent_1" presStyleCnt="0"/>
      <dgm:spPr/>
    </dgm:pt>
    <dgm:pt modelId="{EFCB43B7-15FB-45F0-AC33-2AD4EF6F2118}" type="pres">
      <dgm:prSet presAssocID="{4BAFCA3C-4179-48E8-BAE5-0E3BE6AB6E99}" presName="accentRepeatNode" presStyleLbl="solidFgAcc1" presStyleIdx="0" presStyleCnt="3" custScaleX="118356" custScaleY="118356" custLinFactNeighborY="-19042"/>
      <dgm:spPr/>
    </dgm:pt>
    <dgm:pt modelId="{2C922FA6-AEBE-42EA-A3AD-ABF79976CFFD}" type="pres">
      <dgm:prSet presAssocID="{F707EBC3-6BD3-8146-A249-AF6B3BE48EB3}" presName="text_2" presStyleLbl="node1" presStyleIdx="1" presStyleCnt="3" custScaleX="102832" custScaleY="106849" custLinFactNeighborX="1551">
        <dgm:presLayoutVars>
          <dgm:bulletEnabled val="1"/>
        </dgm:presLayoutVars>
      </dgm:prSet>
      <dgm:spPr/>
      <dgm:t>
        <a:bodyPr/>
        <a:lstStyle/>
        <a:p>
          <a:endParaRPr lang="en-US"/>
        </a:p>
      </dgm:t>
    </dgm:pt>
    <dgm:pt modelId="{BE3F2D97-D541-49FA-AAC5-F0F078A581CC}" type="pres">
      <dgm:prSet presAssocID="{F707EBC3-6BD3-8146-A249-AF6B3BE48EB3}" presName="accent_2" presStyleCnt="0"/>
      <dgm:spPr/>
    </dgm:pt>
    <dgm:pt modelId="{C5CE7AD0-4785-9140-9595-04FF08604643}" type="pres">
      <dgm:prSet presAssocID="{F707EBC3-6BD3-8146-A249-AF6B3BE48EB3}" presName="accentRepeatNode" presStyleLbl="solidFgAcc1" presStyleIdx="1" presStyleCnt="3" custScaleX="118356" custScaleY="118356" custLinFactNeighborX="-12529" custLinFactNeighborY="1644"/>
      <dgm:spPr>
        <a:ln>
          <a:solidFill>
            <a:schemeClr val="tx1"/>
          </a:solidFill>
        </a:ln>
      </dgm:spPr>
    </dgm:pt>
    <dgm:pt modelId="{DC935A44-9B58-4486-91D2-C42B881A01AE}" type="pres">
      <dgm:prSet presAssocID="{ECDD2ABF-28AE-1949-9794-FC5A3CD41DDE}" presName="text_3" presStyleLbl="node1" presStyleIdx="2" presStyleCnt="3" custScaleX="95363" custScaleY="106849" custLinFactNeighborX="3153" custLinFactNeighborY="16951">
        <dgm:presLayoutVars>
          <dgm:bulletEnabled val="1"/>
        </dgm:presLayoutVars>
      </dgm:prSet>
      <dgm:spPr/>
      <dgm:t>
        <a:bodyPr/>
        <a:lstStyle/>
        <a:p>
          <a:endParaRPr lang="en-US"/>
        </a:p>
      </dgm:t>
    </dgm:pt>
    <dgm:pt modelId="{103B0CE1-871A-441D-833C-DBBD4CF9EBCB}" type="pres">
      <dgm:prSet presAssocID="{ECDD2ABF-28AE-1949-9794-FC5A3CD41DDE}" presName="accent_3" presStyleCnt="0"/>
      <dgm:spPr/>
    </dgm:pt>
    <dgm:pt modelId="{5DF7FAAA-F92D-B343-B916-43227E5295DA}" type="pres">
      <dgm:prSet presAssocID="{ECDD2ABF-28AE-1949-9794-FC5A3CD41DDE}" presName="accentRepeatNode" presStyleLbl="solidFgAcc1" presStyleIdx="2" presStyleCnt="3" custScaleX="118356" custScaleY="118356" custLinFactNeighborY="13562"/>
      <dgm:spPr>
        <a:ln>
          <a:solidFill>
            <a:srgbClr val="00B0F0"/>
          </a:solidFill>
        </a:ln>
      </dgm:spPr>
    </dgm:pt>
  </dgm:ptLst>
  <dgm:cxnLst>
    <dgm:cxn modelId="{758BA3C1-B01B-44F9-BB30-590971513F1F}" type="presOf" srcId="{4BAFCA3C-4179-48E8-BAE5-0E3BE6AB6E99}" destId="{F8D57774-2F8B-4EBD-88AF-B11DFF5A3DDC}" srcOrd="0" destOrd="0" presId="urn:microsoft.com/office/officeart/2008/layout/VerticalCurvedList"/>
    <dgm:cxn modelId="{5FE12646-ACF5-49A4-B982-E6E770B8B96F}" type="presOf" srcId="{ECDD2ABF-28AE-1949-9794-FC5A3CD41DDE}" destId="{DC935A44-9B58-4486-91D2-C42B881A01AE}" srcOrd="0" destOrd="0" presId="urn:microsoft.com/office/officeart/2008/layout/VerticalCurvedList"/>
    <dgm:cxn modelId="{F010B926-35ED-4069-8680-F085F81B696F}" type="presOf" srcId="{F707EBC3-6BD3-8146-A249-AF6B3BE48EB3}" destId="{2C922FA6-AEBE-42EA-A3AD-ABF79976CFFD}" srcOrd="0" destOrd="0" presId="urn:microsoft.com/office/officeart/2008/layout/VerticalCurvedList"/>
    <dgm:cxn modelId="{AACFAB96-411A-8B46-BC7B-96CAD787A329}" srcId="{74998BAA-EC28-D44F-8B49-B87C93D9FF56}" destId="{F707EBC3-6BD3-8146-A249-AF6B3BE48EB3}" srcOrd="1" destOrd="0" parTransId="{1F1DC505-AF13-1041-A2A9-F1FE9DE48720}" sibTransId="{F40DDD6B-6D57-024E-92D0-D5A765407377}"/>
    <dgm:cxn modelId="{439C7749-3501-41B6-B84B-68F05F3E9F00}" srcId="{74998BAA-EC28-D44F-8B49-B87C93D9FF56}" destId="{4BAFCA3C-4179-48E8-BAE5-0E3BE6AB6E99}" srcOrd="0" destOrd="0" parTransId="{7846E8F5-FDAA-4859-852C-92D9D90909BD}" sibTransId="{16003311-5F3A-4554-BB05-E0041C5E3407}"/>
    <dgm:cxn modelId="{AA50D916-E462-45A9-95F0-1D40E483CA95}" type="presOf" srcId="{16003311-5F3A-4554-BB05-E0041C5E3407}" destId="{8768C69A-5848-D041-B57B-411DEC766B63}" srcOrd="0" destOrd="0" presId="urn:microsoft.com/office/officeart/2008/layout/VerticalCurvedList"/>
    <dgm:cxn modelId="{475E4C1C-9F82-8A49-ACE7-0E5CBFBDCFF5}" srcId="{74998BAA-EC28-D44F-8B49-B87C93D9FF56}" destId="{ECDD2ABF-28AE-1949-9794-FC5A3CD41DDE}" srcOrd="2" destOrd="0" parTransId="{C6FE20F2-6BA3-C244-AFA3-9D80632A8607}" sibTransId="{4F2B872B-2947-DF43-B0CB-1B0304C663C0}"/>
    <dgm:cxn modelId="{5549DE0C-FE17-419D-A7A0-10AA25C74039}" type="presOf" srcId="{74998BAA-EC28-D44F-8B49-B87C93D9FF56}" destId="{5988AA88-9BBB-8A4A-AFE9-CE8BB3A707E7}" srcOrd="0" destOrd="0" presId="urn:microsoft.com/office/officeart/2008/layout/VerticalCurvedList"/>
    <dgm:cxn modelId="{DDFB4834-635A-4A19-92D8-A03102A73665}" type="presParOf" srcId="{5988AA88-9BBB-8A4A-AFE9-CE8BB3A707E7}" destId="{26E89DC4-8605-F844-8B6D-A0FD2BB021D1}" srcOrd="0" destOrd="0" presId="urn:microsoft.com/office/officeart/2008/layout/VerticalCurvedList"/>
    <dgm:cxn modelId="{3CA0494E-CF11-49A2-8208-2DCE87E2DBCE}" type="presParOf" srcId="{26E89DC4-8605-F844-8B6D-A0FD2BB021D1}" destId="{F891D31A-46DA-5343-9D45-1323A2C53BA2}" srcOrd="0" destOrd="0" presId="urn:microsoft.com/office/officeart/2008/layout/VerticalCurvedList"/>
    <dgm:cxn modelId="{88B61A54-DD2C-4A6F-B928-F5DA40966AC2}" type="presParOf" srcId="{F891D31A-46DA-5343-9D45-1323A2C53BA2}" destId="{BD125D84-0F64-5643-938E-E995DA69B52B}" srcOrd="0" destOrd="0" presId="urn:microsoft.com/office/officeart/2008/layout/VerticalCurvedList"/>
    <dgm:cxn modelId="{76C29E25-4A14-444B-97B0-15A0059E423F}" type="presParOf" srcId="{F891D31A-46DA-5343-9D45-1323A2C53BA2}" destId="{8768C69A-5848-D041-B57B-411DEC766B63}" srcOrd="1" destOrd="0" presId="urn:microsoft.com/office/officeart/2008/layout/VerticalCurvedList"/>
    <dgm:cxn modelId="{30290B18-8547-480C-B2ED-94C6859053E6}" type="presParOf" srcId="{F891D31A-46DA-5343-9D45-1323A2C53BA2}" destId="{705B9BB7-7CC9-8948-B9A3-82835D3E9C1F}" srcOrd="2" destOrd="0" presId="urn:microsoft.com/office/officeart/2008/layout/VerticalCurvedList"/>
    <dgm:cxn modelId="{306E49B4-AA97-4DBB-A6F7-62DD039BEC01}" type="presParOf" srcId="{F891D31A-46DA-5343-9D45-1323A2C53BA2}" destId="{264D05E9-0A7D-9C41-B95E-2DF233A0A502}" srcOrd="3" destOrd="0" presId="urn:microsoft.com/office/officeart/2008/layout/VerticalCurvedList"/>
    <dgm:cxn modelId="{32C37E71-5467-4B06-83E9-D799536269FC}" type="presParOf" srcId="{26E89DC4-8605-F844-8B6D-A0FD2BB021D1}" destId="{F8D57774-2F8B-4EBD-88AF-B11DFF5A3DDC}" srcOrd="1" destOrd="0" presId="urn:microsoft.com/office/officeart/2008/layout/VerticalCurvedList"/>
    <dgm:cxn modelId="{2C7A0CFA-1D05-49D1-8E9F-E1F9E61B4E1B}" type="presParOf" srcId="{26E89DC4-8605-F844-8B6D-A0FD2BB021D1}" destId="{51ED26E3-F7A1-4C0D-85A9-F1935F1EE330}" srcOrd="2" destOrd="0" presId="urn:microsoft.com/office/officeart/2008/layout/VerticalCurvedList"/>
    <dgm:cxn modelId="{0AF295C1-9319-4351-B1C5-6AC642AF52FC}" type="presParOf" srcId="{51ED26E3-F7A1-4C0D-85A9-F1935F1EE330}" destId="{EFCB43B7-15FB-45F0-AC33-2AD4EF6F2118}" srcOrd="0" destOrd="0" presId="urn:microsoft.com/office/officeart/2008/layout/VerticalCurvedList"/>
    <dgm:cxn modelId="{0A440D1D-28BC-44B3-93FF-FD4F3CCA8D84}" type="presParOf" srcId="{26E89DC4-8605-F844-8B6D-A0FD2BB021D1}" destId="{2C922FA6-AEBE-42EA-A3AD-ABF79976CFFD}" srcOrd="3" destOrd="0" presId="urn:microsoft.com/office/officeart/2008/layout/VerticalCurvedList"/>
    <dgm:cxn modelId="{3F68E2DC-9E5F-4544-A3D0-F27E73AFED9E}" type="presParOf" srcId="{26E89DC4-8605-F844-8B6D-A0FD2BB021D1}" destId="{BE3F2D97-D541-49FA-AAC5-F0F078A581CC}" srcOrd="4" destOrd="0" presId="urn:microsoft.com/office/officeart/2008/layout/VerticalCurvedList"/>
    <dgm:cxn modelId="{64A8FF8D-E402-4D76-AEFB-6A0A8E323353}" type="presParOf" srcId="{BE3F2D97-D541-49FA-AAC5-F0F078A581CC}" destId="{C5CE7AD0-4785-9140-9595-04FF08604643}" srcOrd="0" destOrd="0" presId="urn:microsoft.com/office/officeart/2008/layout/VerticalCurvedList"/>
    <dgm:cxn modelId="{AD44C4A4-B484-40B4-8C58-56DCE9455A1A}" type="presParOf" srcId="{26E89DC4-8605-F844-8B6D-A0FD2BB021D1}" destId="{DC935A44-9B58-4486-91D2-C42B881A01AE}" srcOrd="5" destOrd="0" presId="urn:microsoft.com/office/officeart/2008/layout/VerticalCurvedList"/>
    <dgm:cxn modelId="{C806AFE8-F8F4-4DA3-B096-C40F547EA519}" type="presParOf" srcId="{26E89DC4-8605-F844-8B6D-A0FD2BB021D1}" destId="{103B0CE1-871A-441D-833C-DBBD4CF9EBCB}" srcOrd="6" destOrd="0" presId="urn:microsoft.com/office/officeart/2008/layout/VerticalCurvedList"/>
    <dgm:cxn modelId="{72370E7B-4DDB-474E-811E-C4E672D5EDE0}" type="presParOf" srcId="{103B0CE1-871A-441D-833C-DBBD4CF9EBCB}" destId="{5DF7FAAA-F92D-B343-B916-43227E5295DA}"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8C69A-5848-D041-B57B-411DEC766B63}">
      <dsp:nvSpPr>
        <dsp:cNvPr id="0" name=""/>
        <dsp:cNvSpPr/>
      </dsp:nvSpPr>
      <dsp:spPr>
        <a:xfrm>
          <a:off x="-6190943" y="-949060"/>
          <a:ext cx="7384521" cy="7384521"/>
        </a:xfrm>
        <a:prstGeom prst="blockArc">
          <a:avLst>
            <a:gd name="adj1" fmla="val 18900000"/>
            <a:gd name="adj2" fmla="val 2700000"/>
            <a:gd name="adj3" fmla="val 293"/>
          </a:avLst>
        </a:pr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8D57774-2F8B-4EBD-88AF-B11DFF5A3DDC}">
      <dsp:nvSpPr>
        <dsp:cNvPr id="0" name=""/>
        <dsp:cNvSpPr/>
      </dsp:nvSpPr>
      <dsp:spPr>
        <a:xfrm>
          <a:off x="1048118" y="228601"/>
          <a:ext cx="7562568" cy="1172432"/>
        </a:xfrm>
        <a:prstGeom prst="rect">
          <a:avLst/>
        </a:prstGeom>
        <a:solidFill>
          <a:srgbClr val="FF33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0966" tIns="71120" rIns="71120" bIns="71120" numCol="1" spcCol="1270" anchor="ctr" anchorCtr="0">
          <a:noAutofit/>
        </a:bodyPr>
        <a:lstStyle/>
        <a:p>
          <a:pPr lvl="0" algn="l" defTabSz="1244600">
            <a:lnSpc>
              <a:spcPct val="90000"/>
            </a:lnSpc>
            <a:spcBef>
              <a:spcPct val="0"/>
            </a:spcBef>
            <a:spcAft>
              <a:spcPct val="35000"/>
            </a:spcAft>
          </a:pPr>
          <a:r>
            <a:rPr lang="vi-VN" sz="2800" kern="1200">
              <a:latin typeface="Times New Roman" panose="02020603050405020304" pitchFamily="18" charset="0"/>
              <a:cs typeface="Times New Roman" panose="02020603050405020304" pitchFamily="18" charset="0"/>
            </a:rPr>
            <a:t>HS biết tính chất 3 đường phân giác của tam giác. </a:t>
          </a:r>
          <a:endParaRPr lang="en-US" sz="2800" kern="1200" dirty="0">
            <a:latin typeface="Times New Roman" panose="02020603050405020304" pitchFamily="18" charset="0"/>
            <a:cs typeface="Times New Roman" panose="02020603050405020304" pitchFamily="18" charset="0"/>
          </a:endParaRPr>
        </a:p>
      </dsp:txBody>
      <dsp:txXfrm>
        <a:off x="1048118" y="228601"/>
        <a:ext cx="7562568" cy="1172432"/>
      </dsp:txXfrm>
    </dsp:sp>
    <dsp:sp modelId="{EFCB43B7-15FB-45F0-AC33-2AD4EF6F2118}">
      <dsp:nvSpPr>
        <dsp:cNvPr id="0" name=""/>
        <dsp:cNvSpPr/>
      </dsp:nvSpPr>
      <dsp:spPr>
        <a:xfrm>
          <a:off x="-39442" y="24414"/>
          <a:ext cx="1623370" cy="1623370"/>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C922FA6-AEBE-42EA-A3AD-ABF79976CFFD}">
      <dsp:nvSpPr>
        <dsp:cNvPr id="0" name=""/>
        <dsp:cNvSpPr/>
      </dsp:nvSpPr>
      <dsp:spPr>
        <a:xfrm>
          <a:off x="1066679" y="2156983"/>
          <a:ext cx="7583449" cy="1172432"/>
        </a:xfrm>
        <a:prstGeom prst="rect">
          <a:avLst/>
        </a:prstGeom>
        <a:solidFill>
          <a:schemeClr val="tx1">
            <a:lumMod val="95000"/>
            <a:lumOff val="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0966" tIns="71120" rIns="71120" bIns="71120" numCol="1" spcCol="1270" anchor="ctr" anchorCtr="0">
          <a:noAutofit/>
        </a:bodyPr>
        <a:lstStyle/>
        <a:p>
          <a:pPr lvl="0" algn="l" defTabSz="1244600">
            <a:lnSpc>
              <a:spcPct val="90000"/>
            </a:lnSpc>
            <a:spcBef>
              <a:spcPct val="0"/>
            </a:spcBef>
            <a:spcAft>
              <a:spcPct val="35000"/>
            </a:spcAft>
          </a:pPr>
          <a:r>
            <a:rPr lang="en-US" sz="2800" kern="1200">
              <a:latin typeface="Times New Roman" panose="02020603050405020304" pitchFamily="18" charset="0"/>
              <a:cs typeface="Times New Roman" panose="02020603050405020304" pitchFamily="18" charset="0"/>
            </a:rPr>
            <a:t>C</a:t>
          </a:r>
          <a:r>
            <a:rPr lang="vi-VN" sz="2800" kern="1200">
              <a:latin typeface="Times New Roman" panose="02020603050405020304" pitchFamily="18" charset="0"/>
              <a:cs typeface="Times New Roman" panose="02020603050405020304" pitchFamily="18" charset="0"/>
            </a:rPr>
            <a:t>hứng minh được định lý về tính chất đường phân giác của tam giác.</a:t>
          </a:r>
          <a:endParaRPr lang="en-US" sz="2800" kern="1200">
            <a:latin typeface="Times New Roman" panose="02020603050405020304" pitchFamily="18" charset="0"/>
            <a:cs typeface="Times New Roman" panose="02020603050405020304" pitchFamily="18" charset="0"/>
          </a:endParaRPr>
        </a:p>
      </dsp:txBody>
      <dsp:txXfrm>
        <a:off x="1066679" y="2156983"/>
        <a:ext cx="7583449" cy="1172432"/>
      </dsp:txXfrm>
    </dsp:sp>
    <dsp:sp modelId="{C5CE7AD0-4785-9140-9595-04FF08604643}">
      <dsp:nvSpPr>
        <dsp:cNvPr id="0" name=""/>
        <dsp:cNvSpPr/>
      </dsp:nvSpPr>
      <dsp:spPr>
        <a:xfrm>
          <a:off x="187570" y="1954063"/>
          <a:ext cx="1623370" cy="1623370"/>
        </a:xfrm>
        <a:prstGeom prst="ellipse">
          <a:avLst/>
        </a:prstGeom>
        <a:solidFill>
          <a:schemeClr val="lt1">
            <a:hueOff val="0"/>
            <a:satOff val="0"/>
            <a:lumOff val="0"/>
            <a:alphaOff val="0"/>
          </a:schemeClr>
        </a:solidFill>
        <a:ln w="9525" cap="flat" cmpd="sng" algn="ctr">
          <a:solidFill>
            <a:schemeClr val="tx1"/>
          </a:solidFill>
          <a:prstDash val="solid"/>
        </a:ln>
        <a:effectLst/>
      </dsp:spPr>
      <dsp:style>
        <a:lnRef idx="1">
          <a:scrgbClr r="0" g="0" b="0"/>
        </a:lnRef>
        <a:fillRef idx="1">
          <a:scrgbClr r="0" g="0" b="0"/>
        </a:fillRef>
        <a:effectRef idx="0">
          <a:scrgbClr r="0" g="0" b="0"/>
        </a:effectRef>
        <a:fontRef idx="minor"/>
      </dsp:style>
    </dsp:sp>
    <dsp:sp modelId="{DC935A44-9B58-4486-91D2-C42B881A01AE}">
      <dsp:nvSpPr>
        <dsp:cNvPr id="0" name=""/>
        <dsp:cNvSpPr/>
      </dsp:nvSpPr>
      <dsp:spPr>
        <a:xfrm>
          <a:off x="1197567" y="3988903"/>
          <a:ext cx="7413006" cy="1172432"/>
        </a:xfrm>
        <a:prstGeom prst="rect">
          <a:avLst/>
        </a:prstGeom>
        <a:solidFill>
          <a:srgbClr val="0000CC"/>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0966" tIns="71120" rIns="71120" bIns="71120" numCol="1" spcCol="1270" anchor="ctr" anchorCtr="0">
          <a:noAutofit/>
        </a:bodyPr>
        <a:lstStyle/>
        <a:p>
          <a:pPr lvl="0" algn="l" defTabSz="1244600">
            <a:lnSpc>
              <a:spcPct val="90000"/>
            </a:lnSpc>
            <a:spcBef>
              <a:spcPct val="0"/>
            </a:spcBef>
            <a:spcAft>
              <a:spcPct val="35000"/>
            </a:spcAft>
          </a:pPr>
          <a:r>
            <a:rPr lang="vi-VN" sz="2800" kern="1200">
              <a:latin typeface="Times New Roman" panose="02020603050405020304" pitchFamily="18" charset="0"/>
              <a:cs typeface="Times New Roman" panose="02020603050405020304" pitchFamily="18" charset="0"/>
            </a:rPr>
            <a:t>HS vận dụng được định lý về tính chất ba đường phân giác của tam giác vào bài tập.</a:t>
          </a:r>
          <a:endParaRPr lang="en-US" sz="2800" kern="1200" dirty="0">
            <a:latin typeface="Times New Roman" panose="02020603050405020304" pitchFamily="18" charset="0"/>
            <a:cs typeface="Times New Roman" panose="02020603050405020304" pitchFamily="18" charset="0"/>
          </a:endParaRPr>
        </a:p>
      </dsp:txBody>
      <dsp:txXfrm>
        <a:off x="1197567" y="3988903"/>
        <a:ext cx="7413006" cy="1172432"/>
      </dsp:txXfrm>
    </dsp:sp>
    <dsp:sp modelId="{5DF7FAAA-F92D-B343-B916-43227E5295DA}">
      <dsp:nvSpPr>
        <dsp:cNvPr id="0" name=""/>
        <dsp:cNvSpPr/>
      </dsp:nvSpPr>
      <dsp:spPr>
        <a:xfrm>
          <a:off x="-39442" y="3763450"/>
          <a:ext cx="1623370" cy="1623370"/>
        </a:xfrm>
        <a:prstGeom prst="ellipse">
          <a:avLst/>
        </a:prstGeom>
        <a:solidFill>
          <a:schemeClr val="lt1">
            <a:hueOff val="0"/>
            <a:satOff val="0"/>
            <a:lumOff val="0"/>
            <a:alphaOff val="0"/>
          </a:schemeClr>
        </a:solidFill>
        <a:ln w="9525" cap="flat" cmpd="sng" algn="ctr">
          <a:solidFill>
            <a:srgbClr val="00B0F0"/>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102.wmf"/><Relationship Id="rId13" Type="http://schemas.openxmlformats.org/officeDocument/2006/relationships/image" Target="../media/image108.wmf"/><Relationship Id="rId18" Type="http://schemas.openxmlformats.org/officeDocument/2006/relationships/image" Target="../media/image124.wmf"/><Relationship Id="rId3" Type="http://schemas.openxmlformats.org/officeDocument/2006/relationships/image" Target="../media/image63.wmf"/><Relationship Id="rId7" Type="http://schemas.openxmlformats.org/officeDocument/2006/relationships/image" Target="../media/image101.wmf"/><Relationship Id="rId12" Type="http://schemas.openxmlformats.org/officeDocument/2006/relationships/image" Target="../media/image107.wmf"/><Relationship Id="rId17" Type="http://schemas.openxmlformats.org/officeDocument/2006/relationships/image" Target="../media/image123.wmf"/><Relationship Id="rId2" Type="http://schemas.openxmlformats.org/officeDocument/2006/relationships/image" Target="../media/image97.wmf"/><Relationship Id="rId16" Type="http://schemas.openxmlformats.org/officeDocument/2006/relationships/image" Target="../media/image110.wmf"/><Relationship Id="rId20" Type="http://schemas.openxmlformats.org/officeDocument/2006/relationships/image" Target="../media/image126.wmf"/><Relationship Id="rId1" Type="http://schemas.openxmlformats.org/officeDocument/2006/relationships/image" Target="../media/image42.emf"/><Relationship Id="rId6" Type="http://schemas.openxmlformats.org/officeDocument/2006/relationships/image" Target="../media/image121.emf"/><Relationship Id="rId11" Type="http://schemas.openxmlformats.org/officeDocument/2006/relationships/image" Target="../media/image106.wmf"/><Relationship Id="rId5" Type="http://schemas.openxmlformats.org/officeDocument/2006/relationships/image" Target="../media/image120.emf"/><Relationship Id="rId15" Type="http://schemas.openxmlformats.org/officeDocument/2006/relationships/image" Target="../media/image122.emf"/><Relationship Id="rId10" Type="http://schemas.openxmlformats.org/officeDocument/2006/relationships/image" Target="../media/image104.wmf"/><Relationship Id="rId19" Type="http://schemas.openxmlformats.org/officeDocument/2006/relationships/image" Target="../media/image125.wmf"/><Relationship Id="rId4" Type="http://schemas.openxmlformats.org/officeDocument/2006/relationships/image" Target="../media/image98.wmf"/><Relationship Id="rId9" Type="http://schemas.openxmlformats.org/officeDocument/2006/relationships/image" Target="../media/image103.wmf"/><Relationship Id="rId14" Type="http://schemas.openxmlformats.org/officeDocument/2006/relationships/image" Target="../media/image109.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129.emf"/><Relationship Id="rId2" Type="http://schemas.openxmlformats.org/officeDocument/2006/relationships/image" Target="../media/image128.wmf"/><Relationship Id="rId1" Type="http://schemas.openxmlformats.org/officeDocument/2006/relationships/image" Target="../media/image127.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image" Target="../media/image35.wmf"/><Relationship Id="rId7" Type="http://schemas.openxmlformats.org/officeDocument/2006/relationships/image" Target="../media/image39.wmf"/><Relationship Id="rId2" Type="http://schemas.openxmlformats.org/officeDocument/2006/relationships/image" Target="../media/image34.wmf"/><Relationship Id="rId1" Type="http://schemas.openxmlformats.org/officeDocument/2006/relationships/image" Target="../media/image33.emf"/><Relationship Id="rId6" Type="http://schemas.openxmlformats.org/officeDocument/2006/relationships/image" Target="../media/image38.emf"/><Relationship Id="rId5" Type="http://schemas.openxmlformats.org/officeDocument/2006/relationships/image" Target="../media/image37.wmf"/><Relationship Id="rId4" Type="http://schemas.openxmlformats.org/officeDocument/2006/relationships/image" Target="../media/image36.wmf"/><Relationship Id="rId9" Type="http://schemas.openxmlformats.org/officeDocument/2006/relationships/image" Target="../media/image41.e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49.emf"/><Relationship Id="rId13" Type="http://schemas.openxmlformats.org/officeDocument/2006/relationships/image" Target="../media/image54.wmf"/><Relationship Id="rId3" Type="http://schemas.openxmlformats.org/officeDocument/2006/relationships/image" Target="../media/image44.emf"/><Relationship Id="rId7" Type="http://schemas.openxmlformats.org/officeDocument/2006/relationships/image" Target="../media/image48.wmf"/><Relationship Id="rId12" Type="http://schemas.openxmlformats.org/officeDocument/2006/relationships/image" Target="../media/image53.wmf"/><Relationship Id="rId2" Type="http://schemas.openxmlformats.org/officeDocument/2006/relationships/image" Target="../media/image43.emf"/><Relationship Id="rId1" Type="http://schemas.openxmlformats.org/officeDocument/2006/relationships/image" Target="../media/image42.emf"/><Relationship Id="rId6" Type="http://schemas.openxmlformats.org/officeDocument/2006/relationships/image" Target="../media/image47.emf"/><Relationship Id="rId11" Type="http://schemas.openxmlformats.org/officeDocument/2006/relationships/image" Target="../media/image52.emf"/><Relationship Id="rId5" Type="http://schemas.openxmlformats.org/officeDocument/2006/relationships/image" Target="../media/image46.emf"/><Relationship Id="rId15" Type="http://schemas.openxmlformats.org/officeDocument/2006/relationships/image" Target="../media/image56.emf"/><Relationship Id="rId10" Type="http://schemas.openxmlformats.org/officeDocument/2006/relationships/image" Target="../media/image51.wmf"/><Relationship Id="rId4" Type="http://schemas.openxmlformats.org/officeDocument/2006/relationships/image" Target="../media/image45.emf"/><Relationship Id="rId9" Type="http://schemas.openxmlformats.org/officeDocument/2006/relationships/image" Target="../media/image50.wmf"/><Relationship Id="rId14" Type="http://schemas.openxmlformats.org/officeDocument/2006/relationships/image" Target="../media/image55.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57.wmf"/><Relationship Id="rId6" Type="http://schemas.openxmlformats.org/officeDocument/2006/relationships/image" Target="../media/image59.wmf"/><Relationship Id="rId5" Type="http://schemas.openxmlformats.org/officeDocument/2006/relationships/image" Target="../media/image58.wmf"/><Relationship Id="rId4" Type="http://schemas.openxmlformats.org/officeDocument/2006/relationships/image" Target="../media/image36.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65.emf"/><Relationship Id="rId13" Type="http://schemas.openxmlformats.org/officeDocument/2006/relationships/image" Target="../media/image70.wmf"/><Relationship Id="rId3" Type="http://schemas.openxmlformats.org/officeDocument/2006/relationships/image" Target="../media/image44.emf"/><Relationship Id="rId7" Type="http://schemas.openxmlformats.org/officeDocument/2006/relationships/image" Target="../media/image64.emf"/><Relationship Id="rId12" Type="http://schemas.openxmlformats.org/officeDocument/2006/relationships/image" Target="../media/image69.emf"/><Relationship Id="rId2" Type="http://schemas.openxmlformats.org/officeDocument/2006/relationships/image" Target="../media/image43.emf"/><Relationship Id="rId1" Type="http://schemas.openxmlformats.org/officeDocument/2006/relationships/image" Target="../media/image42.emf"/><Relationship Id="rId6" Type="http://schemas.openxmlformats.org/officeDocument/2006/relationships/image" Target="../media/image63.wmf"/><Relationship Id="rId11" Type="http://schemas.openxmlformats.org/officeDocument/2006/relationships/image" Target="../media/image68.wmf"/><Relationship Id="rId5" Type="http://schemas.openxmlformats.org/officeDocument/2006/relationships/image" Target="../media/image62.emf"/><Relationship Id="rId15" Type="http://schemas.openxmlformats.org/officeDocument/2006/relationships/image" Target="../media/image72.emf"/><Relationship Id="rId10" Type="http://schemas.openxmlformats.org/officeDocument/2006/relationships/image" Target="../media/image67.wmf"/><Relationship Id="rId4" Type="http://schemas.openxmlformats.org/officeDocument/2006/relationships/image" Target="../media/image61.emf"/><Relationship Id="rId9" Type="http://schemas.openxmlformats.org/officeDocument/2006/relationships/image" Target="../media/image66.wmf"/><Relationship Id="rId14" Type="http://schemas.openxmlformats.org/officeDocument/2006/relationships/image" Target="../media/image71.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image" Target="../media/image34.wmf"/><Relationship Id="rId1" Type="http://schemas.openxmlformats.org/officeDocument/2006/relationships/image" Target="../media/image73.wmf"/><Relationship Id="rId6" Type="http://schemas.openxmlformats.org/officeDocument/2006/relationships/image" Target="../media/image77.wmf"/><Relationship Id="rId5" Type="http://schemas.openxmlformats.org/officeDocument/2006/relationships/image" Target="../media/image76.wmf"/><Relationship Id="rId4" Type="http://schemas.openxmlformats.org/officeDocument/2006/relationships/image" Target="../media/image75.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86.wmf"/><Relationship Id="rId13" Type="http://schemas.openxmlformats.org/officeDocument/2006/relationships/image" Target="../media/image91.wmf"/><Relationship Id="rId3" Type="http://schemas.openxmlformats.org/officeDocument/2006/relationships/image" Target="../media/image81.wmf"/><Relationship Id="rId7" Type="http://schemas.openxmlformats.org/officeDocument/2006/relationships/image" Target="../media/image85.wmf"/><Relationship Id="rId12" Type="http://schemas.openxmlformats.org/officeDocument/2006/relationships/image" Target="../media/image90.wmf"/><Relationship Id="rId2" Type="http://schemas.openxmlformats.org/officeDocument/2006/relationships/image" Target="../media/image80.wmf"/><Relationship Id="rId1" Type="http://schemas.openxmlformats.org/officeDocument/2006/relationships/image" Target="../media/image79.wmf"/><Relationship Id="rId6" Type="http://schemas.openxmlformats.org/officeDocument/2006/relationships/image" Target="../media/image84.emf"/><Relationship Id="rId11" Type="http://schemas.openxmlformats.org/officeDocument/2006/relationships/image" Target="../media/image89.wmf"/><Relationship Id="rId5" Type="http://schemas.openxmlformats.org/officeDocument/2006/relationships/image" Target="../media/image83.wmf"/><Relationship Id="rId10" Type="http://schemas.openxmlformats.org/officeDocument/2006/relationships/image" Target="../media/image88.emf"/><Relationship Id="rId4" Type="http://schemas.openxmlformats.org/officeDocument/2006/relationships/image" Target="../media/image82.wmf"/><Relationship Id="rId9" Type="http://schemas.openxmlformats.org/officeDocument/2006/relationships/image" Target="../media/image87.wmf"/><Relationship Id="rId14" Type="http://schemas.openxmlformats.org/officeDocument/2006/relationships/image" Target="../media/image92.e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102.wmf"/><Relationship Id="rId13" Type="http://schemas.openxmlformats.org/officeDocument/2006/relationships/image" Target="../media/image107.wmf"/><Relationship Id="rId18" Type="http://schemas.openxmlformats.org/officeDocument/2006/relationships/image" Target="../media/image112.wmf"/><Relationship Id="rId3" Type="http://schemas.openxmlformats.org/officeDocument/2006/relationships/image" Target="../media/image63.wmf"/><Relationship Id="rId21" Type="http://schemas.openxmlformats.org/officeDocument/2006/relationships/image" Target="../media/image115.wmf"/><Relationship Id="rId7" Type="http://schemas.openxmlformats.org/officeDocument/2006/relationships/image" Target="../media/image101.wmf"/><Relationship Id="rId12" Type="http://schemas.openxmlformats.org/officeDocument/2006/relationships/image" Target="../media/image106.wmf"/><Relationship Id="rId17" Type="http://schemas.openxmlformats.org/officeDocument/2006/relationships/image" Target="../media/image111.wmf"/><Relationship Id="rId2" Type="http://schemas.openxmlformats.org/officeDocument/2006/relationships/image" Target="../media/image97.wmf"/><Relationship Id="rId16" Type="http://schemas.openxmlformats.org/officeDocument/2006/relationships/image" Target="../media/image110.wmf"/><Relationship Id="rId20" Type="http://schemas.openxmlformats.org/officeDocument/2006/relationships/image" Target="../media/image114.wmf"/><Relationship Id="rId1" Type="http://schemas.openxmlformats.org/officeDocument/2006/relationships/image" Target="../media/image42.emf"/><Relationship Id="rId6" Type="http://schemas.openxmlformats.org/officeDocument/2006/relationships/image" Target="../media/image100.wmf"/><Relationship Id="rId11" Type="http://schemas.openxmlformats.org/officeDocument/2006/relationships/image" Target="../media/image105.wmf"/><Relationship Id="rId5" Type="http://schemas.openxmlformats.org/officeDocument/2006/relationships/image" Target="../media/image99.emf"/><Relationship Id="rId15" Type="http://schemas.openxmlformats.org/officeDocument/2006/relationships/image" Target="../media/image109.wmf"/><Relationship Id="rId10" Type="http://schemas.openxmlformats.org/officeDocument/2006/relationships/image" Target="../media/image104.wmf"/><Relationship Id="rId19" Type="http://schemas.openxmlformats.org/officeDocument/2006/relationships/image" Target="../media/image113.wmf"/><Relationship Id="rId4" Type="http://schemas.openxmlformats.org/officeDocument/2006/relationships/image" Target="../media/image98.wmf"/><Relationship Id="rId9" Type="http://schemas.openxmlformats.org/officeDocument/2006/relationships/image" Target="../media/image103.wmf"/><Relationship Id="rId14" Type="http://schemas.openxmlformats.org/officeDocument/2006/relationships/image" Target="../media/image108.wmf"/><Relationship Id="rId22" Type="http://schemas.openxmlformats.org/officeDocument/2006/relationships/image" Target="../media/image116.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image" Target="../media/image34.wmf"/><Relationship Id="rId1" Type="http://schemas.openxmlformats.org/officeDocument/2006/relationships/image" Target="../media/image117.wmf"/><Relationship Id="rId6" Type="http://schemas.openxmlformats.org/officeDocument/2006/relationships/image" Target="../media/image119.wmf"/><Relationship Id="rId5" Type="http://schemas.openxmlformats.org/officeDocument/2006/relationships/image" Target="../media/image118.wmf"/><Relationship Id="rId4" Type="http://schemas.openxmlformats.org/officeDocument/2006/relationships/image" Target="../media/image7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EB6636-1ECB-477D-90A0-9C05F106BDB9}" type="datetimeFigureOut">
              <a:rPr lang="en-US" smtClean="0"/>
              <a:t>7/13/2022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C58A9F-1808-4176-AFA8-4D0E4B4C5B29}" type="slidenum">
              <a:rPr lang="en-US" smtClean="0"/>
              <a:t>‹#›</a:t>
            </a:fld>
            <a:endParaRPr lang="en-US"/>
          </a:p>
        </p:txBody>
      </p:sp>
    </p:spTree>
    <p:extLst>
      <p:ext uri="{BB962C8B-B14F-4D97-AF65-F5344CB8AC3E}">
        <p14:creationId xmlns:p14="http://schemas.microsoft.com/office/powerpoint/2010/main" val="3365861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xmlns="" id="{FFF6DBAE-7048-422C-84AF-807FF9C8E94A}"/>
              </a:ext>
            </a:extLst>
          </p:cNvPr>
          <p:cNvSpPr>
            <a:spLocks noGrp="1" noRot="1" noChangeAspect="1" noTextEdit="1"/>
          </p:cNvSpPr>
          <p:nvPr>
            <p:ph type="sldImg"/>
          </p:nvPr>
        </p:nvSpPr>
        <p:spPr>
          <a:ln/>
        </p:spPr>
      </p:sp>
      <p:sp>
        <p:nvSpPr>
          <p:cNvPr id="39939" name="Notes Placeholder 2">
            <a:extLst>
              <a:ext uri="{FF2B5EF4-FFF2-40B4-BE49-F238E27FC236}">
                <a16:creationId xmlns:a16="http://schemas.microsoft.com/office/drawing/2014/main" xmlns="" id="{8B9DFBCA-F315-429A-975F-F6173BFA66F0}"/>
              </a:ext>
            </a:extLst>
          </p:cNvPr>
          <p:cNvSpPr>
            <a:spLocks noGrp="1"/>
          </p:cNvSpPr>
          <p:nvPr>
            <p:ph type="body" idx="1"/>
          </p:nvPr>
        </p:nvSpPr>
        <p:spPr>
          <a:noFill/>
        </p:spPr>
        <p:txBody>
          <a:bodyPr/>
          <a:lstStyle/>
          <a:p>
            <a:endParaRPr lang="en-US" altLang="en-US">
              <a:latin typeface="Arial" panose="020B0604020202020204" pitchFamily="34" charset="0"/>
            </a:endParaRPr>
          </a:p>
        </p:txBody>
      </p:sp>
      <p:sp>
        <p:nvSpPr>
          <p:cNvPr id="39940" name="Slide Number Placeholder 3">
            <a:extLst>
              <a:ext uri="{FF2B5EF4-FFF2-40B4-BE49-F238E27FC236}">
                <a16:creationId xmlns:a16="http://schemas.microsoft.com/office/drawing/2014/main" xmlns="" id="{062A0709-CB9D-4E7E-A54C-A7387089E237}"/>
              </a:ext>
            </a:extLst>
          </p:cNvPr>
          <p:cNvSpPr>
            <a:spLocks noGrp="1"/>
          </p:cNvSpPr>
          <p:nvPr>
            <p:ph type="sldNum" sz="quarter" idx="5"/>
          </p:nvPr>
        </p:nvSpPr>
        <p:spPr>
          <a:noFill/>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7D3EAF5-7CD5-4E03-9AD4-A92508E31526}"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xmlns="" id="{2F98B4F5-3F99-48EE-AFE0-6EFF7E225DDD}"/>
              </a:ext>
            </a:extLst>
          </p:cNvPr>
          <p:cNvSpPr>
            <a:spLocks noChangeArrowheads="1"/>
          </p:cNvSpPr>
          <p:nvPr/>
        </p:nvSpPr>
        <p:spPr bwMode="gray">
          <a:xfrm>
            <a:off x="4176713" y="3716338"/>
            <a:ext cx="7200900" cy="14414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5" name="Rectangle 3">
            <a:extLst>
              <a:ext uri="{FF2B5EF4-FFF2-40B4-BE49-F238E27FC236}">
                <a16:creationId xmlns:a16="http://schemas.microsoft.com/office/drawing/2014/main" xmlns="" id="{141DED90-A41E-4DC7-A0C9-0E403D72A232}"/>
              </a:ext>
            </a:extLst>
          </p:cNvPr>
          <p:cNvSpPr>
            <a:spLocks noChangeArrowheads="1"/>
          </p:cNvSpPr>
          <p:nvPr/>
        </p:nvSpPr>
        <p:spPr bwMode="gray">
          <a:xfrm>
            <a:off x="2133600" y="3716338"/>
            <a:ext cx="2298700" cy="144145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pic>
        <p:nvPicPr>
          <p:cNvPr id="6" name="Picture 4">
            <a:extLst>
              <a:ext uri="{FF2B5EF4-FFF2-40B4-BE49-F238E27FC236}">
                <a16:creationId xmlns:a16="http://schemas.microsoft.com/office/drawing/2014/main" xmlns="" id="{61CEBEA9-6507-4E68-A203-0F105786AD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2146300" y="0"/>
            <a:ext cx="9393238" cy="371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a16="http://schemas.microsoft.com/office/drawing/2014/main" xmlns="" id="{AF2E3A52-B17E-4192-98CD-E606EE6C24C3}"/>
              </a:ext>
            </a:extLst>
          </p:cNvPr>
          <p:cNvSpPr>
            <a:spLocks noChangeArrowheads="1"/>
          </p:cNvSpPr>
          <p:nvPr/>
        </p:nvSpPr>
        <p:spPr bwMode="gray">
          <a:xfrm>
            <a:off x="11379200" y="0"/>
            <a:ext cx="812800" cy="6858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8" name="Text Box 10">
            <a:extLst>
              <a:ext uri="{FF2B5EF4-FFF2-40B4-BE49-F238E27FC236}">
                <a16:creationId xmlns:a16="http://schemas.microsoft.com/office/drawing/2014/main" xmlns="" id="{207D236C-C856-4F30-A034-CE4DE2167A0D}"/>
              </a:ext>
            </a:extLst>
          </p:cNvPr>
          <p:cNvSpPr txBox="1">
            <a:spLocks noChangeArrowheads="1"/>
          </p:cNvSpPr>
          <p:nvPr/>
        </p:nvSpPr>
        <p:spPr bwMode="gray">
          <a:xfrm>
            <a:off x="203200" y="304800"/>
            <a:ext cx="17446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defRPr/>
            </a:pPr>
            <a:r>
              <a:rPr lang="en-US" sz="2800">
                <a:solidFill>
                  <a:schemeClr val="bg2"/>
                </a:solidFill>
                <a:latin typeface="Verdana" pitchFamily="34" charset="0"/>
              </a:rPr>
              <a:t>LOGO</a:t>
            </a:r>
          </a:p>
        </p:txBody>
      </p:sp>
      <p:sp>
        <p:nvSpPr>
          <p:cNvPr id="9" name="AutoShape 11">
            <a:extLst>
              <a:ext uri="{FF2B5EF4-FFF2-40B4-BE49-F238E27FC236}">
                <a16:creationId xmlns:a16="http://schemas.microsoft.com/office/drawing/2014/main" xmlns="" id="{1735713C-AE4F-4224-9DBC-5A0424F85A6F}"/>
              </a:ext>
            </a:extLst>
          </p:cNvPr>
          <p:cNvSpPr>
            <a:spLocks noChangeArrowheads="1"/>
          </p:cNvSpPr>
          <p:nvPr/>
        </p:nvSpPr>
        <p:spPr bwMode="gray">
          <a:xfrm rot="5400000">
            <a:off x="10980737" y="4079876"/>
            <a:ext cx="1420813" cy="671512"/>
          </a:xfrm>
          <a:prstGeom prst="triangle">
            <a:avLst>
              <a:gd name="adj" fmla="val 50000"/>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34822" name="Rectangle 6"/>
          <p:cNvSpPr>
            <a:spLocks noGrp="1" noChangeArrowheads="1"/>
          </p:cNvSpPr>
          <p:nvPr>
            <p:ph type="subTitle" idx="1"/>
          </p:nvPr>
        </p:nvSpPr>
        <p:spPr bwMode="gray">
          <a:xfrm>
            <a:off x="2133600" y="5229225"/>
            <a:ext cx="9144000" cy="381000"/>
          </a:xfrm>
        </p:spPr>
        <p:txBody>
          <a:bodyPr/>
          <a:lstStyle>
            <a:lvl1pPr marL="0" indent="0" algn="ctr">
              <a:buFont typeface="Wingdings" pitchFamily="2" charset="2"/>
              <a:buNone/>
              <a:defRPr sz="2400">
                <a:solidFill>
                  <a:schemeClr val="hlink"/>
                </a:solidFill>
              </a:defRPr>
            </a:lvl1pPr>
          </a:lstStyle>
          <a:p>
            <a:pPr lvl="0"/>
            <a:r>
              <a:rPr lang="en-US" noProof="0"/>
              <a:t>Click to edit Master subtitle style</a:t>
            </a:r>
          </a:p>
        </p:txBody>
      </p:sp>
      <p:sp>
        <p:nvSpPr>
          <p:cNvPr id="34828" name="Rectangle 12"/>
          <p:cNvSpPr>
            <a:spLocks noGrp="1" noChangeArrowheads="1"/>
          </p:cNvSpPr>
          <p:nvPr>
            <p:ph type="ctrTitle"/>
          </p:nvPr>
        </p:nvSpPr>
        <p:spPr bwMode="gray">
          <a:xfrm>
            <a:off x="2235200" y="3908426"/>
            <a:ext cx="9144000" cy="1012825"/>
          </a:xfrm>
        </p:spPr>
        <p:txBody>
          <a:bodyPr/>
          <a:lstStyle>
            <a:lvl1pPr>
              <a:defRPr sz="4000">
                <a:solidFill>
                  <a:schemeClr val="bg1"/>
                </a:solidFill>
              </a:defRPr>
            </a:lvl1pPr>
          </a:lstStyle>
          <a:p>
            <a:pPr lvl="0"/>
            <a:r>
              <a:rPr lang="en-US" noProof="0"/>
              <a:t>Click to edit Master title style</a:t>
            </a:r>
          </a:p>
        </p:txBody>
      </p:sp>
      <p:sp>
        <p:nvSpPr>
          <p:cNvPr id="10" name="Rectangle 8">
            <a:extLst>
              <a:ext uri="{FF2B5EF4-FFF2-40B4-BE49-F238E27FC236}">
                <a16:creationId xmlns:a16="http://schemas.microsoft.com/office/drawing/2014/main" xmlns="" id="{944014F7-70AE-4B85-B421-3937E4E397D0}"/>
              </a:ext>
            </a:extLst>
          </p:cNvPr>
          <p:cNvSpPr>
            <a:spLocks noGrp="1" noChangeArrowheads="1"/>
          </p:cNvSpPr>
          <p:nvPr>
            <p:ph type="ftr" sz="quarter" idx="10"/>
          </p:nvPr>
        </p:nvSpPr>
        <p:spPr bwMode="gray">
          <a:xfrm>
            <a:off x="4165600" y="6553200"/>
            <a:ext cx="3860800" cy="1682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b="0">
                <a:solidFill>
                  <a:schemeClr val="accent2"/>
                </a:solidFill>
                <a:latin typeface="Verdana" panose="020B0604030504040204" pitchFamily="34" charset="0"/>
              </a:defRPr>
            </a:lvl1pPr>
          </a:lstStyle>
          <a:p>
            <a:pPr>
              <a:defRPr/>
            </a:pPr>
            <a:endParaRPr lang="en-US" altLang="en-US"/>
          </a:p>
        </p:txBody>
      </p:sp>
      <p:sp>
        <p:nvSpPr>
          <p:cNvPr id="11" name="Rectangle 9">
            <a:extLst>
              <a:ext uri="{FF2B5EF4-FFF2-40B4-BE49-F238E27FC236}">
                <a16:creationId xmlns:a16="http://schemas.microsoft.com/office/drawing/2014/main" xmlns="" id="{B950CC61-FB37-4521-B7BD-56E8A5701616}"/>
              </a:ext>
            </a:extLst>
          </p:cNvPr>
          <p:cNvSpPr>
            <a:spLocks noGrp="1" noChangeArrowheads="1"/>
          </p:cNvSpPr>
          <p:nvPr>
            <p:ph type="sldNum" sz="quarter" idx="11"/>
          </p:nvPr>
        </p:nvSpPr>
        <p:spPr bwMode="gray">
          <a:xfrm>
            <a:off x="8432800" y="6553200"/>
            <a:ext cx="2844800" cy="1682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b="0">
                <a:solidFill>
                  <a:schemeClr val="accent2"/>
                </a:solidFill>
                <a:latin typeface="Verdana" panose="020B0604030504040204" pitchFamily="34" charset="0"/>
              </a:defRPr>
            </a:lvl1pPr>
          </a:lstStyle>
          <a:p>
            <a:fld id="{773D2CEF-558D-4027-9B4D-094735B291B6}" type="slidenum">
              <a:rPr lang="en-US" altLang="en-US"/>
              <a:pPr/>
              <a:t>‹#›</a:t>
            </a:fld>
            <a:endParaRPr lang="en-US" altLang="en-US"/>
          </a:p>
        </p:txBody>
      </p:sp>
    </p:spTree>
    <p:extLst>
      <p:ext uri="{BB962C8B-B14F-4D97-AF65-F5344CB8AC3E}">
        <p14:creationId xmlns:p14="http://schemas.microsoft.com/office/powerpoint/2010/main" val="1577809475"/>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11_Title Slide">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xmlns="" id="{901F6EDD-7C4B-45F1-A627-FF206745F6DE}"/>
              </a:ext>
            </a:extLst>
          </p:cNvPr>
          <p:cNvSpPr>
            <a:spLocks noChangeArrowheads="1"/>
          </p:cNvSpPr>
          <p:nvPr/>
        </p:nvSpPr>
        <p:spPr bwMode="gray">
          <a:xfrm>
            <a:off x="4176713" y="3716338"/>
            <a:ext cx="7200900" cy="14414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5" name="Rectangle 3">
            <a:extLst>
              <a:ext uri="{FF2B5EF4-FFF2-40B4-BE49-F238E27FC236}">
                <a16:creationId xmlns:a16="http://schemas.microsoft.com/office/drawing/2014/main" xmlns="" id="{908E58DF-461E-4E75-8E00-8DD0AF0B9D53}"/>
              </a:ext>
            </a:extLst>
          </p:cNvPr>
          <p:cNvSpPr>
            <a:spLocks noChangeArrowheads="1"/>
          </p:cNvSpPr>
          <p:nvPr/>
        </p:nvSpPr>
        <p:spPr bwMode="gray">
          <a:xfrm>
            <a:off x="2133600" y="3716338"/>
            <a:ext cx="2298700" cy="144145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pic>
        <p:nvPicPr>
          <p:cNvPr id="6" name="Picture 4">
            <a:extLst>
              <a:ext uri="{FF2B5EF4-FFF2-40B4-BE49-F238E27FC236}">
                <a16:creationId xmlns:a16="http://schemas.microsoft.com/office/drawing/2014/main" xmlns="" id="{712FAC8C-6D04-4A69-9EA7-305984B9B0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2146300" y="0"/>
            <a:ext cx="9393238" cy="371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a16="http://schemas.microsoft.com/office/drawing/2014/main" xmlns="" id="{D0C4B59B-0E27-4844-B0F0-E51A4B246840}"/>
              </a:ext>
            </a:extLst>
          </p:cNvPr>
          <p:cNvSpPr>
            <a:spLocks noChangeArrowheads="1"/>
          </p:cNvSpPr>
          <p:nvPr/>
        </p:nvSpPr>
        <p:spPr bwMode="gray">
          <a:xfrm>
            <a:off x="11379200" y="0"/>
            <a:ext cx="812800" cy="6858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8" name="Text Box 10">
            <a:extLst>
              <a:ext uri="{FF2B5EF4-FFF2-40B4-BE49-F238E27FC236}">
                <a16:creationId xmlns:a16="http://schemas.microsoft.com/office/drawing/2014/main" xmlns="" id="{296B56A5-7BFD-4467-A911-58A8D54917CB}"/>
              </a:ext>
            </a:extLst>
          </p:cNvPr>
          <p:cNvSpPr txBox="1">
            <a:spLocks noChangeArrowheads="1"/>
          </p:cNvSpPr>
          <p:nvPr/>
        </p:nvSpPr>
        <p:spPr bwMode="gray">
          <a:xfrm>
            <a:off x="203200" y="304800"/>
            <a:ext cx="17446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defRPr/>
            </a:pPr>
            <a:r>
              <a:rPr lang="en-US" sz="2800">
                <a:solidFill>
                  <a:schemeClr val="bg2"/>
                </a:solidFill>
                <a:latin typeface="Verdana" pitchFamily="34" charset="0"/>
              </a:rPr>
              <a:t>LOGO</a:t>
            </a:r>
          </a:p>
        </p:txBody>
      </p:sp>
      <p:sp>
        <p:nvSpPr>
          <p:cNvPr id="9" name="AutoShape 11">
            <a:extLst>
              <a:ext uri="{FF2B5EF4-FFF2-40B4-BE49-F238E27FC236}">
                <a16:creationId xmlns:a16="http://schemas.microsoft.com/office/drawing/2014/main" xmlns="" id="{3C2F0D71-E781-4ADE-98F0-75932CA98ACE}"/>
              </a:ext>
            </a:extLst>
          </p:cNvPr>
          <p:cNvSpPr>
            <a:spLocks noChangeArrowheads="1"/>
          </p:cNvSpPr>
          <p:nvPr/>
        </p:nvSpPr>
        <p:spPr bwMode="gray">
          <a:xfrm rot="5400000">
            <a:off x="10980737" y="4079876"/>
            <a:ext cx="1420813" cy="671512"/>
          </a:xfrm>
          <a:prstGeom prst="triangle">
            <a:avLst>
              <a:gd name="adj" fmla="val 50000"/>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34822" name="Rectangle 6"/>
          <p:cNvSpPr>
            <a:spLocks noGrp="1" noChangeArrowheads="1"/>
          </p:cNvSpPr>
          <p:nvPr>
            <p:ph type="subTitle" idx="1"/>
          </p:nvPr>
        </p:nvSpPr>
        <p:spPr bwMode="gray">
          <a:xfrm>
            <a:off x="2133600" y="5229225"/>
            <a:ext cx="9144000" cy="381000"/>
          </a:xfrm>
        </p:spPr>
        <p:txBody>
          <a:bodyPr/>
          <a:lstStyle>
            <a:lvl1pPr marL="0" indent="0" algn="ctr">
              <a:buFont typeface="Wingdings" pitchFamily="2" charset="2"/>
              <a:buNone/>
              <a:defRPr sz="2400">
                <a:solidFill>
                  <a:schemeClr val="hlink"/>
                </a:solidFill>
              </a:defRPr>
            </a:lvl1pPr>
          </a:lstStyle>
          <a:p>
            <a:pPr lvl="0"/>
            <a:r>
              <a:rPr lang="en-US" noProof="0"/>
              <a:t>Click to edit Master subtitle style</a:t>
            </a:r>
          </a:p>
        </p:txBody>
      </p:sp>
      <p:sp>
        <p:nvSpPr>
          <p:cNvPr id="34828" name="Rectangle 12"/>
          <p:cNvSpPr>
            <a:spLocks noGrp="1" noChangeArrowheads="1"/>
          </p:cNvSpPr>
          <p:nvPr>
            <p:ph type="ctrTitle"/>
          </p:nvPr>
        </p:nvSpPr>
        <p:spPr bwMode="gray">
          <a:xfrm>
            <a:off x="2235200" y="3908426"/>
            <a:ext cx="9144000" cy="1012825"/>
          </a:xfrm>
        </p:spPr>
        <p:txBody>
          <a:bodyPr/>
          <a:lstStyle>
            <a:lvl1pPr>
              <a:defRPr sz="4000">
                <a:solidFill>
                  <a:schemeClr val="bg1"/>
                </a:solidFill>
              </a:defRPr>
            </a:lvl1pPr>
          </a:lstStyle>
          <a:p>
            <a:pPr lvl="0"/>
            <a:r>
              <a:rPr lang="en-US" noProof="0"/>
              <a:t>Click to edit Master title style</a:t>
            </a:r>
          </a:p>
        </p:txBody>
      </p:sp>
      <p:sp>
        <p:nvSpPr>
          <p:cNvPr id="10" name="Rectangle 8">
            <a:extLst>
              <a:ext uri="{FF2B5EF4-FFF2-40B4-BE49-F238E27FC236}">
                <a16:creationId xmlns:a16="http://schemas.microsoft.com/office/drawing/2014/main" xmlns="" id="{DD5E5BE9-B6C4-4AF3-97D6-3F39AE9DFF48}"/>
              </a:ext>
            </a:extLst>
          </p:cNvPr>
          <p:cNvSpPr>
            <a:spLocks noGrp="1" noChangeArrowheads="1"/>
          </p:cNvSpPr>
          <p:nvPr>
            <p:ph type="ftr" sz="quarter" idx="10"/>
          </p:nvPr>
        </p:nvSpPr>
        <p:spPr bwMode="gray">
          <a:xfrm>
            <a:off x="4165600" y="6553200"/>
            <a:ext cx="3860800" cy="1682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b="0">
                <a:solidFill>
                  <a:schemeClr val="accent2"/>
                </a:solidFill>
                <a:latin typeface="Verdana" panose="020B0604030504040204" pitchFamily="34" charset="0"/>
              </a:defRPr>
            </a:lvl1pPr>
          </a:lstStyle>
          <a:p>
            <a:pPr>
              <a:defRPr/>
            </a:pPr>
            <a:endParaRPr lang="en-US" altLang="en-US"/>
          </a:p>
        </p:txBody>
      </p:sp>
      <p:sp>
        <p:nvSpPr>
          <p:cNvPr id="11" name="Rectangle 9">
            <a:extLst>
              <a:ext uri="{FF2B5EF4-FFF2-40B4-BE49-F238E27FC236}">
                <a16:creationId xmlns:a16="http://schemas.microsoft.com/office/drawing/2014/main" xmlns="" id="{B40A13BA-83B7-4520-B689-A3CE759B7E6F}"/>
              </a:ext>
            </a:extLst>
          </p:cNvPr>
          <p:cNvSpPr>
            <a:spLocks noGrp="1" noChangeArrowheads="1"/>
          </p:cNvSpPr>
          <p:nvPr>
            <p:ph type="sldNum" sz="quarter" idx="11"/>
          </p:nvPr>
        </p:nvSpPr>
        <p:spPr bwMode="gray">
          <a:xfrm>
            <a:off x="8432800" y="6553200"/>
            <a:ext cx="2844800" cy="1682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b="0">
                <a:solidFill>
                  <a:schemeClr val="accent2"/>
                </a:solidFill>
                <a:latin typeface="Verdana" panose="020B0604030504040204" pitchFamily="34" charset="0"/>
              </a:defRPr>
            </a:lvl1pPr>
          </a:lstStyle>
          <a:p>
            <a:fld id="{8EF99741-238A-4D88-A28B-9ADC4D3A317C}" type="slidenum">
              <a:rPr lang="en-US" altLang="en-US"/>
              <a:pPr/>
              <a:t>‹#›</a:t>
            </a:fld>
            <a:endParaRPr lang="en-US" altLang="en-US"/>
          </a:p>
        </p:txBody>
      </p:sp>
    </p:spTree>
    <p:extLst>
      <p:ext uri="{BB962C8B-B14F-4D97-AF65-F5344CB8AC3E}">
        <p14:creationId xmlns:p14="http://schemas.microsoft.com/office/powerpoint/2010/main" val="1646285044"/>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xmlns="" id="{82D1E043-6141-443E-9E01-772F2BDF035D}"/>
              </a:ext>
            </a:extLst>
          </p:cNvPr>
          <p:cNvSpPr>
            <a:spLocks noChangeArrowheads="1"/>
          </p:cNvSpPr>
          <p:nvPr/>
        </p:nvSpPr>
        <p:spPr bwMode="gray">
          <a:xfrm>
            <a:off x="4176713" y="3716338"/>
            <a:ext cx="7200900" cy="14414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5" name="Rectangle 3">
            <a:extLst>
              <a:ext uri="{FF2B5EF4-FFF2-40B4-BE49-F238E27FC236}">
                <a16:creationId xmlns:a16="http://schemas.microsoft.com/office/drawing/2014/main" xmlns="" id="{6437FE53-FDE3-4848-A7D0-FA42D08B791E}"/>
              </a:ext>
            </a:extLst>
          </p:cNvPr>
          <p:cNvSpPr>
            <a:spLocks noChangeArrowheads="1"/>
          </p:cNvSpPr>
          <p:nvPr/>
        </p:nvSpPr>
        <p:spPr bwMode="gray">
          <a:xfrm>
            <a:off x="2133600" y="3716338"/>
            <a:ext cx="2298700" cy="144145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pic>
        <p:nvPicPr>
          <p:cNvPr id="6" name="Picture 4">
            <a:extLst>
              <a:ext uri="{FF2B5EF4-FFF2-40B4-BE49-F238E27FC236}">
                <a16:creationId xmlns:a16="http://schemas.microsoft.com/office/drawing/2014/main" xmlns="" id="{A67424AC-6EF0-4032-AB41-45BA612FB4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2146300" y="0"/>
            <a:ext cx="9393238" cy="371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a16="http://schemas.microsoft.com/office/drawing/2014/main" xmlns="" id="{4E4FE799-0D26-4E08-81B4-BB341CF5E97B}"/>
              </a:ext>
            </a:extLst>
          </p:cNvPr>
          <p:cNvSpPr>
            <a:spLocks noChangeArrowheads="1"/>
          </p:cNvSpPr>
          <p:nvPr/>
        </p:nvSpPr>
        <p:spPr bwMode="gray">
          <a:xfrm>
            <a:off x="11379200" y="0"/>
            <a:ext cx="812800" cy="6858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8" name="Text Box 10">
            <a:extLst>
              <a:ext uri="{FF2B5EF4-FFF2-40B4-BE49-F238E27FC236}">
                <a16:creationId xmlns:a16="http://schemas.microsoft.com/office/drawing/2014/main" xmlns="" id="{06019EF4-0036-4192-9CD7-97B961B73CA5}"/>
              </a:ext>
            </a:extLst>
          </p:cNvPr>
          <p:cNvSpPr txBox="1">
            <a:spLocks noChangeArrowheads="1"/>
          </p:cNvSpPr>
          <p:nvPr/>
        </p:nvSpPr>
        <p:spPr bwMode="gray">
          <a:xfrm>
            <a:off x="203200" y="304800"/>
            <a:ext cx="17446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defRPr/>
            </a:pPr>
            <a:r>
              <a:rPr lang="en-US" sz="2800">
                <a:solidFill>
                  <a:schemeClr val="bg2"/>
                </a:solidFill>
                <a:latin typeface="Verdana" pitchFamily="34" charset="0"/>
              </a:rPr>
              <a:t>LOGO</a:t>
            </a:r>
          </a:p>
        </p:txBody>
      </p:sp>
      <p:sp>
        <p:nvSpPr>
          <p:cNvPr id="9" name="AutoShape 11">
            <a:extLst>
              <a:ext uri="{FF2B5EF4-FFF2-40B4-BE49-F238E27FC236}">
                <a16:creationId xmlns:a16="http://schemas.microsoft.com/office/drawing/2014/main" xmlns="" id="{92CD3E7C-F6A4-48C5-9041-2CAF28474D24}"/>
              </a:ext>
            </a:extLst>
          </p:cNvPr>
          <p:cNvSpPr>
            <a:spLocks noChangeArrowheads="1"/>
          </p:cNvSpPr>
          <p:nvPr/>
        </p:nvSpPr>
        <p:spPr bwMode="gray">
          <a:xfrm rot="5400000">
            <a:off x="10980737" y="4079876"/>
            <a:ext cx="1420813" cy="671512"/>
          </a:xfrm>
          <a:prstGeom prst="triangle">
            <a:avLst>
              <a:gd name="adj" fmla="val 50000"/>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34822" name="Rectangle 6"/>
          <p:cNvSpPr>
            <a:spLocks noGrp="1" noChangeArrowheads="1"/>
          </p:cNvSpPr>
          <p:nvPr>
            <p:ph type="subTitle" idx="1"/>
          </p:nvPr>
        </p:nvSpPr>
        <p:spPr bwMode="gray">
          <a:xfrm>
            <a:off x="2133600" y="5229225"/>
            <a:ext cx="9144000" cy="381000"/>
          </a:xfrm>
        </p:spPr>
        <p:txBody>
          <a:bodyPr/>
          <a:lstStyle>
            <a:lvl1pPr marL="0" indent="0" algn="ctr">
              <a:buFont typeface="Wingdings" pitchFamily="2" charset="2"/>
              <a:buNone/>
              <a:defRPr sz="2400">
                <a:solidFill>
                  <a:schemeClr val="hlink"/>
                </a:solidFill>
              </a:defRPr>
            </a:lvl1pPr>
          </a:lstStyle>
          <a:p>
            <a:pPr lvl="0"/>
            <a:r>
              <a:rPr lang="en-US" noProof="0"/>
              <a:t>Click to edit Master subtitle style</a:t>
            </a:r>
          </a:p>
        </p:txBody>
      </p:sp>
      <p:sp>
        <p:nvSpPr>
          <p:cNvPr id="34828" name="Rectangle 12"/>
          <p:cNvSpPr>
            <a:spLocks noGrp="1" noChangeArrowheads="1"/>
          </p:cNvSpPr>
          <p:nvPr>
            <p:ph type="ctrTitle"/>
          </p:nvPr>
        </p:nvSpPr>
        <p:spPr bwMode="gray">
          <a:xfrm>
            <a:off x="2235200" y="3908426"/>
            <a:ext cx="9144000" cy="1012825"/>
          </a:xfrm>
        </p:spPr>
        <p:txBody>
          <a:bodyPr/>
          <a:lstStyle>
            <a:lvl1pPr>
              <a:defRPr sz="4000">
                <a:solidFill>
                  <a:schemeClr val="bg1"/>
                </a:solidFill>
              </a:defRPr>
            </a:lvl1pPr>
          </a:lstStyle>
          <a:p>
            <a:pPr lvl="0"/>
            <a:r>
              <a:rPr lang="en-US" noProof="0"/>
              <a:t>Click to edit Master title style</a:t>
            </a:r>
          </a:p>
        </p:txBody>
      </p:sp>
      <p:sp>
        <p:nvSpPr>
          <p:cNvPr id="10" name="Rectangle 8">
            <a:extLst>
              <a:ext uri="{FF2B5EF4-FFF2-40B4-BE49-F238E27FC236}">
                <a16:creationId xmlns:a16="http://schemas.microsoft.com/office/drawing/2014/main" xmlns="" id="{9270CD33-468C-497C-87B3-A4675B04F1EA}"/>
              </a:ext>
            </a:extLst>
          </p:cNvPr>
          <p:cNvSpPr>
            <a:spLocks noGrp="1" noChangeArrowheads="1"/>
          </p:cNvSpPr>
          <p:nvPr>
            <p:ph type="ftr" sz="quarter" idx="10"/>
          </p:nvPr>
        </p:nvSpPr>
        <p:spPr bwMode="gray">
          <a:xfrm>
            <a:off x="4165600" y="6553200"/>
            <a:ext cx="3860800" cy="1682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b="0">
                <a:solidFill>
                  <a:schemeClr val="accent2"/>
                </a:solidFill>
                <a:latin typeface="Verdana" panose="020B0604030504040204" pitchFamily="34" charset="0"/>
              </a:defRPr>
            </a:lvl1pPr>
          </a:lstStyle>
          <a:p>
            <a:pPr>
              <a:defRPr/>
            </a:pPr>
            <a:endParaRPr lang="en-US" altLang="en-US"/>
          </a:p>
        </p:txBody>
      </p:sp>
      <p:sp>
        <p:nvSpPr>
          <p:cNvPr id="11" name="Rectangle 9">
            <a:extLst>
              <a:ext uri="{FF2B5EF4-FFF2-40B4-BE49-F238E27FC236}">
                <a16:creationId xmlns:a16="http://schemas.microsoft.com/office/drawing/2014/main" xmlns="" id="{5871B4A4-CAF2-4418-A58A-89A125BA5442}"/>
              </a:ext>
            </a:extLst>
          </p:cNvPr>
          <p:cNvSpPr>
            <a:spLocks noGrp="1" noChangeArrowheads="1"/>
          </p:cNvSpPr>
          <p:nvPr>
            <p:ph type="sldNum" sz="quarter" idx="11"/>
          </p:nvPr>
        </p:nvSpPr>
        <p:spPr bwMode="gray">
          <a:xfrm>
            <a:off x="8432800" y="6553200"/>
            <a:ext cx="2844800" cy="1682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b="0">
                <a:solidFill>
                  <a:schemeClr val="accent2"/>
                </a:solidFill>
                <a:latin typeface="Verdana" panose="020B0604030504040204" pitchFamily="34" charset="0"/>
              </a:defRPr>
            </a:lvl1pPr>
          </a:lstStyle>
          <a:p>
            <a:fld id="{8CBBBCFC-B521-4E13-96BC-9499140C8ED6}" type="slidenum">
              <a:rPr lang="en-US" altLang="en-US"/>
              <a:pPr/>
              <a:t>‹#›</a:t>
            </a:fld>
            <a:endParaRPr lang="en-US" altLang="en-US"/>
          </a:p>
        </p:txBody>
      </p:sp>
    </p:spTree>
    <p:extLst>
      <p:ext uri="{BB962C8B-B14F-4D97-AF65-F5344CB8AC3E}">
        <p14:creationId xmlns:p14="http://schemas.microsoft.com/office/powerpoint/2010/main" val="2108634287"/>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xmlns="" id="{44F90ED7-915D-4954-8AD9-9FC95706B87A}"/>
              </a:ext>
            </a:extLst>
          </p:cNvPr>
          <p:cNvSpPr>
            <a:spLocks noChangeArrowheads="1"/>
          </p:cNvSpPr>
          <p:nvPr/>
        </p:nvSpPr>
        <p:spPr bwMode="gray">
          <a:xfrm>
            <a:off x="4176713" y="3716338"/>
            <a:ext cx="7200900" cy="14414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5" name="Rectangle 3">
            <a:extLst>
              <a:ext uri="{FF2B5EF4-FFF2-40B4-BE49-F238E27FC236}">
                <a16:creationId xmlns:a16="http://schemas.microsoft.com/office/drawing/2014/main" xmlns="" id="{A8504C87-B260-4596-9027-678EA57E5E97}"/>
              </a:ext>
            </a:extLst>
          </p:cNvPr>
          <p:cNvSpPr>
            <a:spLocks noChangeArrowheads="1"/>
          </p:cNvSpPr>
          <p:nvPr/>
        </p:nvSpPr>
        <p:spPr bwMode="gray">
          <a:xfrm>
            <a:off x="2133600" y="3716338"/>
            <a:ext cx="2298700" cy="144145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pic>
        <p:nvPicPr>
          <p:cNvPr id="6" name="Picture 4">
            <a:extLst>
              <a:ext uri="{FF2B5EF4-FFF2-40B4-BE49-F238E27FC236}">
                <a16:creationId xmlns:a16="http://schemas.microsoft.com/office/drawing/2014/main" xmlns="" id="{AF379953-F760-4595-9568-695B2A027B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2146300" y="0"/>
            <a:ext cx="9393238" cy="371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a16="http://schemas.microsoft.com/office/drawing/2014/main" xmlns="" id="{8917FAA4-58D3-48A4-95AF-CDB5811ECC61}"/>
              </a:ext>
            </a:extLst>
          </p:cNvPr>
          <p:cNvSpPr>
            <a:spLocks noChangeArrowheads="1"/>
          </p:cNvSpPr>
          <p:nvPr/>
        </p:nvSpPr>
        <p:spPr bwMode="gray">
          <a:xfrm>
            <a:off x="11379200" y="0"/>
            <a:ext cx="812800" cy="6858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8" name="Text Box 10">
            <a:extLst>
              <a:ext uri="{FF2B5EF4-FFF2-40B4-BE49-F238E27FC236}">
                <a16:creationId xmlns:a16="http://schemas.microsoft.com/office/drawing/2014/main" xmlns="" id="{F9714F4E-4BE3-4392-A9A8-B58F24FEEB33}"/>
              </a:ext>
            </a:extLst>
          </p:cNvPr>
          <p:cNvSpPr txBox="1">
            <a:spLocks noChangeArrowheads="1"/>
          </p:cNvSpPr>
          <p:nvPr/>
        </p:nvSpPr>
        <p:spPr bwMode="gray">
          <a:xfrm>
            <a:off x="203200" y="304800"/>
            <a:ext cx="17446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defRPr/>
            </a:pPr>
            <a:r>
              <a:rPr lang="en-US" sz="2800">
                <a:solidFill>
                  <a:schemeClr val="bg2"/>
                </a:solidFill>
                <a:latin typeface="Verdana" pitchFamily="34" charset="0"/>
              </a:rPr>
              <a:t>LOGO</a:t>
            </a:r>
          </a:p>
        </p:txBody>
      </p:sp>
      <p:sp>
        <p:nvSpPr>
          <p:cNvPr id="9" name="AutoShape 11">
            <a:extLst>
              <a:ext uri="{FF2B5EF4-FFF2-40B4-BE49-F238E27FC236}">
                <a16:creationId xmlns:a16="http://schemas.microsoft.com/office/drawing/2014/main" xmlns="" id="{FD5C6904-70BE-4F2C-9515-9206E1FBB87F}"/>
              </a:ext>
            </a:extLst>
          </p:cNvPr>
          <p:cNvSpPr>
            <a:spLocks noChangeArrowheads="1"/>
          </p:cNvSpPr>
          <p:nvPr/>
        </p:nvSpPr>
        <p:spPr bwMode="gray">
          <a:xfrm rot="5400000">
            <a:off x="10980737" y="4079876"/>
            <a:ext cx="1420813" cy="671512"/>
          </a:xfrm>
          <a:prstGeom prst="triangle">
            <a:avLst>
              <a:gd name="adj" fmla="val 50000"/>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34822" name="Rectangle 6"/>
          <p:cNvSpPr>
            <a:spLocks noGrp="1" noChangeArrowheads="1"/>
          </p:cNvSpPr>
          <p:nvPr>
            <p:ph type="subTitle" idx="1"/>
          </p:nvPr>
        </p:nvSpPr>
        <p:spPr bwMode="gray">
          <a:xfrm>
            <a:off x="2133600" y="5229225"/>
            <a:ext cx="9144000" cy="381000"/>
          </a:xfrm>
        </p:spPr>
        <p:txBody>
          <a:bodyPr/>
          <a:lstStyle>
            <a:lvl1pPr marL="0" indent="0" algn="ctr">
              <a:buFont typeface="Wingdings" pitchFamily="2" charset="2"/>
              <a:buNone/>
              <a:defRPr sz="2400">
                <a:solidFill>
                  <a:schemeClr val="hlink"/>
                </a:solidFill>
              </a:defRPr>
            </a:lvl1pPr>
          </a:lstStyle>
          <a:p>
            <a:pPr lvl="0"/>
            <a:r>
              <a:rPr lang="en-US" noProof="0"/>
              <a:t>Click to edit Master subtitle style</a:t>
            </a:r>
          </a:p>
        </p:txBody>
      </p:sp>
      <p:sp>
        <p:nvSpPr>
          <p:cNvPr id="34828" name="Rectangle 12"/>
          <p:cNvSpPr>
            <a:spLocks noGrp="1" noChangeArrowheads="1"/>
          </p:cNvSpPr>
          <p:nvPr>
            <p:ph type="ctrTitle"/>
          </p:nvPr>
        </p:nvSpPr>
        <p:spPr bwMode="gray">
          <a:xfrm>
            <a:off x="2235200" y="3908426"/>
            <a:ext cx="9144000" cy="1012825"/>
          </a:xfrm>
        </p:spPr>
        <p:txBody>
          <a:bodyPr/>
          <a:lstStyle>
            <a:lvl1pPr>
              <a:defRPr sz="4000">
                <a:solidFill>
                  <a:schemeClr val="bg1"/>
                </a:solidFill>
              </a:defRPr>
            </a:lvl1pPr>
          </a:lstStyle>
          <a:p>
            <a:pPr lvl="0"/>
            <a:r>
              <a:rPr lang="en-US" noProof="0"/>
              <a:t>Click to edit Master title style</a:t>
            </a:r>
          </a:p>
        </p:txBody>
      </p:sp>
      <p:sp>
        <p:nvSpPr>
          <p:cNvPr id="10" name="Rectangle 8">
            <a:extLst>
              <a:ext uri="{FF2B5EF4-FFF2-40B4-BE49-F238E27FC236}">
                <a16:creationId xmlns:a16="http://schemas.microsoft.com/office/drawing/2014/main" xmlns="" id="{D12CACE0-A9AD-4BA9-BAEE-068EB31648AF}"/>
              </a:ext>
            </a:extLst>
          </p:cNvPr>
          <p:cNvSpPr>
            <a:spLocks noGrp="1" noChangeArrowheads="1"/>
          </p:cNvSpPr>
          <p:nvPr>
            <p:ph type="ftr" sz="quarter" idx="10"/>
          </p:nvPr>
        </p:nvSpPr>
        <p:spPr bwMode="gray">
          <a:xfrm>
            <a:off x="4165600" y="6553200"/>
            <a:ext cx="3860800" cy="1682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b="0">
                <a:solidFill>
                  <a:schemeClr val="accent2"/>
                </a:solidFill>
                <a:latin typeface="Verdana" panose="020B0604030504040204" pitchFamily="34" charset="0"/>
              </a:defRPr>
            </a:lvl1pPr>
          </a:lstStyle>
          <a:p>
            <a:pPr>
              <a:defRPr/>
            </a:pPr>
            <a:endParaRPr lang="en-US" altLang="en-US"/>
          </a:p>
        </p:txBody>
      </p:sp>
      <p:sp>
        <p:nvSpPr>
          <p:cNvPr id="11" name="Rectangle 9">
            <a:extLst>
              <a:ext uri="{FF2B5EF4-FFF2-40B4-BE49-F238E27FC236}">
                <a16:creationId xmlns:a16="http://schemas.microsoft.com/office/drawing/2014/main" xmlns="" id="{85424FAE-19A8-48A8-9038-18CBEDDC0663}"/>
              </a:ext>
            </a:extLst>
          </p:cNvPr>
          <p:cNvSpPr>
            <a:spLocks noGrp="1" noChangeArrowheads="1"/>
          </p:cNvSpPr>
          <p:nvPr>
            <p:ph type="sldNum" sz="quarter" idx="11"/>
          </p:nvPr>
        </p:nvSpPr>
        <p:spPr bwMode="gray">
          <a:xfrm>
            <a:off x="8432800" y="6553200"/>
            <a:ext cx="2844800" cy="1682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b="0">
                <a:solidFill>
                  <a:schemeClr val="accent2"/>
                </a:solidFill>
                <a:latin typeface="Verdana" panose="020B0604030504040204" pitchFamily="34" charset="0"/>
              </a:defRPr>
            </a:lvl1pPr>
          </a:lstStyle>
          <a:p>
            <a:fld id="{55ECEE4C-1CB6-48B7-9AB9-73FF23796FFD}" type="slidenum">
              <a:rPr lang="en-US" altLang="en-US"/>
              <a:pPr/>
              <a:t>‹#›</a:t>
            </a:fld>
            <a:endParaRPr lang="en-US" altLang="en-US"/>
          </a:p>
        </p:txBody>
      </p:sp>
    </p:spTree>
    <p:extLst>
      <p:ext uri="{BB962C8B-B14F-4D97-AF65-F5344CB8AC3E}">
        <p14:creationId xmlns:p14="http://schemas.microsoft.com/office/powerpoint/2010/main" val="1222750794"/>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xmlns="" id="{F6D8C3D5-3214-4EAF-9E6C-99B14FB8C486}"/>
              </a:ext>
            </a:extLst>
          </p:cNvPr>
          <p:cNvSpPr>
            <a:spLocks noChangeArrowheads="1"/>
          </p:cNvSpPr>
          <p:nvPr/>
        </p:nvSpPr>
        <p:spPr bwMode="gray">
          <a:xfrm>
            <a:off x="4176713" y="3716338"/>
            <a:ext cx="7200900" cy="14414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5" name="Rectangle 3">
            <a:extLst>
              <a:ext uri="{FF2B5EF4-FFF2-40B4-BE49-F238E27FC236}">
                <a16:creationId xmlns:a16="http://schemas.microsoft.com/office/drawing/2014/main" xmlns="" id="{79858D93-1EC8-451C-A5DC-7DD13A39D61E}"/>
              </a:ext>
            </a:extLst>
          </p:cNvPr>
          <p:cNvSpPr>
            <a:spLocks noChangeArrowheads="1"/>
          </p:cNvSpPr>
          <p:nvPr/>
        </p:nvSpPr>
        <p:spPr bwMode="gray">
          <a:xfrm>
            <a:off x="2133600" y="3716338"/>
            <a:ext cx="2298700" cy="144145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pic>
        <p:nvPicPr>
          <p:cNvPr id="6" name="Picture 4">
            <a:extLst>
              <a:ext uri="{FF2B5EF4-FFF2-40B4-BE49-F238E27FC236}">
                <a16:creationId xmlns:a16="http://schemas.microsoft.com/office/drawing/2014/main" xmlns="" id="{916B7D2A-2D9E-46A3-936B-094CA2B140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2146300" y="0"/>
            <a:ext cx="9393238" cy="371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a16="http://schemas.microsoft.com/office/drawing/2014/main" xmlns="" id="{5841137A-79E9-4A25-A551-BBA28B2AD2AF}"/>
              </a:ext>
            </a:extLst>
          </p:cNvPr>
          <p:cNvSpPr>
            <a:spLocks noChangeArrowheads="1"/>
          </p:cNvSpPr>
          <p:nvPr/>
        </p:nvSpPr>
        <p:spPr bwMode="gray">
          <a:xfrm>
            <a:off x="11379200" y="0"/>
            <a:ext cx="812800" cy="6858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8" name="Text Box 10">
            <a:extLst>
              <a:ext uri="{FF2B5EF4-FFF2-40B4-BE49-F238E27FC236}">
                <a16:creationId xmlns:a16="http://schemas.microsoft.com/office/drawing/2014/main" xmlns="" id="{46D6EFBE-D1E6-4D15-A54A-3210DB458C6E}"/>
              </a:ext>
            </a:extLst>
          </p:cNvPr>
          <p:cNvSpPr txBox="1">
            <a:spLocks noChangeArrowheads="1"/>
          </p:cNvSpPr>
          <p:nvPr/>
        </p:nvSpPr>
        <p:spPr bwMode="gray">
          <a:xfrm>
            <a:off x="203200" y="304800"/>
            <a:ext cx="17446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defRPr/>
            </a:pPr>
            <a:r>
              <a:rPr lang="en-US" sz="2800">
                <a:solidFill>
                  <a:schemeClr val="bg2"/>
                </a:solidFill>
                <a:latin typeface="Verdana" pitchFamily="34" charset="0"/>
              </a:rPr>
              <a:t>LOGO</a:t>
            </a:r>
          </a:p>
        </p:txBody>
      </p:sp>
      <p:sp>
        <p:nvSpPr>
          <p:cNvPr id="9" name="AutoShape 11">
            <a:extLst>
              <a:ext uri="{FF2B5EF4-FFF2-40B4-BE49-F238E27FC236}">
                <a16:creationId xmlns:a16="http://schemas.microsoft.com/office/drawing/2014/main" xmlns="" id="{F08BD546-AC7E-4CAA-B382-330FC211BF7E}"/>
              </a:ext>
            </a:extLst>
          </p:cNvPr>
          <p:cNvSpPr>
            <a:spLocks noChangeArrowheads="1"/>
          </p:cNvSpPr>
          <p:nvPr/>
        </p:nvSpPr>
        <p:spPr bwMode="gray">
          <a:xfrm rot="5400000">
            <a:off x="10980737" y="4079876"/>
            <a:ext cx="1420813" cy="671512"/>
          </a:xfrm>
          <a:prstGeom prst="triangle">
            <a:avLst>
              <a:gd name="adj" fmla="val 50000"/>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34822" name="Rectangle 6"/>
          <p:cNvSpPr>
            <a:spLocks noGrp="1" noChangeArrowheads="1"/>
          </p:cNvSpPr>
          <p:nvPr>
            <p:ph type="subTitle" idx="1"/>
          </p:nvPr>
        </p:nvSpPr>
        <p:spPr bwMode="gray">
          <a:xfrm>
            <a:off x="2133600" y="5229225"/>
            <a:ext cx="9144000" cy="381000"/>
          </a:xfrm>
        </p:spPr>
        <p:txBody>
          <a:bodyPr/>
          <a:lstStyle>
            <a:lvl1pPr marL="0" indent="0" algn="ctr">
              <a:buFont typeface="Wingdings" pitchFamily="2" charset="2"/>
              <a:buNone/>
              <a:defRPr sz="2400">
                <a:solidFill>
                  <a:schemeClr val="hlink"/>
                </a:solidFill>
              </a:defRPr>
            </a:lvl1pPr>
          </a:lstStyle>
          <a:p>
            <a:pPr lvl="0"/>
            <a:r>
              <a:rPr lang="en-US" noProof="0"/>
              <a:t>Click to edit Master subtitle style</a:t>
            </a:r>
          </a:p>
        </p:txBody>
      </p:sp>
      <p:sp>
        <p:nvSpPr>
          <p:cNvPr id="34828" name="Rectangle 12"/>
          <p:cNvSpPr>
            <a:spLocks noGrp="1" noChangeArrowheads="1"/>
          </p:cNvSpPr>
          <p:nvPr>
            <p:ph type="ctrTitle"/>
          </p:nvPr>
        </p:nvSpPr>
        <p:spPr bwMode="gray">
          <a:xfrm>
            <a:off x="2235200" y="3908426"/>
            <a:ext cx="9144000" cy="1012825"/>
          </a:xfrm>
        </p:spPr>
        <p:txBody>
          <a:bodyPr/>
          <a:lstStyle>
            <a:lvl1pPr>
              <a:defRPr sz="4000">
                <a:solidFill>
                  <a:schemeClr val="bg1"/>
                </a:solidFill>
              </a:defRPr>
            </a:lvl1pPr>
          </a:lstStyle>
          <a:p>
            <a:pPr lvl="0"/>
            <a:r>
              <a:rPr lang="en-US" noProof="0"/>
              <a:t>Click to edit Master title style</a:t>
            </a:r>
          </a:p>
        </p:txBody>
      </p:sp>
      <p:sp>
        <p:nvSpPr>
          <p:cNvPr id="10" name="Rectangle 8">
            <a:extLst>
              <a:ext uri="{FF2B5EF4-FFF2-40B4-BE49-F238E27FC236}">
                <a16:creationId xmlns:a16="http://schemas.microsoft.com/office/drawing/2014/main" xmlns="" id="{8E23EE46-EC43-48E1-AE12-50EB27278A07}"/>
              </a:ext>
            </a:extLst>
          </p:cNvPr>
          <p:cNvSpPr>
            <a:spLocks noGrp="1" noChangeArrowheads="1"/>
          </p:cNvSpPr>
          <p:nvPr>
            <p:ph type="ftr" sz="quarter" idx="10"/>
          </p:nvPr>
        </p:nvSpPr>
        <p:spPr bwMode="gray">
          <a:xfrm>
            <a:off x="4165600" y="6553200"/>
            <a:ext cx="3860800" cy="1682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b="0">
                <a:solidFill>
                  <a:schemeClr val="accent2"/>
                </a:solidFill>
                <a:latin typeface="Verdana" panose="020B0604030504040204" pitchFamily="34" charset="0"/>
              </a:defRPr>
            </a:lvl1pPr>
          </a:lstStyle>
          <a:p>
            <a:pPr>
              <a:defRPr/>
            </a:pPr>
            <a:endParaRPr lang="en-US" altLang="en-US"/>
          </a:p>
        </p:txBody>
      </p:sp>
      <p:sp>
        <p:nvSpPr>
          <p:cNvPr id="11" name="Rectangle 9">
            <a:extLst>
              <a:ext uri="{FF2B5EF4-FFF2-40B4-BE49-F238E27FC236}">
                <a16:creationId xmlns:a16="http://schemas.microsoft.com/office/drawing/2014/main" xmlns="" id="{D4309858-E343-4855-A497-D616F1ECF57F}"/>
              </a:ext>
            </a:extLst>
          </p:cNvPr>
          <p:cNvSpPr>
            <a:spLocks noGrp="1" noChangeArrowheads="1"/>
          </p:cNvSpPr>
          <p:nvPr>
            <p:ph type="sldNum" sz="quarter" idx="11"/>
          </p:nvPr>
        </p:nvSpPr>
        <p:spPr bwMode="gray">
          <a:xfrm>
            <a:off x="8432800" y="6553200"/>
            <a:ext cx="2844800" cy="1682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b="0">
                <a:solidFill>
                  <a:schemeClr val="accent2"/>
                </a:solidFill>
                <a:latin typeface="Verdana" panose="020B0604030504040204" pitchFamily="34" charset="0"/>
              </a:defRPr>
            </a:lvl1pPr>
          </a:lstStyle>
          <a:p>
            <a:fld id="{47B960A0-3665-4E8A-BE2F-0D2FE0F2669B}" type="slidenum">
              <a:rPr lang="en-US" altLang="en-US"/>
              <a:pPr/>
              <a:t>‹#›</a:t>
            </a:fld>
            <a:endParaRPr lang="en-US" altLang="en-US"/>
          </a:p>
        </p:txBody>
      </p:sp>
    </p:spTree>
    <p:extLst>
      <p:ext uri="{BB962C8B-B14F-4D97-AF65-F5344CB8AC3E}">
        <p14:creationId xmlns:p14="http://schemas.microsoft.com/office/powerpoint/2010/main" val="63911392"/>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xmlns="" id="{7AB55E65-B99D-4F0E-8698-42BE4028BAA4}"/>
              </a:ext>
            </a:extLst>
          </p:cNvPr>
          <p:cNvSpPr>
            <a:spLocks noChangeArrowheads="1"/>
          </p:cNvSpPr>
          <p:nvPr/>
        </p:nvSpPr>
        <p:spPr bwMode="gray">
          <a:xfrm>
            <a:off x="4176713" y="3716338"/>
            <a:ext cx="7200900" cy="14414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5" name="Rectangle 3">
            <a:extLst>
              <a:ext uri="{FF2B5EF4-FFF2-40B4-BE49-F238E27FC236}">
                <a16:creationId xmlns:a16="http://schemas.microsoft.com/office/drawing/2014/main" xmlns="" id="{87241CE7-4847-40C0-B87B-EB2DCD51732A}"/>
              </a:ext>
            </a:extLst>
          </p:cNvPr>
          <p:cNvSpPr>
            <a:spLocks noChangeArrowheads="1"/>
          </p:cNvSpPr>
          <p:nvPr/>
        </p:nvSpPr>
        <p:spPr bwMode="gray">
          <a:xfrm>
            <a:off x="2133600" y="3716338"/>
            <a:ext cx="2298700" cy="144145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pic>
        <p:nvPicPr>
          <p:cNvPr id="6" name="Picture 4">
            <a:extLst>
              <a:ext uri="{FF2B5EF4-FFF2-40B4-BE49-F238E27FC236}">
                <a16:creationId xmlns:a16="http://schemas.microsoft.com/office/drawing/2014/main" xmlns="" id="{D2580150-B515-4E00-B387-99BCF31C08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2146300" y="0"/>
            <a:ext cx="9393238" cy="371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a16="http://schemas.microsoft.com/office/drawing/2014/main" xmlns="" id="{A363E357-3386-493A-A02A-9B7107B6AB60}"/>
              </a:ext>
            </a:extLst>
          </p:cNvPr>
          <p:cNvSpPr>
            <a:spLocks noChangeArrowheads="1"/>
          </p:cNvSpPr>
          <p:nvPr/>
        </p:nvSpPr>
        <p:spPr bwMode="gray">
          <a:xfrm>
            <a:off x="11379200" y="0"/>
            <a:ext cx="812800" cy="6858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8" name="Text Box 10">
            <a:extLst>
              <a:ext uri="{FF2B5EF4-FFF2-40B4-BE49-F238E27FC236}">
                <a16:creationId xmlns:a16="http://schemas.microsoft.com/office/drawing/2014/main" xmlns="" id="{864962C5-055D-4D0B-9A75-F18CCF58F535}"/>
              </a:ext>
            </a:extLst>
          </p:cNvPr>
          <p:cNvSpPr txBox="1">
            <a:spLocks noChangeArrowheads="1"/>
          </p:cNvSpPr>
          <p:nvPr/>
        </p:nvSpPr>
        <p:spPr bwMode="gray">
          <a:xfrm>
            <a:off x="203200" y="304800"/>
            <a:ext cx="17446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defRPr/>
            </a:pPr>
            <a:r>
              <a:rPr lang="en-US" sz="2800">
                <a:solidFill>
                  <a:schemeClr val="bg2"/>
                </a:solidFill>
                <a:latin typeface="Verdana" pitchFamily="34" charset="0"/>
              </a:rPr>
              <a:t>LOGO</a:t>
            </a:r>
          </a:p>
        </p:txBody>
      </p:sp>
      <p:sp>
        <p:nvSpPr>
          <p:cNvPr id="9" name="AutoShape 11">
            <a:extLst>
              <a:ext uri="{FF2B5EF4-FFF2-40B4-BE49-F238E27FC236}">
                <a16:creationId xmlns:a16="http://schemas.microsoft.com/office/drawing/2014/main" xmlns="" id="{8C4EC6B6-9C04-4EC5-874D-5E143AADE956}"/>
              </a:ext>
            </a:extLst>
          </p:cNvPr>
          <p:cNvSpPr>
            <a:spLocks noChangeArrowheads="1"/>
          </p:cNvSpPr>
          <p:nvPr/>
        </p:nvSpPr>
        <p:spPr bwMode="gray">
          <a:xfrm rot="5400000">
            <a:off x="10980737" y="4079876"/>
            <a:ext cx="1420813" cy="671512"/>
          </a:xfrm>
          <a:prstGeom prst="triangle">
            <a:avLst>
              <a:gd name="adj" fmla="val 50000"/>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34822" name="Rectangle 6"/>
          <p:cNvSpPr>
            <a:spLocks noGrp="1" noChangeArrowheads="1"/>
          </p:cNvSpPr>
          <p:nvPr>
            <p:ph type="subTitle" idx="1"/>
          </p:nvPr>
        </p:nvSpPr>
        <p:spPr bwMode="gray">
          <a:xfrm>
            <a:off x="2133600" y="5229225"/>
            <a:ext cx="9144000" cy="381000"/>
          </a:xfrm>
        </p:spPr>
        <p:txBody>
          <a:bodyPr/>
          <a:lstStyle>
            <a:lvl1pPr marL="0" indent="0" algn="ctr">
              <a:buFont typeface="Wingdings" pitchFamily="2" charset="2"/>
              <a:buNone/>
              <a:defRPr sz="2400">
                <a:solidFill>
                  <a:schemeClr val="hlink"/>
                </a:solidFill>
              </a:defRPr>
            </a:lvl1pPr>
          </a:lstStyle>
          <a:p>
            <a:pPr lvl="0"/>
            <a:r>
              <a:rPr lang="en-US" noProof="0"/>
              <a:t>Click to edit Master subtitle style</a:t>
            </a:r>
          </a:p>
        </p:txBody>
      </p:sp>
      <p:sp>
        <p:nvSpPr>
          <p:cNvPr id="34828" name="Rectangle 12"/>
          <p:cNvSpPr>
            <a:spLocks noGrp="1" noChangeArrowheads="1"/>
          </p:cNvSpPr>
          <p:nvPr>
            <p:ph type="ctrTitle"/>
          </p:nvPr>
        </p:nvSpPr>
        <p:spPr bwMode="gray">
          <a:xfrm>
            <a:off x="2235200" y="3908426"/>
            <a:ext cx="9144000" cy="1012825"/>
          </a:xfrm>
        </p:spPr>
        <p:txBody>
          <a:bodyPr/>
          <a:lstStyle>
            <a:lvl1pPr>
              <a:defRPr sz="4000">
                <a:solidFill>
                  <a:schemeClr val="bg1"/>
                </a:solidFill>
              </a:defRPr>
            </a:lvl1pPr>
          </a:lstStyle>
          <a:p>
            <a:pPr lvl="0"/>
            <a:r>
              <a:rPr lang="en-US" noProof="0"/>
              <a:t>Click to edit Master title style</a:t>
            </a:r>
          </a:p>
        </p:txBody>
      </p:sp>
      <p:sp>
        <p:nvSpPr>
          <p:cNvPr id="10" name="Rectangle 8">
            <a:extLst>
              <a:ext uri="{FF2B5EF4-FFF2-40B4-BE49-F238E27FC236}">
                <a16:creationId xmlns:a16="http://schemas.microsoft.com/office/drawing/2014/main" xmlns="" id="{E4756527-E45C-40CF-8FE5-2EDA2CD324AB}"/>
              </a:ext>
            </a:extLst>
          </p:cNvPr>
          <p:cNvSpPr>
            <a:spLocks noGrp="1" noChangeArrowheads="1"/>
          </p:cNvSpPr>
          <p:nvPr>
            <p:ph type="ftr" sz="quarter" idx="10"/>
          </p:nvPr>
        </p:nvSpPr>
        <p:spPr bwMode="gray">
          <a:xfrm>
            <a:off x="4165600" y="6553200"/>
            <a:ext cx="3860800" cy="1682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b="0">
                <a:solidFill>
                  <a:schemeClr val="accent2"/>
                </a:solidFill>
                <a:latin typeface="Verdana" panose="020B0604030504040204" pitchFamily="34" charset="0"/>
              </a:defRPr>
            </a:lvl1pPr>
          </a:lstStyle>
          <a:p>
            <a:pPr>
              <a:defRPr/>
            </a:pPr>
            <a:endParaRPr lang="en-US" altLang="en-US"/>
          </a:p>
        </p:txBody>
      </p:sp>
      <p:sp>
        <p:nvSpPr>
          <p:cNvPr id="11" name="Rectangle 9">
            <a:extLst>
              <a:ext uri="{FF2B5EF4-FFF2-40B4-BE49-F238E27FC236}">
                <a16:creationId xmlns:a16="http://schemas.microsoft.com/office/drawing/2014/main" xmlns="" id="{F287F438-3AE6-45FD-ACDD-1D15F0510041}"/>
              </a:ext>
            </a:extLst>
          </p:cNvPr>
          <p:cNvSpPr>
            <a:spLocks noGrp="1" noChangeArrowheads="1"/>
          </p:cNvSpPr>
          <p:nvPr>
            <p:ph type="sldNum" sz="quarter" idx="11"/>
          </p:nvPr>
        </p:nvSpPr>
        <p:spPr bwMode="gray">
          <a:xfrm>
            <a:off x="8432800" y="6553200"/>
            <a:ext cx="2844800" cy="1682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b="0">
                <a:solidFill>
                  <a:schemeClr val="accent2"/>
                </a:solidFill>
                <a:latin typeface="Verdana" panose="020B0604030504040204" pitchFamily="34" charset="0"/>
              </a:defRPr>
            </a:lvl1pPr>
          </a:lstStyle>
          <a:p>
            <a:fld id="{341E0BD3-8D2E-4E8C-8E44-42A1888B388F}" type="slidenum">
              <a:rPr lang="en-US" altLang="en-US"/>
              <a:pPr/>
              <a:t>‹#›</a:t>
            </a:fld>
            <a:endParaRPr lang="en-US" altLang="en-US"/>
          </a:p>
        </p:txBody>
      </p:sp>
    </p:spTree>
    <p:extLst>
      <p:ext uri="{BB962C8B-B14F-4D97-AF65-F5344CB8AC3E}">
        <p14:creationId xmlns:p14="http://schemas.microsoft.com/office/powerpoint/2010/main" val="2284825030"/>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xmlns="" id="{B357D159-B8F0-48CD-9F60-CFD4ACCF57FE}"/>
              </a:ext>
            </a:extLst>
          </p:cNvPr>
          <p:cNvSpPr>
            <a:spLocks noChangeArrowheads="1"/>
          </p:cNvSpPr>
          <p:nvPr/>
        </p:nvSpPr>
        <p:spPr bwMode="gray">
          <a:xfrm>
            <a:off x="4176713" y="3716338"/>
            <a:ext cx="7200900" cy="14414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5" name="Rectangle 3">
            <a:extLst>
              <a:ext uri="{FF2B5EF4-FFF2-40B4-BE49-F238E27FC236}">
                <a16:creationId xmlns:a16="http://schemas.microsoft.com/office/drawing/2014/main" xmlns="" id="{A6874DDB-0AEB-4C1C-BE8D-267F8D2EC719}"/>
              </a:ext>
            </a:extLst>
          </p:cNvPr>
          <p:cNvSpPr>
            <a:spLocks noChangeArrowheads="1"/>
          </p:cNvSpPr>
          <p:nvPr/>
        </p:nvSpPr>
        <p:spPr bwMode="gray">
          <a:xfrm>
            <a:off x="2133600" y="3716338"/>
            <a:ext cx="2298700" cy="144145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pic>
        <p:nvPicPr>
          <p:cNvPr id="6" name="Picture 4">
            <a:extLst>
              <a:ext uri="{FF2B5EF4-FFF2-40B4-BE49-F238E27FC236}">
                <a16:creationId xmlns:a16="http://schemas.microsoft.com/office/drawing/2014/main" xmlns="" id="{9EFDF531-626C-4E40-99A3-B65A22A710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2146300" y="0"/>
            <a:ext cx="9393238" cy="371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a16="http://schemas.microsoft.com/office/drawing/2014/main" xmlns="" id="{D85F5854-47F7-446E-BE42-310BA939B3AF}"/>
              </a:ext>
            </a:extLst>
          </p:cNvPr>
          <p:cNvSpPr>
            <a:spLocks noChangeArrowheads="1"/>
          </p:cNvSpPr>
          <p:nvPr/>
        </p:nvSpPr>
        <p:spPr bwMode="gray">
          <a:xfrm>
            <a:off x="11379200" y="0"/>
            <a:ext cx="812800" cy="6858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8" name="Text Box 10">
            <a:extLst>
              <a:ext uri="{FF2B5EF4-FFF2-40B4-BE49-F238E27FC236}">
                <a16:creationId xmlns:a16="http://schemas.microsoft.com/office/drawing/2014/main" xmlns="" id="{45BBAAEE-609E-4149-8E35-35DE93986125}"/>
              </a:ext>
            </a:extLst>
          </p:cNvPr>
          <p:cNvSpPr txBox="1">
            <a:spLocks noChangeArrowheads="1"/>
          </p:cNvSpPr>
          <p:nvPr/>
        </p:nvSpPr>
        <p:spPr bwMode="gray">
          <a:xfrm>
            <a:off x="203200" y="304800"/>
            <a:ext cx="17446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defRPr/>
            </a:pPr>
            <a:r>
              <a:rPr lang="en-US" sz="2800">
                <a:solidFill>
                  <a:schemeClr val="bg2"/>
                </a:solidFill>
                <a:latin typeface="Verdana" pitchFamily="34" charset="0"/>
              </a:rPr>
              <a:t>LOGO</a:t>
            </a:r>
          </a:p>
        </p:txBody>
      </p:sp>
      <p:sp>
        <p:nvSpPr>
          <p:cNvPr id="9" name="AutoShape 11">
            <a:extLst>
              <a:ext uri="{FF2B5EF4-FFF2-40B4-BE49-F238E27FC236}">
                <a16:creationId xmlns:a16="http://schemas.microsoft.com/office/drawing/2014/main" xmlns="" id="{15603EFE-E0B6-430A-BAE7-097CC0E995E3}"/>
              </a:ext>
            </a:extLst>
          </p:cNvPr>
          <p:cNvSpPr>
            <a:spLocks noChangeArrowheads="1"/>
          </p:cNvSpPr>
          <p:nvPr/>
        </p:nvSpPr>
        <p:spPr bwMode="gray">
          <a:xfrm rot="5400000">
            <a:off x="10980737" y="4079876"/>
            <a:ext cx="1420813" cy="671512"/>
          </a:xfrm>
          <a:prstGeom prst="triangle">
            <a:avLst>
              <a:gd name="adj" fmla="val 50000"/>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34822" name="Rectangle 6"/>
          <p:cNvSpPr>
            <a:spLocks noGrp="1" noChangeArrowheads="1"/>
          </p:cNvSpPr>
          <p:nvPr>
            <p:ph type="subTitle" idx="1"/>
          </p:nvPr>
        </p:nvSpPr>
        <p:spPr bwMode="gray">
          <a:xfrm>
            <a:off x="2133600" y="5229225"/>
            <a:ext cx="9144000" cy="381000"/>
          </a:xfrm>
        </p:spPr>
        <p:txBody>
          <a:bodyPr/>
          <a:lstStyle>
            <a:lvl1pPr marL="0" indent="0" algn="ctr">
              <a:buFont typeface="Wingdings" pitchFamily="2" charset="2"/>
              <a:buNone/>
              <a:defRPr sz="2400">
                <a:solidFill>
                  <a:schemeClr val="hlink"/>
                </a:solidFill>
              </a:defRPr>
            </a:lvl1pPr>
          </a:lstStyle>
          <a:p>
            <a:pPr lvl="0"/>
            <a:r>
              <a:rPr lang="en-US" noProof="0"/>
              <a:t>Click to edit Master subtitle style</a:t>
            </a:r>
          </a:p>
        </p:txBody>
      </p:sp>
      <p:sp>
        <p:nvSpPr>
          <p:cNvPr id="34828" name="Rectangle 12"/>
          <p:cNvSpPr>
            <a:spLocks noGrp="1" noChangeArrowheads="1"/>
          </p:cNvSpPr>
          <p:nvPr>
            <p:ph type="ctrTitle"/>
          </p:nvPr>
        </p:nvSpPr>
        <p:spPr bwMode="gray">
          <a:xfrm>
            <a:off x="2235200" y="3908426"/>
            <a:ext cx="9144000" cy="1012825"/>
          </a:xfrm>
        </p:spPr>
        <p:txBody>
          <a:bodyPr/>
          <a:lstStyle>
            <a:lvl1pPr>
              <a:defRPr sz="4000">
                <a:solidFill>
                  <a:schemeClr val="bg1"/>
                </a:solidFill>
              </a:defRPr>
            </a:lvl1pPr>
          </a:lstStyle>
          <a:p>
            <a:pPr lvl="0"/>
            <a:r>
              <a:rPr lang="en-US" noProof="0"/>
              <a:t>Click to edit Master title style</a:t>
            </a:r>
          </a:p>
        </p:txBody>
      </p:sp>
      <p:sp>
        <p:nvSpPr>
          <p:cNvPr id="10" name="Rectangle 8">
            <a:extLst>
              <a:ext uri="{FF2B5EF4-FFF2-40B4-BE49-F238E27FC236}">
                <a16:creationId xmlns:a16="http://schemas.microsoft.com/office/drawing/2014/main" xmlns="" id="{1E1C64A4-D610-44E6-A764-DB64B9011418}"/>
              </a:ext>
            </a:extLst>
          </p:cNvPr>
          <p:cNvSpPr>
            <a:spLocks noGrp="1" noChangeArrowheads="1"/>
          </p:cNvSpPr>
          <p:nvPr>
            <p:ph type="ftr" sz="quarter" idx="10"/>
          </p:nvPr>
        </p:nvSpPr>
        <p:spPr bwMode="gray">
          <a:xfrm>
            <a:off x="4165600" y="6553200"/>
            <a:ext cx="3860800" cy="1682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b="0">
                <a:solidFill>
                  <a:schemeClr val="accent2"/>
                </a:solidFill>
                <a:latin typeface="Verdana" panose="020B0604030504040204" pitchFamily="34" charset="0"/>
              </a:defRPr>
            </a:lvl1pPr>
          </a:lstStyle>
          <a:p>
            <a:pPr>
              <a:defRPr/>
            </a:pPr>
            <a:endParaRPr lang="en-US" altLang="en-US"/>
          </a:p>
        </p:txBody>
      </p:sp>
      <p:sp>
        <p:nvSpPr>
          <p:cNvPr id="11" name="Rectangle 9">
            <a:extLst>
              <a:ext uri="{FF2B5EF4-FFF2-40B4-BE49-F238E27FC236}">
                <a16:creationId xmlns:a16="http://schemas.microsoft.com/office/drawing/2014/main" xmlns="" id="{EA078E42-B007-4272-AB96-C8B22B83D09C}"/>
              </a:ext>
            </a:extLst>
          </p:cNvPr>
          <p:cNvSpPr>
            <a:spLocks noGrp="1" noChangeArrowheads="1"/>
          </p:cNvSpPr>
          <p:nvPr>
            <p:ph type="sldNum" sz="quarter" idx="11"/>
          </p:nvPr>
        </p:nvSpPr>
        <p:spPr bwMode="gray">
          <a:xfrm>
            <a:off x="8432800" y="6553200"/>
            <a:ext cx="2844800" cy="1682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b="0">
                <a:solidFill>
                  <a:schemeClr val="accent2"/>
                </a:solidFill>
                <a:latin typeface="Verdana" panose="020B0604030504040204" pitchFamily="34" charset="0"/>
              </a:defRPr>
            </a:lvl1pPr>
          </a:lstStyle>
          <a:p>
            <a:fld id="{A0A7A3C8-5AB9-4CF4-BDB5-F3078CD9047F}" type="slidenum">
              <a:rPr lang="en-US" altLang="en-US"/>
              <a:pPr/>
              <a:t>‹#›</a:t>
            </a:fld>
            <a:endParaRPr lang="en-US" altLang="en-US"/>
          </a:p>
        </p:txBody>
      </p:sp>
    </p:spTree>
    <p:extLst>
      <p:ext uri="{BB962C8B-B14F-4D97-AF65-F5344CB8AC3E}">
        <p14:creationId xmlns:p14="http://schemas.microsoft.com/office/powerpoint/2010/main" val="3521377266"/>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xmlns="" id="{D75B26C0-87B5-4FA0-9DF4-52F5A6B6CEA9}"/>
              </a:ext>
            </a:extLst>
          </p:cNvPr>
          <p:cNvSpPr>
            <a:spLocks noChangeArrowheads="1"/>
          </p:cNvSpPr>
          <p:nvPr/>
        </p:nvSpPr>
        <p:spPr bwMode="gray">
          <a:xfrm>
            <a:off x="4176713" y="3716338"/>
            <a:ext cx="7200900" cy="14414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5" name="Rectangle 3">
            <a:extLst>
              <a:ext uri="{FF2B5EF4-FFF2-40B4-BE49-F238E27FC236}">
                <a16:creationId xmlns:a16="http://schemas.microsoft.com/office/drawing/2014/main" xmlns="" id="{3C3AE502-D299-434B-A87D-D1FA20C5BF62}"/>
              </a:ext>
            </a:extLst>
          </p:cNvPr>
          <p:cNvSpPr>
            <a:spLocks noChangeArrowheads="1"/>
          </p:cNvSpPr>
          <p:nvPr/>
        </p:nvSpPr>
        <p:spPr bwMode="gray">
          <a:xfrm>
            <a:off x="2133600" y="3716338"/>
            <a:ext cx="2298700" cy="144145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pic>
        <p:nvPicPr>
          <p:cNvPr id="6" name="Picture 4">
            <a:extLst>
              <a:ext uri="{FF2B5EF4-FFF2-40B4-BE49-F238E27FC236}">
                <a16:creationId xmlns:a16="http://schemas.microsoft.com/office/drawing/2014/main" xmlns="" id="{0B8D3077-F12F-4480-AA78-07EC72C867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2146300" y="0"/>
            <a:ext cx="9393238" cy="371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a16="http://schemas.microsoft.com/office/drawing/2014/main" xmlns="" id="{36576BE0-2F79-46EB-B2B7-9CECA08EEB48}"/>
              </a:ext>
            </a:extLst>
          </p:cNvPr>
          <p:cNvSpPr>
            <a:spLocks noChangeArrowheads="1"/>
          </p:cNvSpPr>
          <p:nvPr/>
        </p:nvSpPr>
        <p:spPr bwMode="gray">
          <a:xfrm>
            <a:off x="11379200" y="0"/>
            <a:ext cx="812800" cy="6858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8" name="Text Box 10">
            <a:extLst>
              <a:ext uri="{FF2B5EF4-FFF2-40B4-BE49-F238E27FC236}">
                <a16:creationId xmlns:a16="http://schemas.microsoft.com/office/drawing/2014/main" xmlns="" id="{D6C8D611-E703-4B38-B5CC-EC03518309E8}"/>
              </a:ext>
            </a:extLst>
          </p:cNvPr>
          <p:cNvSpPr txBox="1">
            <a:spLocks noChangeArrowheads="1"/>
          </p:cNvSpPr>
          <p:nvPr/>
        </p:nvSpPr>
        <p:spPr bwMode="gray">
          <a:xfrm>
            <a:off x="203200" y="304800"/>
            <a:ext cx="17446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defRPr/>
            </a:pPr>
            <a:r>
              <a:rPr lang="en-US" sz="2800">
                <a:solidFill>
                  <a:schemeClr val="bg2"/>
                </a:solidFill>
                <a:latin typeface="Verdana" pitchFamily="34" charset="0"/>
              </a:rPr>
              <a:t>LOGO</a:t>
            </a:r>
          </a:p>
        </p:txBody>
      </p:sp>
      <p:sp>
        <p:nvSpPr>
          <p:cNvPr id="9" name="AutoShape 11">
            <a:extLst>
              <a:ext uri="{FF2B5EF4-FFF2-40B4-BE49-F238E27FC236}">
                <a16:creationId xmlns:a16="http://schemas.microsoft.com/office/drawing/2014/main" xmlns="" id="{DCE1C13C-D502-433C-9FFF-89D09412253A}"/>
              </a:ext>
            </a:extLst>
          </p:cNvPr>
          <p:cNvSpPr>
            <a:spLocks noChangeArrowheads="1"/>
          </p:cNvSpPr>
          <p:nvPr/>
        </p:nvSpPr>
        <p:spPr bwMode="gray">
          <a:xfrm rot="5400000">
            <a:off x="10980737" y="4079876"/>
            <a:ext cx="1420813" cy="671512"/>
          </a:xfrm>
          <a:prstGeom prst="triangle">
            <a:avLst>
              <a:gd name="adj" fmla="val 50000"/>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34822" name="Rectangle 6"/>
          <p:cNvSpPr>
            <a:spLocks noGrp="1" noChangeArrowheads="1"/>
          </p:cNvSpPr>
          <p:nvPr>
            <p:ph type="subTitle" idx="1"/>
          </p:nvPr>
        </p:nvSpPr>
        <p:spPr bwMode="gray">
          <a:xfrm>
            <a:off x="2133600" y="5229225"/>
            <a:ext cx="9144000" cy="381000"/>
          </a:xfrm>
        </p:spPr>
        <p:txBody>
          <a:bodyPr/>
          <a:lstStyle>
            <a:lvl1pPr marL="0" indent="0" algn="ctr">
              <a:buFont typeface="Wingdings" pitchFamily="2" charset="2"/>
              <a:buNone/>
              <a:defRPr sz="2400">
                <a:solidFill>
                  <a:schemeClr val="hlink"/>
                </a:solidFill>
              </a:defRPr>
            </a:lvl1pPr>
          </a:lstStyle>
          <a:p>
            <a:pPr lvl="0"/>
            <a:r>
              <a:rPr lang="en-US" noProof="0"/>
              <a:t>Click to edit Master subtitle style</a:t>
            </a:r>
          </a:p>
        </p:txBody>
      </p:sp>
      <p:sp>
        <p:nvSpPr>
          <p:cNvPr id="34828" name="Rectangle 12"/>
          <p:cNvSpPr>
            <a:spLocks noGrp="1" noChangeArrowheads="1"/>
          </p:cNvSpPr>
          <p:nvPr>
            <p:ph type="ctrTitle"/>
          </p:nvPr>
        </p:nvSpPr>
        <p:spPr bwMode="gray">
          <a:xfrm>
            <a:off x="2235200" y="3908426"/>
            <a:ext cx="9144000" cy="1012825"/>
          </a:xfrm>
        </p:spPr>
        <p:txBody>
          <a:bodyPr/>
          <a:lstStyle>
            <a:lvl1pPr>
              <a:defRPr sz="4000">
                <a:solidFill>
                  <a:schemeClr val="bg1"/>
                </a:solidFill>
              </a:defRPr>
            </a:lvl1pPr>
          </a:lstStyle>
          <a:p>
            <a:pPr lvl="0"/>
            <a:r>
              <a:rPr lang="en-US" noProof="0"/>
              <a:t>Click to edit Master title style</a:t>
            </a:r>
          </a:p>
        </p:txBody>
      </p:sp>
      <p:sp>
        <p:nvSpPr>
          <p:cNvPr id="10" name="Rectangle 8">
            <a:extLst>
              <a:ext uri="{FF2B5EF4-FFF2-40B4-BE49-F238E27FC236}">
                <a16:creationId xmlns:a16="http://schemas.microsoft.com/office/drawing/2014/main" xmlns="" id="{36F04E07-4802-4A0F-A306-A7D948B94205}"/>
              </a:ext>
            </a:extLst>
          </p:cNvPr>
          <p:cNvSpPr>
            <a:spLocks noGrp="1" noChangeArrowheads="1"/>
          </p:cNvSpPr>
          <p:nvPr>
            <p:ph type="ftr" sz="quarter" idx="10"/>
          </p:nvPr>
        </p:nvSpPr>
        <p:spPr bwMode="gray">
          <a:xfrm>
            <a:off x="4165600" y="6553200"/>
            <a:ext cx="3860800" cy="1682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b="0">
                <a:solidFill>
                  <a:schemeClr val="accent2"/>
                </a:solidFill>
                <a:latin typeface="Verdana" panose="020B0604030504040204" pitchFamily="34" charset="0"/>
              </a:defRPr>
            </a:lvl1pPr>
          </a:lstStyle>
          <a:p>
            <a:pPr>
              <a:defRPr/>
            </a:pPr>
            <a:endParaRPr lang="en-US" altLang="en-US"/>
          </a:p>
        </p:txBody>
      </p:sp>
      <p:sp>
        <p:nvSpPr>
          <p:cNvPr id="11" name="Rectangle 9">
            <a:extLst>
              <a:ext uri="{FF2B5EF4-FFF2-40B4-BE49-F238E27FC236}">
                <a16:creationId xmlns:a16="http://schemas.microsoft.com/office/drawing/2014/main" xmlns="" id="{2745E29F-B40D-49C7-B679-EB2D322EEC08}"/>
              </a:ext>
            </a:extLst>
          </p:cNvPr>
          <p:cNvSpPr>
            <a:spLocks noGrp="1" noChangeArrowheads="1"/>
          </p:cNvSpPr>
          <p:nvPr>
            <p:ph type="sldNum" sz="quarter" idx="11"/>
          </p:nvPr>
        </p:nvSpPr>
        <p:spPr bwMode="gray">
          <a:xfrm>
            <a:off x="8432800" y="6553200"/>
            <a:ext cx="2844800" cy="1682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b="0">
                <a:solidFill>
                  <a:schemeClr val="accent2"/>
                </a:solidFill>
                <a:latin typeface="Verdana" panose="020B0604030504040204" pitchFamily="34" charset="0"/>
              </a:defRPr>
            </a:lvl1pPr>
          </a:lstStyle>
          <a:p>
            <a:fld id="{67A8B4E3-49DB-4F7C-A0DE-49A5D3D14ECE}" type="slidenum">
              <a:rPr lang="en-US" altLang="en-US"/>
              <a:pPr/>
              <a:t>‹#›</a:t>
            </a:fld>
            <a:endParaRPr lang="en-US" altLang="en-US"/>
          </a:p>
        </p:txBody>
      </p:sp>
    </p:spTree>
    <p:extLst>
      <p:ext uri="{BB962C8B-B14F-4D97-AF65-F5344CB8AC3E}">
        <p14:creationId xmlns:p14="http://schemas.microsoft.com/office/powerpoint/2010/main" val="1537679682"/>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4_Title Slide">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xmlns="" id="{568EF46C-4B92-4091-BEF5-2F509CC77E24}"/>
              </a:ext>
            </a:extLst>
          </p:cNvPr>
          <p:cNvSpPr>
            <a:spLocks noChangeArrowheads="1"/>
          </p:cNvSpPr>
          <p:nvPr/>
        </p:nvSpPr>
        <p:spPr bwMode="gray">
          <a:xfrm>
            <a:off x="4176713" y="3716338"/>
            <a:ext cx="7200900" cy="14414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5" name="Rectangle 3">
            <a:extLst>
              <a:ext uri="{FF2B5EF4-FFF2-40B4-BE49-F238E27FC236}">
                <a16:creationId xmlns:a16="http://schemas.microsoft.com/office/drawing/2014/main" xmlns="" id="{307B6F2F-D3A8-4A39-BE9A-C4BBB0B5A2BE}"/>
              </a:ext>
            </a:extLst>
          </p:cNvPr>
          <p:cNvSpPr>
            <a:spLocks noChangeArrowheads="1"/>
          </p:cNvSpPr>
          <p:nvPr/>
        </p:nvSpPr>
        <p:spPr bwMode="gray">
          <a:xfrm>
            <a:off x="2133600" y="3716338"/>
            <a:ext cx="2298700" cy="144145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pic>
        <p:nvPicPr>
          <p:cNvPr id="6" name="Picture 4">
            <a:extLst>
              <a:ext uri="{FF2B5EF4-FFF2-40B4-BE49-F238E27FC236}">
                <a16:creationId xmlns:a16="http://schemas.microsoft.com/office/drawing/2014/main" xmlns="" id="{7D1D91E0-9B62-4F03-AC4F-F4CFDC5CD4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2146300" y="0"/>
            <a:ext cx="9393238" cy="371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a16="http://schemas.microsoft.com/office/drawing/2014/main" xmlns="" id="{910A1C8D-44E7-4134-9D28-09DE77722B2B}"/>
              </a:ext>
            </a:extLst>
          </p:cNvPr>
          <p:cNvSpPr>
            <a:spLocks noChangeArrowheads="1"/>
          </p:cNvSpPr>
          <p:nvPr/>
        </p:nvSpPr>
        <p:spPr bwMode="gray">
          <a:xfrm>
            <a:off x="11379200" y="0"/>
            <a:ext cx="812800" cy="6858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8" name="Text Box 10">
            <a:extLst>
              <a:ext uri="{FF2B5EF4-FFF2-40B4-BE49-F238E27FC236}">
                <a16:creationId xmlns:a16="http://schemas.microsoft.com/office/drawing/2014/main" xmlns="" id="{143878B3-6BA8-41DE-B15E-8AB2C092A6B3}"/>
              </a:ext>
            </a:extLst>
          </p:cNvPr>
          <p:cNvSpPr txBox="1">
            <a:spLocks noChangeArrowheads="1"/>
          </p:cNvSpPr>
          <p:nvPr/>
        </p:nvSpPr>
        <p:spPr bwMode="gray">
          <a:xfrm>
            <a:off x="203200" y="304800"/>
            <a:ext cx="17446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defRPr/>
            </a:pPr>
            <a:r>
              <a:rPr lang="en-US" sz="2800">
                <a:solidFill>
                  <a:schemeClr val="bg2"/>
                </a:solidFill>
                <a:latin typeface="Verdana" pitchFamily="34" charset="0"/>
              </a:rPr>
              <a:t>LOGO</a:t>
            </a:r>
          </a:p>
        </p:txBody>
      </p:sp>
      <p:sp>
        <p:nvSpPr>
          <p:cNvPr id="9" name="AutoShape 11">
            <a:extLst>
              <a:ext uri="{FF2B5EF4-FFF2-40B4-BE49-F238E27FC236}">
                <a16:creationId xmlns:a16="http://schemas.microsoft.com/office/drawing/2014/main" xmlns="" id="{F99C8F21-45E3-42D9-AFEC-5A36098137BE}"/>
              </a:ext>
            </a:extLst>
          </p:cNvPr>
          <p:cNvSpPr>
            <a:spLocks noChangeArrowheads="1"/>
          </p:cNvSpPr>
          <p:nvPr/>
        </p:nvSpPr>
        <p:spPr bwMode="gray">
          <a:xfrm rot="5400000">
            <a:off x="10980737" y="4079876"/>
            <a:ext cx="1420813" cy="671512"/>
          </a:xfrm>
          <a:prstGeom prst="triangle">
            <a:avLst>
              <a:gd name="adj" fmla="val 50000"/>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34822" name="Rectangle 6"/>
          <p:cNvSpPr>
            <a:spLocks noGrp="1" noChangeArrowheads="1"/>
          </p:cNvSpPr>
          <p:nvPr>
            <p:ph type="subTitle" idx="1"/>
          </p:nvPr>
        </p:nvSpPr>
        <p:spPr bwMode="gray">
          <a:xfrm>
            <a:off x="2133600" y="5229225"/>
            <a:ext cx="9144000" cy="381000"/>
          </a:xfrm>
        </p:spPr>
        <p:txBody>
          <a:bodyPr/>
          <a:lstStyle>
            <a:lvl1pPr marL="0" indent="0" algn="ctr">
              <a:buFont typeface="Wingdings" pitchFamily="2" charset="2"/>
              <a:buNone/>
              <a:defRPr sz="2400">
                <a:solidFill>
                  <a:schemeClr val="hlink"/>
                </a:solidFill>
              </a:defRPr>
            </a:lvl1pPr>
          </a:lstStyle>
          <a:p>
            <a:pPr lvl="0"/>
            <a:r>
              <a:rPr lang="en-US" noProof="0"/>
              <a:t>Click to edit Master subtitle style</a:t>
            </a:r>
          </a:p>
        </p:txBody>
      </p:sp>
      <p:sp>
        <p:nvSpPr>
          <p:cNvPr id="34828" name="Rectangle 12"/>
          <p:cNvSpPr>
            <a:spLocks noGrp="1" noChangeArrowheads="1"/>
          </p:cNvSpPr>
          <p:nvPr>
            <p:ph type="ctrTitle"/>
          </p:nvPr>
        </p:nvSpPr>
        <p:spPr bwMode="gray">
          <a:xfrm>
            <a:off x="2235200" y="3908426"/>
            <a:ext cx="9144000" cy="1012825"/>
          </a:xfrm>
        </p:spPr>
        <p:txBody>
          <a:bodyPr/>
          <a:lstStyle>
            <a:lvl1pPr>
              <a:defRPr sz="4000">
                <a:solidFill>
                  <a:schemeClr val="bg1"/>
                </a:solidFill>
              </a:defRPr>
            </a:lvl1pPr>
          </a:lstStyle>
          <a:p>
            <a:pPr lvl="0"/>
            <a:r>
              <a:rPr lang="en-US" noProof="0"/>
              <a:t>Click to edit Master title style</a:t>
            </a:r>
          </a:p>
        </p:txBody>
      </p:sp>
      <p:sp>
        <p:nvSpPr>
          <p:cNvPr id="10" name="Rectangle 8">
            <a:extLst>
              <a:ext uri="{FF2B5EF4-FFF2-40B4-BE49-F238E27FC236}">
                <a16:creationId xmlns:a16="http://schemas.microsoft.com/office/drawing/2014/main" xmlns="" id="{2EB9D04C-B623-45B3-9D32-EAF3912878EC}"/>
              </a:ext>
            </a:extLst>
          </p:cNvPr>
          <p:cNvSpPr>
            <a:spLocks noGrp="1" noChangeArrowheads="1"/>
          </p:cNvSpPr>
          <p:nvPr>
            <p:ph type="ftr" sz="quarter" idx="10"/>
          </p:nvPr>
        </p:nvSpPr>
        <p:spPr bwMode="gray">
          <a:xfrm>
            <a:off x="4165600" y="6553200"/>
            <a:ext cx="3860800" cy="1682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b="0">
                <a:solidFill>
                  <a:schemeClr val="accent2"/>
                </a:solidFill>
                <a:latin typeface="Verdana" panose="020B0604030504040204" pitchFamily="34" charset="0"/>
              </a:defRPr>
            </a:lvl1pPr>
          </a:lstStyle>
          <a:p>
            <a:pPr>
              <a:defRPr/>
            </a:pPr>
            <a:endParaRPr lang="en-US" altLang="en-US"/>
          </a:p>
        </p:txBody>
      </p:sp>
      <p:sp>
        <p:nvSpPr>
          <p:cNvPr id="11" name="Rectangle 9">
            <a:extLst>
              <a:ext uri="{FF2B5EF4-FFF2-40B4-BE49-F238E27FC236}">
                <a16:creationId xmlns:a16="http://schemas.microsoft.com/office/drawing/2014/main" xmlns="" id="{395EE2EF-4CCA-44A3-B8D1-C2BF27A5FF27}"/>
              </a:ext>
            </a:extLst>
          </p:cNvPr>
          <p:cNvSpPr>
            <a:spLocks noGrp="1" noChangeArrowheads="1"/>
          </p:cNvSpPr>
          <p:nvPr>
            <p:ph type="sldNum" sz="quarter" idx="11"/>
          </p:nvPr>
        </p:nvSpPr>
        <p:spPr bwMode="gray">
          <a:xfrm>
            <a:off x="8432800" y="6553200"/>
            <a:ext cx="2844800" cy="1682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b="0">
                <a:solidFill>
                  <a:schemeClr val="accent2"/>
                </a:solidFill>
                <a:latin typeface="Verdana" panose="020B0604030504040204" pitchFamily="34" charset="0"/>
              </a:defRPr>
            </a:lvl1pPr>
          </a:lstStyle>
          <a:p>
            <a:fld id="{4160CC87-78D7-4F69-8D35-B16B12C03515}" type="slidenum">
              <a:rPr lang="en-US" altLang="en-US"/>
              <a:pPr/>
              <a:t>‹#›</a:t>
            </a:fld>
            <a:endParaRPr lang="en-US" altLang="en-US"/>
          </a:p>
        </p:txBody>
      </p:sp>
    </p:spTree>
    <p:extLst>
      <p:ext uri="{BB962C8B-B14F-4D97-AF65-F5344CB8AC3E}">
        <p14:creationId xmlns:p14="http://schemas.microsoft.com/office/powerpoint/2010/main" val="4167942189"/>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xmlns="" id="{FDBE0FCA-E6AD-4932-9EE0-A3DF4C65E614}"/>
              </a:ext>
            </a:extLst>
          </p:cNvPr>
          <p:cNvSpPr>
            <a:spLocks noChangeArrowheads="1"/>
          </p:cNvSpPr>
          <p:nvPr/>
        </p:nvSpPr>
        <p:spPr bwMode="gray">
          <a:xfrm>
            <a:off x="4176713" y="3716338"/>
            <a:ext cx="7200900" cy="14414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5" name="Rectangle 3">
            <a:extLst>
              <a:ext uri="{FF2B5EF4-FFF2-40B4-BE49-F238E27FC236}">
                <a16:creationId xmlns:a16="http://schemas.microsoft.com/office/drawing/2014/main" xmlns="" id="{A6B98E8D-5DBF-4030-84AF-E366094C3B2D}"/>
              </a:ext>
            </a:extLst>
          </p:cNvPr>
          <p:cNvSpPr>
            <a:spLocks noChangeArrowheads="1"/>
          </p:cNvSpPr>
          <p:nvPr/>
        </p:nvSpPr>
        <p:spPr bwMode="gray">
          <a:xfrm>
            <a:off x="2133600" y="3716338"/>
            <a:ext cx="2298700" cy="144145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pic>
        <p:nvPicPr>
          <p:cNvPr id="6" name="Picture 4">
            <a:extLst>
              <a:ext uri="{FF2B5EF4-FFF2-40B4-BE49-F238E27FC236}">
                <a16:creationId xmlns:a16="http://schemas.microsoft.com/office/drawing/2014/main" xmlns="" id="{076E9958-4157-433C-993E-AA6E80E31F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2146300" y="0"/>
            <a:ext cx="9393238" cy="371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a16="http://schemas.microsoft.com/office/drawing/2014/main" xmlns="" id="{56545BFE-B623-4222-A0BC-C15978BCC937}"/>
              </a:ext>
            </a:extLst>
          </p:cNvPr>
          <p:cNvSpPr>
            <a:spLocks noChangeArrowheads="1"/>
          </p:cNvSpPr>
          <p:nvPr/>
        </p:nvSpPr>
        <p:spPr bwMode="gray">
          <a:xfrm>
            <a:off x="11379200" y="0"/>
            <a:ext cx="812800" cy="6858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8" name="Text Box 10">
            <a:extLst>
              <a:ext uri="{FF2B5EF4-FFF2-40B4-BE49-F238E27FC236}">
                <a16:creationId xmlns:a16="http://schemas.microsoft.com/office/drawing/2014/main" xmlns="" id="{D9B1CA6C-96F7-46DE-A681-614C39BDFFB3}"/>
              </a:ext>
            </a:extLst>
          </p:cNvPr>
          <p:cNvSpPr txBox="1">
            <a:spLocks noChangeArrowheads="1"/>
          </p:cNvSpPr>
          <p:nvPr/>
        </p:nvSpPr>
        <p:spPr bwMode="gray">
          <a:xfrm>
            <a:off x="203200" y="304800"/>
            <a:ext cx="17446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defRPr/>
            </a:pPr>
            <a:r>
              <a:rPr lang="en-US" sz="2800">
                <a:solidFill>
                  <a:schemeClr val="bg2"/>
                </a:solidFill>
                <a:latin typeface="Verdana" pitchFamily="34" charset="0"/>
              </a:rPr>
              <a:t>LOGO</a:t>
            </a:r>
          </a:p>
        </p:txBody>
      </p:sp>
      <p:sp>
        <p:nvSpPr>
          <p:cNvPr id="9" name="AutoShape 11">
            <a:extLst>
              <a:ext uri="{FF2B5EF4-FFF2-40B4-BE49-F238E27FC236}">
                <a16:creationId xmlns:a16="http://schemas.microsoft.com/office/drawing/2014/main" xmlns="" id="{D326C599-F37C-4A1D-8E10-229E3E4ACF4B}"/>
              </a:ext>
            </a:extLst>
          </p:cNvPr>
          <p:cNvSpPr>
            <a:spLocks noChangeArrowheads="1"/>
          </p:cNvSpPr>
          <p:nvPr/>
        </p:nvSpPr>
        <p:spPr bwMode="gray">
          <a:xfrm rot="5400000">
            <a:off x="10980737" y="4079876"/>
            <a:ext cx="1420813" cy="671512"/>
          </a:xfrm>
          <a:prstGeom prst="triangle">
            <a:avLst>
              <a:gd name="adj" fmla="val 50000"/>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34822" name="Rectangle 6"/>
          <p:cNvSpPr>
            <a:spLocks noGrp="1" noChangeArrowheads="1"/>
          </p:cNvSpPr>
          <p:nvPr>
            <p:ph type="subTitle" idx="1"/>
          </p:nvPr>
        </p:nvSpPr>
        <p:spPr bwMode="gray">
          <a:xfrm>
            <a:off x="2133600" y="5229225"/>
            <a:ext cx="9144000" cy="381000"/>
          </a:xfrm>
        </p:spPr>
        <p:txBody>
          <a:bodyPr/>
          <a:lstStyle>
            <a:lvl1pPr marL="0" indent="0" algn="ctr">
              <a:buFont typeface="Wingdings" pitchFamily="2" charset="2"/>
              <a:buNone/>
              <a:defRPr sz="2400">
                <a:solidFill>
                  <a:schemeClr val="hlink"/>
                </a:solidFill>
              </a:defRPr>
            </a:lvl1pPr>
          </a:lstStyle>
          <a:p>
            <a:pPr lvl="0"/>
            <a:r>
              <a:rPr lang="en-US" noProof="0"/>
              <a:t>Click to edit Master subtitle style</a:t>
            </a:r>
          </a:p>
        </p:txBody>
      </p:sp>
      <p:sp>
        <p:nvSpPr>
          <p:cNvPr id="34828" name="Rectangle 12"/>
          <p:cNvSpPr>
            <a:spLocks noGrp="1" noChangeArrowheads="1"/>
          </p:cNvSpPr>
          <p:nvPr>
            <p:ph type="ctrTitle"/>
          </p:nvPr>
        </p:nvSpPr>
        <p:spPr bwMode="gray">
          <a:xfrm>
            <a:off x="2235200" y="3908426"/>
            <a:ext cx="9144000" cy="1012825"/>
          </a:xfrm>
        </p:spPr>
        <p:txBody>
          <a:bodyPr/>
          <a:lstStyle>
            <a:lvl1pPr>
              <a:defRPr sz="4000">
                <a:solidFill>
                  <a:schemeClr val="bg1"/>
                </a:solidFill>
              </a:defRPr>
            </a:lvl1pPr>
          </a:lstStyle>
          <a:p>
            <a:pPr lvl="0"/>
            <a:r>
              <a:rPr lang="en-US" noProof="0"/>
              <a:t>Click to edit Master title style</a:t>
            </a:r>
          </a:p>
        </p:txBody>
      </p:sp>
      <p:sp>
        <p:nvSpPr>
          <p:cNvPr id="10" name="Rectangle 8">
            <a:extLst>
              <a:ext uri="{FF2B5EF4-FFF2-40B4-BE49-F238E27FC236}">
                <a16:creationId xmlns:a16="http://schemas.microsoft.com/office/drawing/2014/main" xmlns="" id="{E7A3BDD8-A498-45A4-825C-A05412934771}"/>
              </a:ext>
            </a:extLst>
          </p:cNvPr>
          <p:cNvSpPr>
            <a:spLocks noGrp="1" noChangeArrowheads="1"/>
          </p:cNvSpPr>
          <p:nvPr>
            <p:ph type="ftr" sz="quarter" idx="10"/>
          </p:nvPr>
        </p:nvSpPr>
        <p:spPr bwMode="gray">
          <a:xfrm>
            <a:off x="4165600" y="6553200"/>
            <a:ext cx="3860800" cy="1682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b="0">
                <a:solidFill>
                  <a:schemeClr val="accent2"/>
                </a:solidFill>
                <a:latin typeface="Verdana" panose="020B0604030504040204" pitchFamily="34" charset="0"/>
              </a:defRPr>
            </a:lvl1pPr>
          </a:lstStyle>
          <a:p>
            <a:pPr>
              <a:defRPr/>
            </a:pPr>
            <a:endParaRPr lang="en-US" altLang="en-US"/>
          </a:p>
        </p:txBody>
      </p:sp>
      <p:sp>
        <p:nvSpPr>
          <p:cNvPr id="11" name="Rectangle 9">
            <a:extLst>
              <a:ext uri="{FF2B5EF4-FFF2-40B4-BE49-F238E27FC236}">
                <a16:creationId xmlns:a16="http://schemas.microsoft.com/office/drawing/2014/main" xmlns="" id="{E240FF4F-8942-482E-AF19-440C18CE874A}"/>
              </a:ext>
            </a:extLst>
          </p:cNvPr>
          <p:cNvSpPr>
            <a:spLocks noGrp="1" noChangeArrowheads="1"/>
          </p:cNvSpPr>
          <p:nvPr>
            <p:ph type="sldNum" sz="quarter" idx="11"/>
          </p:nvPr>
        </p:nvSpPr>
        <p:spPr bwMode="gray">
          <a:xfrm>
            <a:off x="8432800" y="6553200"/>
            <a:ext cx="2844800" cy="1682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b="0">
                <a:solidFill>
                  <a:schemeClr val="accent2"/>
                </a:solidFill>
                <a:latin typeface="Verdana" panose="020B0604030504040204" pitchFamily="34" charset="0"/>
              </a:defRPr>
            </a:lvl1pPr>
          </a:lstStyle>
          <a:p>
            <a:fld id="{3DFD074A-9D27-436A-AA99-7E418A64840C}" type="slidenum">
              <a:rPr lang="en-US" altLang="en-US"/>
              <a:pPr/>
              <a:t>‹#›</a:t>
            </a:fld>
            <a:endParaRPr lang="en-US" altLang="en-US"/>
          </a:p>
        </p:txBody>
      </p:sp>
    </p:spTree>
    <p:extLst>
      <p:ext uri="{BB962C8B-B14F-4D97-AF65-F5344CB8AC3E}">
        <p14:creationId xmlns:p14="http://schemas.microsoft.com/office/powerpoint/2010/main" val="3954565328"/>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xmlns="" id="{FC554A9E-EA4C-4250-8A47-54A8C76EB290}"/>
              </a:ext>
            </a:extLst>
          </p:cNvPr>
          <p:cNvSpPr>
            <a:spLocks noChangeArrowheads="1"/>
          </p:cNvSpPr>
          <p:nvPr/>
        </p:nvSpPr>
        <p:spPr bwMode="gray">
          <a:xfrm>
            <a:off x="4176713" y="3716338"/>
            <a:ext cx="7200900" cy="14414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5" name="Rectangle 3">
            <a:extLst>
              <a:ext uri="{FF2B5EF4-FFF2-40B4-BE49-F238E27FC236}">
                <a16:creationId xmlns:a16="http://schemas.microsoft.com/office/drawing/2014/main" xmlns="" id="{4E82DB22-A8CA-4686-A6CE-CC3004255F85}"/>
              </a:ext>
            </a:extLst>
          </p:cNvPr>
          <p:cNvSpPr>
            <a:spLocks noChangeArrowheads="1"/>
          </p:cNvSpPr>
          <p:nvPr/>
        </p:nvSpPr>
        <p:spPr bwMode="gray">
          <a:xfrm>
            <a:off x="2133600" y="3716338"/>
            <a:ext cx="2298700" cy="144145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pic>
        <p:nvPicPr>
          <p:cNvPr id="6" name="Picture 4">
            <a:extLst>
              <a:ext uri="{FF2B5EF4-FFF2-40B4-BE49-F238E27FC236}">
                <a16:creationId xmlns:a16="http://schemas.microsoft.com/office/drawing/2014/main" xmlns="" id="{6B2FA3E7-C3E0-48F6-A090-E787599A20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2146300" y="0"/>
            <a:ext cx="9393238" cy="371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a16="http://schemas.microsoft.com/office/drawing/2014/main" xmlns="" id="{7EC9A9BE-BCCF-4AA7-A2D1-417ADC521D52}"/>
              </a:ext>
            </a:extLst>
          </p:cNvPr>
          <p:cNvSpPr>
            <a:spLocks noChangeArrowheads="1"/>
          </p:cNvSpPr>
          <p:nvPr/>
        </p:nvSpPr>
        <p:spPr bwMode="gray">
          <a:xfrm>
            <a:off x="11379200" y="0"/>
            <a:ext cx="812800" cy="6858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8" name="Text Box 10">
            <a:extLst>
              <a:ext uri="{FF2B5EF4-FFF2-40B4-BE49-F238E27FC236}">
                <a16:creationId xmlns:a16="http://schemas.microsoft.com/office/drawing/2014/main" xmlns="" id="{B28AD236-AD8D-4978-910B-374A9DEE06A7}"/>
              </a:ext>
            </a:extLst>
          </p:cNvPr>
          <p:cNvSpPr txBox="1">
            <a:spLocks noChangeArrowheads="1"/>
          </p:cNvSpPr>
          <p:nvPr/>
        </p:nvSpPr>
        <p:spPr bwMode="gray">
          <a:xfrm>
            <a:off x="203200" y="304800"/>
            <a:ext cx="17446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defRPr/>
            </a:pPr>
            <a:r>
              <a:rPr lang="en-US" sz="2800">
                <a:solidFill>
                  <a:schemeClr val="bg2"/>
                </a:solidFill>
                <a:latin typeface="Verdana" pitchFamily="34" charset="0"/>
              </a:rPr>
              <a:t>LOGO</a:t>
            </a:r>
          </a:p>
        </p:txBody>
      </p:sp>
      <p:sp>
        <p:nvSpPr>
          <p:cNvPr id="9" name="AutoShape 11">
            <a:extLst>
              <a:ext uri="{FF2B5EF4-FFF2-40B4-BE49-F238E27FC236}">
                <a16:creationId xmlns:a16="http://schemas.microsoft.com/office/drawing/2014/main" xmlns="" id="{5AE5A285-8EEA-4E79-A161-EE17C9C26D5F}"/>
              </a:ext>
            </a:extLst>
          </p:cNvPr>
          <p:cNvSpPr>
            <a:spLocks noChangeArrowheads="1"/>
          </p:cNvSpPr>
          <p:nvPr/>
        </p:nvSpPr>
        <p:spPr bwMode="gray">
          <a:xfrm rot="5400000">
            <a:off x="10980737" y="4079876"/>
            <a:ext cx="1420813" cy="671512"/>
          </a:xfrm>
          <a:prstGeom prst="triangle">
            <a:avLst>
              <a:gd name="adj" fmla="val 50000"/>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34822" name="Rectangle 6"/>
          <p:cNvSpPr>
            <a:spLocks noGrp="1" noChangeArrowheads="1"/>
          </p:cNvSpPr>
          <p:nvPr>
            <p:ph type="subTitle" idx="1"/>
          </p:nvPr>
        </p:nvSpPr>
        <p:spPr bwMode="gray">
          <a:xfrm>
            <a:off x="2133600" y="5229225"/>
            <a:ext cx="9144000" cy="381000"/>
          </a:xfrm>
        </p:spPr>
        <p:txBody>
          <a:bodyPr/>
          <a:lstStyle>
            <a:lvl1pPr marL="0" indent="0" algn="ctr">
              <a:buFont typeface="Wingdings" pitchFamily="2" charset="2"/>
              <a:buNone/>
              <a:defRPr sz="2400">
                <a:solidFill>
                  <a:schemeClr val="hlink"/>
                </a:solidFill>
              </a:defRPr>
            </a:lvl1pPr>
          </a:lstStyle>
          <a:p>
            <a:pPr lvl="0"/>
            <a:r>
              <a:rPr lang="en-US" noProof="0"/>
              <a:t>Click to edit Master subtitle style</a:t>
            </a:r>
          </a:p>
        </p:txBody>
      </p:sp>
      <p:sp>
        <p:nvSpPr>
          <p:cNvPr id="34828" name="Rectangle 12"/>
          <p:cNvSpPr>
            <a:spLocks noGrp="1" noChangeArrowheads="1"/>
          </p:cNvSpPr>
          <p:nvPr>
            <p:ph type="ctrTitle"/>
          </p:nvPr>
        </p:nvSpPr>
        <p:spPr bwMode="gray">
          <a:xfrm>
            <a:off x="2235200" y="3908426"/>
            <a:ext cx="9144000" cy="1012825"/>
          </a:xfrm>
        </p:spPr>
        <p:txBody>
          <a:bodyPr/>
          <a:lstStyle>
            <a:lvl1pPr>
              <a:defRPr sz="4000">
                <a:solidFill>
                  <a:schemeClr val="bg1"/>
                </a:solidFill>
              </a:defRPr>
            </a:lvl1pPr>
          </a:lstStyle>
          <a:p>
            <a:pPr lvl="0"/>
            <a:r>
              <a:rPr lang="en-US" noProof="0"/>
              <a:t>Click to edit Master title style</a:t>
            </a:r>
          </a:p>
        </p:txBody>
      </p:sp>
      <p:sp>
        <p:nvSpPr>
          <p:cNvPr id="10" name="Rectangle 8">
            <a:extLst>
              <a:ext uri="{FF2B5EF4-FFF2-40B4-BE49-F238E27FC236}">
                <a16:creationId xmlns:a16="http://schemas.microsoft.com/office/drawing/2014/main" xmlns="" id="{1B8CA633-B7DF-4876-A705-822E788E3776}"/>
              </a:ext>
            </a:extLst>
          </p:cNvPr>
          <p:cNvSpPr>
            <a:spLocks noGrp="1" noChangeArrowheads="1"/>
          </p:cNvSpPr>
          <p:nvPr>
            <p:ph type="ftr" sz="quarter" idx="10"/>
          </p:nvPr>
        </p:nvSpPr>
        <p:spPr bwMode="gray">
          <a:xfrm>
            <a:off x="4165600" y="6553200"/>
            <a:ext cx="3860800" cy="1682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b="0">
                <a:solidFill>
                  <a:schemeClr val="accent2"/>
                </a:solidFill>
                <a:latin typeface="Verdana" panose="020B0604030504040204" pitchFamily="34" charset="0"/>
              </a:defRPr>
            </a:lvl1pPr>
          </a:lstStyle>
          <a:p>
            <a:pPr>
              <a:defRPr/>
            </a:pPr>
            <a:endParaRPr lang="en-US" altLang="en-US"/>
          </a:p>
        </p:txBody>
      </p:sp>
      <p:sp>
        <p:nvSpPr>
          <p:cNvPr id="11" name="Rectangle 9">
            <a:extLst>
              <a:ext uri="{FF2B5EF4-FFF2-40B4-BE49-F238E27FC236}">
                <a16:creationId xmlns:a16="http://schemas.microsoft.com/office/drawing/2014/main" xmlns="" id="{73C69ABF-AB98-4772-818B-C77526425F4A}"/>
              </a:ext>
            </a:extLst>
          </p:cNvPr>
          <p:cNvSpPr>
            <a:spLocks noGrp="1" noChangeArrowheads="1"/>
          </p:cNvSpPr>
          <p:nvPr>
            <p:ph type="sldNum" sz="quarter" idx="11"/>
          </p:nvPr>
        </p:nvSpPr>
        <p:spPr bwMode="gray">
          <a:xfrm>
            <a:off x="8432800" y="6553200"/>
            <a:ext cx="2844800" cy="1682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b="0">
                <a:solidFill>
                  <a:schemeClr val="accent2"/>
                </a:solidFill>
                <a:latin typeface="Verdana" panose="020B0604030504040204" pitchFamily="34" charset="0"/>
              </a:defRPr>
            </a:lvl1pPr>
          </a:lstStyle>
          <a:p>
            <a:fld id="{E2873859-50DE-4228-A69C-0CCD0877B373}" type="slidenum">
              <a:rPr lang="en-US" altLang="en-US"/>
              <a:pPr/>
              <a:t>‹#›</a:t>
            </a:fld>
            <a:endParaRPr lang="en-US" altLang="en-US"/>
          </a:p>
        </p:txBody>
      </p:sp>
    </p:spTree>
    <p:extLst>
      <p:ext uri="{BB962C8B-B14F-4D97-AF65-F5344CB8AC3E}">
        <p14:creationId xmlns:p14="http://schemas.microsoft.com/office/powerpoint/2010/main" val="394523151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9_Title Slide">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xmlns="" id="{7F454B79-F27C-4AF3-B1CF-3805DAF204A2}"/>
              </a:ext>
            </a:extLst>
          </p:cNvPr>
          <p:cNvSpPr>
            <a:spLocks noChangeArrowheads="1"/>
          </p:cNvSpPr>
          <p:nvPr/>
        </p:nvSpPr>
        <p:spPr bwMode="gray">
          <a:xfrm>
            <a:off x="4176713" y="3716338"/>
            <a:ext cx="7200900" cy="14414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5" name="Rectangle 3">
            <a:extLst>
              <a:ext uri="{FF2B5EF4-FFF2-40B4-BE49-F238E27FC236}">
                <a16:creationId xmlns:a16="http://schemas.microsoft.com/office/drawing/2014/main" xmlns="" id="{7BD1BBD3-8F00-4C62-9B85-3DD1AF67E368}"/>
              </a:ext>
            </a:extLst>
          </p:cNvPr>
          <p:cNvSpPr>
            <a:spLocks noChangeArrowheads="1"/>
          </p:cNvSpPr>
          <p:nvPr/>
        </p:nvSpPr>
        <p:spPr bwMode="gray">
          <a:xfrm>
            <a:off x="2133600" y="3716338"/>
            <a:ext cx="2298700" cy="144145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pic>
        <p:nvPicPr>
          <p:cNvPr id="6" name="Picture 4">
            <a:extLst>
              <a:ext uri="{FF2B5EF4-FFF2-40B4-BE49-F238E27FC236}">
                <a16:creationId xmlns:a16="http://schemas.microsoft.com/office/drawing/2014/main" xmlns="" id="{B546D0FD-67EC-4686-9C97-096EBD1E75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2146300" y="0"/>
            <a:ext cx="9393238" cy="371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a16="http://schemas.microsoft.com/office/drawing/2014/main" xmlns="" id="{9A09BADE-DBE4-430A-9FDA-8AC42729C77A}"/>
              </a:ext>
            </a:extLst>
          </p:cNvPr>
          <p:cNvSpPr>
            <a:spLocks noChangeArrowheads="1"/>
          </p:cNvSpPr>
          <p:nvPr/>
        </p:nvSpPr>
        <p:spPr bwMode="gray">
          <a:xfrm>
            <a:off x="11379200" y="0"/>
            <a:ext cx="812800" cy="6858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8" name="Text Box 10">
            <a:extLst>
              <a:ext uri="{FF2B5EF4-FFF2-40B4-BE49-F238E27FC236}">
                <a16:creationId xmlns:a16="http://schemas.microsoft.com/office/drawing/2014/main" xmlns="" id="{D5266D76-ABE5-4887-B2DE-627373D05375}"/>
              </a:ext>
            </a:extLst>
          </p:cNvPr>
          <p:cNvSpPr txBox="1">
            <a:spLocks noChangeArrowheads="1"/>
          </p:cNvSpPr>
          <p:nvPr/>
        </p:nvSpPr>
        <p:spPr bwMode="gray">
          <a:xfrm>
            <a:off x="203200" y="304800"/>
            <a:ext cx="17446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defRPr/>
            </a:pPr>
            <a:r>
              <a:rPr lang="en-US" sz="2800">
                <a:solidFill>
                  <a:schemeClr val="bg2"/>
                </a:solidFill>
                <a:latin typeface="Verdana" pitchFamily="34" charset="0"/>
              </a:rPr>
              <a:t>LOGO</a:t>
            </a:r>
          </a:p>
        </p:txBody>
      </p:sp>
      <p:sp>
        <p:nvSpPr>
          <p:cNvPr id="9" name="AutoShape 11">
            <a:extLst>
              <a:ext uri="{FF2B5EF4-FFF2-40B4-BE49-F238E27FC236}">
                <a16:creationId xmlns:a16="http://schemas.microsoft.com/office/drawing/2014/main" xmlns="" id="{E787FF0E-C2D4-4680-8190-9209D7D90839}"/>
              </a:ext>
            </a:extLst>
          </p:cNvPr>
          <p:cNvSpPr>
            <a:spLocks noChangeArrowheads="1"/>
          </p:cNvSpPr>
          <p:nvPr/>
        </p:nvSpPr>
        <p:spPr bwMode="gray">
          <a:xfrm rot="5400000">
            <a:off x="10980737" y="4079876"/>
            <a:ext cx="1420813" cy="671512"/>
          </a:xfrm>
          <a:prstGeom prst="triangle">
            <a:avLst>
              <a:gd name="adj" fmla="val 50000"/>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34822" name="Rectangle 6"/>
          <p:cNvSpPr>
            <a:spLocks noGrp="1" noChangeArrowheads="1"/>
          </p:cNvSpPr>
          <p:nvPr>
            <p:ph type="subTitle" idx="1"/>
          </p:nvPr>
        </p:nvSpPr>
        <p:spPr bwMode="gray">
          <a:xfrm>
            <a:off x="2133600" y="5229225"/>
            <a:ext cx="9144000" cy="381000"/>
          </a:xfrm>
        </p:spPr>
        <p:txBody>
          <a:bodyPr/>
          <a:lstStyle>
            <a:lvl1pPr marL="0" indent="0" algn="ctr">
              <a:buFont typeface="Wingdings" pitchFamily="2" charset="2"/>
              <a:buNone/>
              <a:defRPr sz="2400">
                <a:solidFill>
                  <a:schemeClr val="hlink"/>
                </a:solidFill>
              </a:defRPr>
            </a:lvl1pPr>
          </a:lstStyle>
          <a:p>
            <a:pPr lvl="0"/>
            <a:r>
              <a:rPr lang="en-US" noProof="0"/>
              <a:t>Click to edit Master subtitle style</a:t>
            </a:r>
          </a:p>
        </p:txBody>
      </p:sp>
      <p:sp>
        <p:nvSpPr>
          <p:cNvPr id="34828" name="Rectangle 12"/>
          <p:cNvSpPr>
            <a:spLocks noGrp="1" noChangeArrowheads="1"/>
          </p:cNvSpPr>
          <p:nvPr>
            <p:ph type="ctrTitle"/>
          </p:nvPr>
        </p:nvSpPr>
        <p:spPr bwMode="gray">
          <a:xfrm>
            <a:off x="2235200" y="3908426"/>
            <a:ext cx="9144000" cy="1012825"/>
          </a:xfrm>
        </p:spPr>
        <p:txBody>
          <a:bodyPr/>
          <a:lstStyle>
            <a:lvl1pPr>
              <a:defRPr sz="4000">
                <a:solidFill>
                  <a:schemeClr val="bg1"/>
                </a:solidFill>
              </a:defRPr>
            </a:lvl1pPr>
          </a:lstStyle>
          <a:p>
            <a:pPr lvl="0"/>
            <a:r>
              <a:rPr lang="en-US" noProof="0"/>
              <a:t>Click to edit Master title style</a:t>
            </a:r>
          </a:p>
        </p:txBody>
      </p:sp>
      <p:sp>
        <p:nvSpPr>
          <p:cNvPr id="10" name="Rectangle 8">
            <a:extLst>
              <a:ext uri="{FF2B5EF4-FFF2-40B4-BE49-F238E27FC236}">
                <a16:creationId xmlns:a16="http://schemas.microsoft.com/office/drawing/2014/main" xmlns="" id="{10E8BE92-435E-4D34-8789-484061766AEC}"/>
              </a:ext>
            </a:extLst>
          </p:cNvPr>
          <p:cNvSpPr>
            <a:spLocks noGrp="1" noChangeArrowheads="1"/>
          </p:cNvSpPr>
          <p:nvPr>
            <p:ph type="ftr" sz="quarter" idx="10"/>
          </p:nvPr>
        </p:nvSpPr>
        <p:spPr bwMode="gray">
          <a:xfrm>
            <a:off x="4165600" y="6553200"/>
            <a:ext cx="3860800" cy="1682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b="0">
                <a:solidFill>
                  <a:schemeClr val="accent2"/>
                </a:solidFill>
                <a:latin typeface="Verdana" panose="020B0604030504040204" pitchFamily="34" charset="0"/>
              </a:defRPr>
            </a:lvl1pPr>
          </a:lstStyle>
          <a:p>
            <a:pPr>
              <a:defRPr/>
            </a:pPr>
            <a:endParaRPr lang="en-US" altLang="en-US"/>
          </a:p>
        </p:txBody>
      </p:sp>
      <p:sp>
        <p:nvSpPr>
          <p:cNvPr id="11" name="Rectangle 9">
            <a:extLst>
              <a:ext uri="{FF2B5EF4-FFF2-40B4-BE49-F238E27FC236}">
                <a16:creationId xmlns:a16="http://schemas.microsoft.com/office/drawing/2014/main" xmlns="" id="{3117471F-E1BD-4AD9-B375-4B4A6DF0D76D}"/>
              </a:ext>
            </a:extLst>
          </p:cNvPr>
          <p:cNvSpPr>
            <a:spLocks noGrp="1" noChangeArrowheads="1"/>
          </p:cNvSpPr>
          <p:nvPr>
            <p:ph type="sldNum" sz="quarter" idx="11"/>
          </p:nvPr>
        </p:nvSpPr>
        <p:spPr bwMode="gray">
          <a:xfrm>
            <a:off x="8432800" y="6553200"/>
            <a:ext cx="2844800" cy="1682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b="0">
                <a:solidFill>
                  <a:schemeClr val="accent2"/>
                </a:solidFill>
                <a:latin typeface="Verdana" panose="020B0604030504040204" pitchFamily="34" charset="0"/>
              </a:defRPr>
            </a:lvl1pPr>
          </a:lstStyle>
          <a:p>
            <a:fld id="{E126A7DB-C7B6-4FB8-8B38-0A01C5535A11}" type="slidenum">
              <a:rPr lang="en-US" altLang="en-US"/>
              <a:pPr/>
              <a:t>‹#›</a:t>
            </a:fld>
            <a:endParaRPr lang="en-US" altLang="en-US"/>
          </a:p>
        </p:txBody>
      </p:sp>
    </p:spTree>
    <p:extLst>
      <p:ext uri="{BB962C8B-B14F-4D97-AF65-F5344CB8AC3E}">
        <p14:creationId xmlns:p14="http://schemas.microsoft.com/office/powerpoint/2010/main" val="918688999"/>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xmlns="" id="{75D67F8F-4228-4D87-8925-1BA9F6334550}"/>
              </a:ext>
            </a:extLst>
          </p:cNvPr>
          <p:cNvSpPr>
            <a:spLocks noChangeArrowheads="1"/>
          </p:cNvSpPr>
          <p:nvPr/>
        </p:nvSpPr>
        <p:spPr bwMode="gray">
          <a:xfrm>
            <a:off x="4176713" y="3716338"/>
            <a:ext cx="7200900" cy="14414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5" name="Rectangle 3">
            <a:extLst>
              <a:ext uri="{FF2B5EF4-FFF2-40B4-BE49-F238E27FC236}">
                <a16:creationId xmlns:a16="http://schemas.microsoft.com/office/drawing/2014/main" xmlns="" id="{74D91D2B-EEE9-4087-8A08-BDD200A18FA7}"/>
              </a:ext>
            </a:extLst>
          </p:cNvPr>
          <p:cNvSpPr>
            <a:spLocks noChangeArrowheads="1"/>
          </p:cNvSpPr>
          <p:nvPr/>
        </p:nvSpPr>
        <p:spPr bwMode="gray">
          <a:xfrm>
            <a:off x="2133600" y="3716338"/>
            <a:ext cx="2298700" cy="144145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pic>
        <p:nvPicPr>
          <p:cNvPr id="6" name="Picture 4">
            <a:extLst>
              <a:ext uri="{FF2B5EF4-FFF2-40B4-BE49-F238E27FC236}">
                <a16:creationId xmlns:a16="http://schemas.microsoft.com/office/drawing/2014/main" xmlns="" id="{7FCE8713-2A06-4823-B7E6-A6735AE4CB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2146300" y="0"/>
            <a:ext cx="9393238" cy="371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a16="http://schemas.microsoft.com/office/drawing/2014/main" xmlns="" id="{98C22A17-5C8A-419A-AE3F-FB3855E3ACA7}"/>
              </a:ext>
            </a:extLst>
          </p:cNvPr>
          <p:cNvSpPr>
            <a:spLocks noChangeArrowheads="1"/>
          </p:cNvSpPr>
          <p:nvPr/>
        </p:nvSpPr>
        <p:spPr bwMode="gray">
          <a:xfrm>
            <a:off x="11379200" y="0"/>
            <a:ext cx="812800" cy="6858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8" name="Text Box 10">
            <a:extLst>
              <a:ext uri="{FF2B5EF4-FFF2-40B4-BE49-F238E27FC236}">
                <a16:creationId xmlns:a16="http://schemas.microsoft.com/office/drawing/2014/main" xmlns="" id="{59E10816-259E-4013-9F58-45B9140E3DFB}"/>
              </a:ext>
            </a:extLst>
          </p:cNvPr>
          <p:cNvSpPr txBox="1">
            <a:spLocks noChangeArrowheads="1"/>
          </p:cNvSpPr>
          <p:nvPr/>
        </p:nvSpPr>
        <p:spPr bwMode="gray">
          <a:xfrm>
            <a:off x="203200" y="304800"/>
            <a:ext cx="17446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defRPr/>
            </a:pPr>
            <a:r>
              <a:rPr lang="en-US" sz="2800">
                <a:solidFill>
                  <a:schemeClr val="bg2"/>
                </a:solidFill>
                <a:latin typeface="Verdana" pitchFamily="34" charset="0"/>
              </a:rPr>
              <a:t>LOGO</a:t>
            </a:r>
          </a:p>
        </p:txBody>
      </p:sp>
      <p:sp>
        <p:nvSpPr>
          <p:cNvPr id="9" name="AutoShape 11">
            <a:extLst>
              <a:ext uri="{FF2B5EF4-FFF2-40B4-BE49-F238E27FC236}">
                <a16:creationId xmlns:a16="http://schemas.microsoft.com/office/drawing/2014/main" xmlns="" id="{5F432149-9CF2-41B5-9E9C-D4837C13A1B9}"/>
              </a:ext>
            </a:extLst>
          </p:cNvPr>
          <p:cNvSpPr>
            <a:spLocks noChangeArrowheads="1"/>
          </p:cNvSpPr>
          <p:nvPr/>
        </p:nvSpPr>
        <p:spPr bwMode="gray">
          <a:xfrm rot="5400000">
            <a:off x="10980737" y="4079876"/>
            <a:ext cx="1420813" cy="671512"/>
          </a:xfrm>
          <a:prstGeom prst="triangle">
            <a:avLst>
              <a:gd name="adj" fmla="val 50000"/>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34822" name="Rectangle 6"/>
          <p:cNvSpPr>
            <a:spLocks noGrp="1" noChangeArrowheads="1"/>
          </p:cNvSpPr>
          <p:nvPr>
            <p:ph type="subTitle" idx="1"/>
          </p:nvPr>
        </p:nvSpPr>
        <p:spPr bwMode="gray">
          <a:xfrm>
            <a:off x="2133600" y="5229225"/>
            <a:ext cx="9144000" cy="381000"/>
          </a:xfrm>
        </p:spPr>
        <p:txBody>
          <a:bodyPr/>
          <a:lstStyle>
            <a:lvl1pPr marL="0" indent="0" algn="ctr">
              <a:buFont typeface="Wingdings" pitchFamily="2" charset="2"/>
              <a:buNone/>
              <a:defRPr sz="2400">
                <a:solidFill>
                  <a:schemeClr val="hlink"/>
                </a:solidFill>
              </a:defRPr>
            </a:lvl1pPr>
          </a:lstStyle>
          <a:p>
            <a:pPr lvl="0"/>
            <a:r>
              <a:rPr lang="en-US" noProof="0"/>
              <a:t>Click to edit Master subtitle style</a:t>
            </a:r>
          </a:p>
        </p:txBody>
      </p:sp>
      <p:sp>
        <p:nvSpPr>
          <p:cNvPr id="34828" name="Rectangle 12"/>
          <p:cNvSpPr>
            <a:spLocks noGrp="1" noChangeArrowheads="1"/>
          </p:cNvSpPr>
          <p:nvPr>
            <p:ph type="ctrTitle"/>
          </p:nvPr>
        </p:nvSpPr>
        <p:spPr bwMode="gray">
          <a:xfrm>
            <a:off x="2235200" y="3908426"/>
            <a:ext cx="9144000" cy="1012825"/>
          </a:xfrm>
        </p:spPr>
        <p:txBody>
          <a:bodyPr/>
          <a:lstStyle>
            <a:lvl1pPr>
              <a:defRPr sz="4000">
                <a:solidFill>
                  <a:schemeClr val="bg1"/>
                </a:solidFill>
              </a:defRPr>
            </a:lvl1pPr>
          </a:lstStyle>
          <a:p>
            <a:pPr lvl="0"/>
            <a:r>
              <a:rPr lang="en-US" noProof="0"/>
              <a:t>Click to edit Master title style</a:t>
            </a:r>
          </a:p>
        </p:txBody>
      </p:sp>
      <p:sp>
        <p:nvSpPr>
          <p:cNvPr id="10" name="Rectangle 8">
            <a:extLst>
              <a:ext uri="{FF2B5EF4-FFF2-40B4-BE49-F238E27FC236}">
                <a16:creationId xmlns:a16="http://schemas.microsoft.com/office/drawing/2014/main" xmlns="" id="{6BDAAFD9-82CF-4F61-80C5-CC27C5C18E3F}"/>
              </a:ext>
            </a:extLst>
          </p:cNvPr>
          <p:cNvSpPr>
            <a:spLocks noGrp="1" noChangeArrowheads="1"/>
          </p:cNvSpPr>
          <p:nvPr>
            <p:ph type="ftr" sz="quarter" idx="10"/>
          </p:nvPr>
        </p:nvSpPr>
        <p:spPr bwMode="gray">
          <a:xfrm>
            <a:off x="4165600" y="6553200"/>
            <a:ext cx="3860800" cy="1682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b="0">
                <a:solidFill>
                  <a:schemeClr val="accent2"/>
                </a:solidFill>
                <a:latin typeface="Verdana" panose="020B0604030504040204" pitchFamily="34" charset="0"/>
              </a:defRPr>
            </a:lvl1pPr>
          </a:lstStyle>
          <a:p>
            <a:pPr>
              <a:defRPr/>
            </a:pPr>
            <a:endParaRPr lang="en-US" altLang="en-US"/>
          </a:p>
        </p:txBody>
      </p:sp>
      <p:sp>
        <p:nvSpPr>
          <p:cNvPr id="11" name="Rectangle 9">
            <a:extLst>
              <a:ext uri="{FF2B5EF4-FFF2-40B4-BE49-F238E27FC236}">
                <a16:creationId xmlns:a16="http://schemas.microsoft.com/office/drawing/2014/main" xmlns="" id="{9A98DE0C-E70F-42FB-A26A-169CF052268C}"/>
              </a:ext>
            </a:extLst>
          </p:cNvPr>
          <p:cNvSpPr>
            <a:spLocks noGrp="1" noChangeArrowheads="1"/>
          </p:cNvSpPr>
          <p:nvPr>
            <p:ph type="sldNum" sz="quarter" idx="11"/>
          </p:nvPr>
        </p:nvSpPr>
        <p:spPr bwMode="gray">
          <a:xfrm>
            <a:off x="8432800" y="6553200"/>
            <a:ext cx="2844800" cy="1682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b="0">
                <a:solidFill>
                  <a:schemeClr val="accent2"/>
                </a:solidFill>
                <a:latin typeface="Verdana" panose="020B0604030504040204" pitchFamily="34" charset="0"/>
              </a:defRPr>
            </a:lvl1pPr>
          </a:lstStyle>
          <a:p>
            <a:fld id="{1F32A91E-BFD8-4252-9BC6-A71B71B2C4D4}" type="slidenum">
              <a:rPr lang="en-US" altLang="en-US"/>
              <a:pPr/>
              <a:t>‹#›</a:t>
            </a:fld>
            <a:endParaRPr lang="en-US" altLang="en-US"/>
          </a:p>
        </p:txBody>
      </p:sp>
    </p:spTree>
    <p:extLst>
      <p:ext uri="{BB962C8B-B14F-4D97-AF65-F5344CB8AC3E}">
        <p14:creationId xmlns:p14="http://schemas.microsoft.com/office/powerpoint/2010/main" val="2391456592"/>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126979986"/>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941778645"/>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3498842947"/>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233476619"/>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914401" y="1076325"/>
            <a:ext cx="5312833"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430434" y="1076325"/>
            <a:ext cx="5314951"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4286953944"/>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86921431"/>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Tree>
    <p:extLst>
      <p:ext uri="{BB962C8B-B14F-4D97-AF65-F5344CB8AC3E}">
        <p14:creationId xmlns:p14="http://schemas.microsoft.com/office/powerpoint/2010/main" val="3381048222"/>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Tree>
    <p:extLst>
      <p:ext uri="{BB962C8B-B14F-4D97-AF65-F5344CB8AC3E}">
        <p14:creationId xmlns:p14="http://schemas.microsoft.com/office/powerpoint/2010/main" val="2873617686"/>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6472389"/>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18_Title Slide">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xmlns="" id="{A2EC6CFD-633B-4D8E-86B5-96C1E589BB35}"/>
              </a:ext>
            </a:extLst>
          </p:cNvPr>
          <p:cNvSpPr>
            <a:spLocks noChangeArrowheads="1"/>
          </p:cNvSpPr>
          <p:nvPr/>
        </p:nvSpPr>
        <p:spPr bwMode="gray">
          <a:xfrm>
            <a:off x="4176713" y="3716338"/>
            <a:ext cx="7200900" cy="14414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5" name="Rectangle 3">
            <a:extLst>
              <a:ext uri="{FF2B5EF4-FFF2-40B4-BE49-F238E27FC236}">
                <a16:creationId xmlns:a16="http://schemas.microsoft.com/office/drawing/2014/main" xmlns="" id="{23CCE920-5F2F-47A3-B0A0-77C9459931DF}"/>
              </a:ext>
            </a:extLst>
          </p:cNvPr>
          <p:cNvSpPr>
            <a:spLocks noChangeArrowheads="1"/>
          </p:cNvSpPr>
          <p:nvPr/>
        </p:nvSpPr>
        <p:spPr bwMode="gray">
          <a:xfrm>
            <a:off x="2133600" y="3716338"/>
            <a:ext cx="2298700" cy="144145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pic>
        <p:nvPicPr>
          <p:cNvPr id="6" name="Picture 4">
            <a:extLst>
              <a:ext uri="{FF2B5EF4-FFF2-40B4-BE49-F238E27FC236}">
                <a16:creationId xmlns:a16="http://schemas.microsoft.com/office/drawing/2014/main" xmlns="" id="{CD91C81C-0D0C-43CB-93FC-FC198E487D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2146300" y="0"/>
            <a:ext cx="9393238" cy="371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a16="http://schemas.microsoft.com/office/drawing/2014/main" xmlns="" id="{335D5D07-F9FB-40F6-9C4E-5E5D54703132}"/>
              </a:ext>
            </a:extLst>
          </p:cNvPr>
          <p:cNvSpPr>
            <a:spLocks noChangeArrowheads="1"/>
          </p:cNvSpPr>
          <p:nvPr/>
        </p:nvSpPr>
        <p:spPr bwMode="gray">
          <a:xfrm>
            <a:off x="11379200" y="0"/>
            <a:ext cx="812800" cy="6858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8" name="Text Box 10">
            <a:extLst>
              <a:ext uri="{FF2B5EF4-FFF2-40B4-BE49-F238E27FC236}">
                <a16:creationId xmlns:a16="http://schemas.microsoft.com/office/drawing/2014/main" xmlns="" id="{B9C60914-8C7D-4CD2-A3E7-8D698A2DEBA3}"/>
              </a:ext>
            </a:extLst>
          </p:cNvPr>
          <p:cNvSpPr txBox="1">
            <a:spLocks noChangeArrowheads="1"/>
          </p:cNvSpPr>
          <p:nvPr/>
        </p:nvSpPr>
        <p:spPr bwMode="gray">
          <a:xfrm>
            <a:off x="203200" y="304800"/>
            <a:ext cx="17446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defRPr/>
            </a:pPr>
            <a:r>
              <a:rPr lang="en-US" sz="2800">
                <a:solidFill>
                  <a:schemeClr val="bg2"/>
                </a:solidFill>
                <a:latin typeface="Verdana" pitchFamily="34" charset="0"/>
              </a:rPr>
              <a:t>LOGO</a:t>
            </a:r>
          </a:p>
        </p:txBody>
      </p:sp>
      <p:sp>
        <p:nvSpPr>
          <p:cNvPr id="9" name="AutoShape 11">
            <a:extLst>
              <a:ext uri="{FF2B5EF4-FFF2-40B4-BE49-F238E27FC236}">
                <a16:creationId xmlns:a16="http://schemas.microsoft.com/office/drawing/2014/main" xmlns="" id="{912B304B-D5D1-44AE-91FD-D1EB561AEE3B}"/>
              </a:ext>
            </a:extLst>
          </p:cNvPr>
          <p:cNvSpPr>
            <a:spLocks noChangeArrowheads="1"/>
          </p:cNvSpPr>
          <p:nvPr/>
        </p:nvSpPr>
        <p:spPr bwMode="gray">
          <a:xfrm rot="5400000">
            <a:off x="10980737" y="4079876"/>
            <a:ext cx="1420813" cy="671512"/>
          </a:xfrm>
          <a:prstGeom prst="triangle">
            <a:avLst>
              <a:gd name="adj" fmla="val 50000"/>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34822" name="Rectangle 6"/>
          <p:cNvSpPr>
            <a:spLocks noGrp="1" noChangeArrowheads="1"/>
          </p:cNvSpPr>
          <p:nvPr>
            <p:ph type="subTitle" idx="1"/>
          </p:nvPr>
        </p:nvSpPr>
        <p:spPr bwMode="gray">
          <a:xfrm>
            <a:off x="2133600" y="5229225"/>
            <a:ext cx="9144000" cy="381000"/>
          </a:xfrm>
        </p:spPr>
        <p:txBody>
          <a:bodyPr/>
          <a:lstStyle>
            <a:lvl1pPr marL="0" indent="0" algn="ctr">
              <a:buFont typeface="Wingdings" pitchFamily="2" charset="2"/>
              <a:buNone/>
              <a:defRPr sz="2400">
                <a:solidFill>
                  <a:schemeClr val="hlink"/>
                </a:solidFill>
              </a:defRPr>
            </a:lvl1pPr>
          </a:lstStyle>
          <a:p>
            <a:pPr lvl="0"/>
            <a:r>
              <a:rPr lang="en-US" noProof="0"/>
              <a:t>Click to edit Master subtitle style</a:t>
            </a:r>
          </a:p>
        </p:txBody>
      </p:sp>
      <p:sp>
        <p:nvSpPr>
          <p:cNvPr id="34828" name="Rectangle 12"/>
          <p:cNvSpPr>
            <a:spLocks noGrp="1" noChangeArrowheads="1"/>
          </p:cNvSpPr>
          <p:nvPr>
            <p:ph type="ctrTitle"/>
          </p:nvPr>
        </p:nvSpPr>
        <p:spPr bwMode="gray">
          <a:xfrm>
            <a:off x="2235200" y="3908426"/>
            <a:ext cx="9144000" cy="1012825"/>
          </a:xfrm>
        </p:spPr>
        <p:txBody>
          <a:bodyPr/>
          <a:lstStyle>
            <a:lvl1pPr>
              <a:defRPr sz="4000">
                <a:solidFill>
                  <a:schemeClr val="bg1"/>
                </a:solidFill>
              </a:defRPr>
            </a:lvl1pPr>
          </a:lstStyle>
          <a:p>
            <a:pPr lvl="0"/>
            <a:r>
              <a:rPr lang="en-US" noProof="0"/>
              <a:t>Click to edit Master title style</a:t>
            </a:r>
          </a:p>
        </p:txBody>
      </p:sp>
      <p:sp>
        <p:nvSpPr>
          <p:cNvPr id="10" name="Rectangle 8">
            <a:extLst>
              <a:ext uri="{FF2B5EF4-FFF2-40B4-BE49-F238E27FC236}">
                <a16:creationId xmlns:a16="http://schemas.microsoft.com/office/drawing/2014/main" xmlns="" id="{C4176604-F8DD-4F9B-9E33-5F20C5021672}"/>
              </a:ext>
            </a:extLst>
          </p:cNvPr>
          <p:cNvSpPr>
            <a:spLocks noGrp="1" noChangeArrowheads="1"/>
          </p:cNvSpPr>
          <p:nvPr>
            <p:ph type="ftr" sz="quarter" idx="10"/>
          </p:nvPr>
        </p:nvSpPr>
        <p:spPr bwMode="gray">
          <a:xfrm>
            <a:off x="4165600" y="6553200"/>
            <a:ext cx="3860800" cy="1682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b="0">
                <a:solidFill>
                  <a:schemeClr val="accent2"/>
                </a:solidFill>
                <a:latin typeface="Verdana" panose="020B0604030504040204" pitchFamily="34" charset="0"/>
              </a:defRPr>
            </a:lvl1pPr>
          </a:lstStyle>
          <a:p>
            <a:pPr>
              <a:defRPr/>
            </a:pPr>
            <a:endParaRPr lang="en-US" altLang="en-US"/>
          </a:p>
        </p:txBody>
      </p:sp>
      <p:sp>
        <p:nvSpPr>
          <p:cNvPr id="11" name="Rectangle 9">
            <a:extLst>
              <a:ext uri="{FF2B5EF4-FFF2-40B4-BE49-F238E27FC236}">
                <a16:creationId xmlns:a16="http://schemas.microsoft.com/office/drawing/2014/main" xmlns="" id="{F37DE4CC-6DA4-4D18-8837-99A3742E04EA}"/>
              </a:ext>
            </a:extLst>
          </p:cNvPr>
          <p:cNvSpPr>
            <a:spLocks noGrp="1" noChangeArrowheads="1"/>
          </p:cNvSpPr>
          <p:nvPr>
            <p:ph type="sldNum" sz="quarter" idx="11"/>
          </p:nvPr>
        </p:nvSpPr>
        <p:spPr bwMode="gray">
          <a:xfrm>
            <a:off x="8432800" y="6553200"/>
            <a:ext cx="2844800" cy="1682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b="0">
                <a:solidFill>
                  <a:schemeClr val="accent2"/>
                </a:solidFill>
                <a:latin typeface="Verdana" panose="020B0604030504040204" pitchFamily="34" charset="0"/>
              </a:defRPr>
            </a:lvl1pPr>
          </a:lstStyle>
          <a:p>
            <a:fld id="{C321B156-B35F-41F5-A343-F940C55F4975}" type="slidenum">
              <a:rPr lang="en-US" altLang="en-US"/>
              <a:pPr/>
              <a:t>‹#›</a:t>
            </a:fld>
            <a:endParaRPr lang="en-US" altLang="en-US"/>
          </a:p>
        </p:txBody>
      </p:sp>
    </p:spTree>
    <p:extLst>
      <p:ext uri="{BB962C8B-B14F-4D97-AF65-F5344CB8AC3E}">
        <p14:creationId xmlns:p14="http://schemas.microsoft.com/office/powerpoint/2010/main" val="3462608761"/>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24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9147868"/>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23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269751"/>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2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9996718"/>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2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7052675"/>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20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0173582"/>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19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6202401"/>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18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3570178"/>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17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9909732"/>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16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0599313"/>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15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75561419"/>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7_Title Slide">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xmlns="" id="{11A9ECEA-3720-45F0-BB30-7FEE1A832E31}"/>
              </a:ext>
            </a:extLst>
          </p:cNvPr>
          <p:cNvSpPr>
            <a:spLocks noChangeArrowheads="1"/>
          </p:cNvSpPr>
          <p:nvPr/>
        </p:nvSpPr>
        <p:spPr bwMode="gray">
          <a:xfrm>
            <a:off x="4176713" y="3716338"/>
            <a:ext cx="7200900" cy="14414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5" name="Rectangle 3">
            <a:extLst>
              <a:ext uri="{FF2B5EF4-FFF2-40B4-BE49-F238E27FC236}">
                <a16:creationId xmlns:a16="http://schemas.microsoft.com/office/drawing/2014/main" xmlns="" id="{5D5FA052-7341-41D1-91AA-997366984DA3}"/>
              </a:ext>
            </a:extLst>
          </p:cNvPr>
          <p:cNvSpPr>
            <a:spLocks noChangeArrowheads="1"/>
          </p:cNvSpPr>
          <p:nvPr/>
        </p:nvSpPr>
        <p:spPr bwMode="gray">
          <a:xfrm>
            <a:off x="2133600" y="3716338"/>
            <a:ext cx="2298700" cy="144145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pic>
        <p:nvPicPr>
          <p:cNvPr id="6" name="Picture 4">
            <a:extLst>
              <a:ext uri="{FF2B5EF4-FFF2-40B4-BE49-F238E27FC236}">
                <a16:creationId xmlns:a16="http://schemas.microsoft.com/office/drawing/2014/main" xmlns="" id="{DB690F79-2473-4A91-A7ED-2BE9890358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2146300" y="0"/>
            <a:ext cx="9393238" cy="371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a16="http://schemas.microsoft.com/office/drawing/2014/main" xmlns="" id="{72EEE96F-B090-4ED6-B236-44DD3B4F2752}"/>
              </a:ext>
            </a:extLst>
          </p:cNvPr>
          <p:cNvSpPr>
            <a:spLocks noChangeArrowheads="1"/>
          </p:cNvSpPr>
          <p:nvPr/>
        </p:nvSpPr>
        <p:spPr bwMode="gray">
          <a:xfrm>
            <a:off x="11379200" y="0"/>
            <a:ext cx="812800" cy="6858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8" name="Text Box 10">
            <a:extLst>
              <a:ext uri="{FF2B5EF4-FFF2-40B4-BE49-F238E27FC236}">
                <a16:creationId xmlns:a16="http://schemas.microsoft.com/office/drawing/2014/main" xmlns="" id="{2078650E-8A99-4A53-B1DC-23045DB0006B}"/>
              </a:ext>
            </a:extLst>
          </p:cNvPr>
          <p:cNvSpPr txBox="1">
            <a:spLocks noChangeArrowheads="1"/>
          </p:cNvSpPr>
          <p:nvPr/>
        </p:nvSpPr>
        <p:spPr bwMode="gray">
          <a:xfrm>
            <a:off x="203200" y="304800"/>
            <a:ext cx="17446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defRPr/>
            </a:pPr>
            <a:r>
              <a:rPr lang="en-US" sz="2800">
                <a:solidFill>
                  <a:schemeClr val="bg2"/>
                </a:solidFill>
                <a:latin typeface="Verdana" pitchFamily="34" charset="0"/>
              </a:rPr>
              <a:t>LOGO</a:t>
            </a:r>
          </a:p>
        </p:txBody>
      </p:sp>
      <p:sp>
        <p:nvSpPr>
          <p:cNvPr id="9" name="AutoShape 11">
            <a:extLst>
              <a:ext uri="{FF2B5EF4-FFF2-40B4-BE49-F238E27FC236}">
                <a16:creationId xmlns:a16="http://schemas.microsoft.com/office/drawing/2014/main" xmlns="" id="{56186573-8394-43CB-ACA0-2AE9BB7D58E7}"/>
              </a:ext>
            </a:extLst>
          </p:cNvPr>
          <p:cNvSpPr>
            <a:spLocks noChangeArrowheads="1"/>
          </p:cNvSpPr>
          <p:nvPr/>
        </p:nvSpPr>
        <p:spPr bwMode="gray">
          <a:xfrm rot="5400000">
            <a:off x="10980737" y="4079876"/>
            <a:ext cx="1420813" cy="671512"/>
          </a:xfrm>
          <a:prstGeom prst="triangle">
            <a:avLst>
              <a:gd name="adj" fmla="val 50000"/>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34822" name="Rectangle 6"/>
          <p:cNvSpPr>
            <a:spLocks noGrp="1" noChangeArrowheads="1"/>
          </p:cNvSpPr>
          <p:nvPr>
            <p:ph type="subTitle" idx="1"/>
          </p:nvPr>
        </p:nvSpPr>
        <p:spPr bwMode="gray">
          <a:xfrm>
            <a:off x="2133600" y="5229225"/>
            <a:ext cx="9144000" cy="381000"/>
          </a:xfrm>
        </p:spPr>
        <p:txBody>
          <a:bodyPr/>
          <a:lstStyle>
            <a:lvl1pPr marL="0" indent="0" algn="ctr">
              <a:buFont typeface="Wingdings" pitchFamily="2" charset="2"/>
              <a:buNone/>
              <a:defRPr sz="2400">
                <a:solidFill>
                  <a:schemeClr val="hlink"/>
                </a:solidFill>
              </a:defRPr>
            </a:lvl1pPr>
          </a:lstStyle>
          <a:p>
            <a:pPr lvl="0"/>
            <a:r>
              <a:rPr lang="en-US" noProof="0"/>
              <a:t>Click to edit Master subtitle style</a:t>
            </a:r>
          </a:p>
        </p:txBody>
      </p:sp>
      <p:sp>
        <p:nvSpPr>
          <p:cNvPr id="34828" name="Rectangle 12"/>
          <p:cNvSpPr>
            <a:spLocks noGrp="1" noChangeArrowheads="1"/>
          </p:cNvSpPr>
          <p:nvPr>
            <p:ph type="ctrTitle"/>
          </p:nvPr>
        </p:nvSpPr>
        <p:spPr bwMode="gray">
          <a:xfrm>
            <a:off x="2235200" y="3908426"/>
            <a:ext cx="9144000" cy="1012825"/>
          </a:xfrm>
        </p:spPr>
        <p:txBody>
          <a:bodyPr/>
          <a:lstStyle>
            <a:lvl1pPr>
              <a:defRPr sz="4000">
                <a:solidFill>
                  <a:schemeClr val="bg1"/>
                </a:solidFill>
              </a:defRPr>
            </a:lvl1pPr>
          </a:lstStyle>
          <a:p>
            <a:pPr lvl="0"/>
            <a:r>
              <a:rPr lang="en-US" noProof="0"/>
              <a:t>Click to edit Master title style</a:t>
            </a:r>
          </a:p>
        </p:txBody>
      </p:sp>
      <p:sp>
        <p:nvSpPr>
          <p:cNvPr id="10" name="Rectangle 8">
            <a:extLst>
              <a:ext uri="{FF2B5EF4-FFF2-40B4-BE49-F238E27FC236}">
                <a16:creationId xmlns:a16="http://schemas.microsoft.com/office/drawing/2014/main" xmlns="" id="{B4D8AA94-0556-4550-85DF-5C98833E9C1F}"/>
              </a:ext>
            </a:extLst>
          </p:cNvPr>
          <p:cNvSpPr>
            <a:spLocks noGrp="1" noChangeArrowheads="1"/>
          </p:cNvSpPr>
          <p:nvPr>
            <p:ph type="ftr" sz="quarter" idx="10"/>
          </p:nvPr>
        </p:nvSpPr>
        <p:spPr bwMode="gray">
          <a:xfrm>
            <a:off x="4165600" y="6553200"/>
            <a:ext cx="3860800" cy="1682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b="0">
                <a:solidFill>
                  <a:schemeClr val="accent2"/>
                </a:solidFill>
                <a:latin typeface="Verdana" panose="020B0604030504040204" pitchFamily="34" charset="0"/>
              </a:defRPr>
            </a:lvl1pPr>
          </a:lstStyle>
          <a:p>
            <a:pPr>
              <a:defRPr/>
            </a:pPr>
            <a:endParaRPr lang="en-US" altLang="en-US"/>
          </a:p>
        </p:txBody>
      </p:sp>
      <p:sp>
        <p:nvSpPr>
          <p:cNvPr id="11" name="Rectangle 9">
            <a:extLst>
              <a:ext uri="{FF2B5EF4-FFF2-40B4-BE49-F238E27FC236}">
                <a16:creationId xmlns:a16="http://schemas.microsoft.com/office/drawing/2014/main" xmlns="" id="{22045720-4FC6-4FD5-BBA4-DFD58E18BC71}"/>
              </a:ext>
            </a:extLst>
          </p:cNvPr>
          <p:cNvSpPr>
            <a:spLocks noGrp="1" noChangeArrowheads="1"/>
          </p:cNvSpPr>
          <p:nvPr>
            <p:ph type="sldNum" sz="quarter" idx="11"/>
          </p:nvPr>
        </p:nvSpPr>
        <p:spPr bwMode="gray">
          <a:xfrm>
            <a:off x="8432800" y="6553200"/>
            <a:ext cx="2844800" cy="1682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b="0">
                <a:solidFill>
                  <a:schemeClr val="accent2"/>
                </a:solidFill>
                <a:latin typeface="Verdana" panose="020B0604030504040204" pitchFamily="34" charset="0"/>
              </a:defRPr>
            </a:lvl1pPr>
          </a:lstStyle>
          <a:p>
            <a:fld id="{60E45D31-6720-42F9-9BB2-E6E14BBE99AF}" type="slidenum">
              <a:rPr lang="en-US" altLang="en-US"/>
              <a:pPr/>
              <a:t>‹#›</a:t>
            </a:fld>
            <a:endParaRPr lang="en-US" altLang="en-US"/>
          </a:p>
        </p:txBody>
      </p:sp>
    </p:spTree>
    <p:extLst>
      <p:ext uri="{BB962C8B-B14F-4D97-AF65-F5344CB8AC3E}">
        <p14:creationId xmlns:p14="http://schemas.microsoft.com/office/powerpoint/2010/main" val="3831832276"/>
      </p:ext>
    </p:extLst>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14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0349967"/>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13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9667783"/>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1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9189345"/>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1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4731982"/>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38140108"/>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4734509"/>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3484495"/>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043700"/>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9906772"/>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8168283"/>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16_Title Slide">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xmlns="" id="{510EA415-1C91-427C-A0EB-AD1909FAE2F3}"/>
              </a:ext>
            </a:extLst>
          </p:cNvPr>
          <p:cNvSpPr>
            <a:spLocks noChangeArrowheads="1"/>
          </p:cNvSpPr>
          <p:nvPr/>
        </p:nvSpPr>
        <p:spPr bwMode="gray">
          <a:xfrm>
            <a:off x="4176713" y="3716338"/>
            <a:ext cx="7200900" cy="14414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5" name="Rectangle 3">
            <a:extLst>
              <a:ext uri="{FF2B5EF4-FFF2-40B4-BE49-F238E27FC236}">
                <a16:creationId xmlns:a16="http://schemas.microsoft.com/office/drawing/2014/main" xmlns="" id="{D23E8E01-DB77-40B7-A8ED-846C190771EA}"/>
              </a:ext>
            </a:extLst>
          </p:cNvPr>
          <p:cNvSpPr>
            <a:spLocks noChangeArrowheads="1"/>
          </p:cNvSpPr>
          <p:nvPr/>
        </p:nvSpPr>
        <p:spPr bwMode="gray">
          <a:xfrm>
            <a:off x="2133600" y="3716338"/>
            <a:ext cx="2298700" cy="144145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pic>
        <p:nvPicPr>
          <p:cNvPr id="6" name="Picture 4">
            <a:extLst>
              <a:ext uri="{FF2B5EF4-FFF2-40B4-BE49-F238E27FC236}">
                <a16:creationId xmlns:a16="http://schemas.microsoft.com/office/drawing/2014/main" xmlns="" id="{386AD9E0-B605-4D23-871A-662EDE8B0E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2146300" y="0"/>
            <a:ext cx="9393238" cy="371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a16="http://schemas.microsoft.com/office/drawing/2014/main" xmlns="" id="{6D6A5935-3979-479C-BB3A-FADDDAE10EED}"/>
              </a:ext>
            </a:extLst>
          </p:cNvPr>
          <p:cNvSpPr>
            <a:spLocks noChangeArrowheads="1"/>
          </p:cNvSpPr>
          <p:nvPr/>
        </p:nvSpPr>
        <p:spPr bwMode="gray">
          <a:xfrm>
            <a:off x="11379200" y="0"/>
            <a:ext cx="812800" cy="6858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8" name="Text Box 10">
            <a:extLst>
              <a:ext uri="{FF2B5EF4-FFF2-40B4-BE49-F238E27FC236}">
                <a16:creationId xmlns:a16="http://schemas.microsoft.com/office/drawing/2014/main" xmlns="" id="{F55B6213-4697-4471-A1E5-EF16222B3F7A}"/>
              </a:ext>
            </a:extLst>
          </p:cNvPr>
          <p:cNvSpPr txBox="1">
            <a:spLocks noChangeArrowheads="1"/>
          </p:cNvSpPr>
          <p:nvPr/>
        </p:nvSpPr>
        <p:spPr bwMode="gray">
          <a:xfrm>
            <a:off x="203200" y="304800"/>
            <a:ext cx="17446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defRPr/>
            </a:pPr>
            <a:r>
              <a:rPr lang="en-US" sz="2800">
                <a:solidFill>
                  <a:schemeClr val="bg2"/>
                </a:solidFill>
                <a:latin typeface="Verdana" pitchFamily="34" charset="0"/>
              </a:rPr>
              <a:t>LOGO</a:t>
            </a:r>
          </a:p>
        </p:txBody>
      </p:sp>
      <p:sp>
        <p:nvSpPr>
          <p:cNvPr id="9" name="AutoShape 11">
            <a:extLst>
              <a:ext uri="{FF2B5EF4-FFF2-40B4-BE49-F238E27FC236}">
                <a16:creationId xmlns:a16="http://schemas.microsoft.com/office/drawing/2014/main" xmlns="" id="{9276F175-2909-4E05-B3E9-7C010BDC5E1D}"/>
              </a:ext>
            </a:extLst>
          </p:cNvPr>
          <p:cNvSpPr>
            <a:spLocks noChangeArrowheads="1"/>
          </p:cNvSpPr>
          <p:nvPr/>
        </p:nvSpPr>
        <p:spPr bwMode="gray">
          <a:xfrm rot="5400000">
            <a:off x="10980737" y="4079876"/>
            <a:ext cx="1420813" cy="671512"/>
          </a:xfrm>
          <a:prstGeom prst="triangle">
            <a:avLst>
              <a:gd name="adj" fmla="val 50000"/>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34822" name="Rectangle 6"/>
          <p:cNvSpPr>
            <a:spLocks noGrp="1" noChangeArrowheads="1"/>
          </p:cNvSpPr>
          <p:nvPr>
            <p:ph type="subTitle" idx="1"/>
          </p:nvPr>
        </p:nvSpPr>
        <p:spPr bwMode="gray">
          <a:xfrm>
            <a:off x="2133600" y="5229225"/>
            <a:ext cx="9144000" cy="381000"/>
          </a:xfrm>
        </p:spPr>
        <p:txBody>
          <a:bodyPr/>
          <a:lstStyle>
            <a:lvl1pPr marL="0" indent="0" algn="ctr">
              <a:buFont typeface="Wingdings" pitchFamily="2" charset="2"/>
              <a:buNone/>
              <a:defRPr sz="2400">
                <a:solidFill>
                  <a:schemeClr val="hlink"/>
                </a:solidFill>
              </a:defRPr>
            </a:lvl1pPr>
          </a:lstStyle>
          <a:p>
            <a:pPr lvl="0"/>
            <a:r>
              <a:rPr lang="en-US" noProof="0"/>
              <a:t>Click to edit Master subtitle style</a:t>
            </a:r>
          </a:p>
        </p:txBody>
      </p:sp>
      <p:sp>
        <p:nvSpPr>
          <p:cNvPr id="34828" name="Rectangle 12"/>
          <p:cNvSpPr>
            <a:spLocks noGrp="1" noChangeArrowheads="1"/>
          </p:cNvSpPr>
          <p:nvPr>
            <p:ph type="ctrTitle"/>
          </p:nvPr>
        </p:nvSpPr>
        <p:spPr bwMode="gray">
          <a:xfrm>
            <a:off x="2235200" y="3908426"/>
            <a:ext cx="9144000" cy="1012825"/>
          </a:xfrm>
        </p:spPr>
        <p:txBody>
          <a:bodyPr/>
          <a:lstStyle>
            <a:lvl1pPr>
              <a:defRPr sz="4000">
                <a:solidFill>
                  <a:schemeClr val="bg1"/>
                </a:solidFill>
              </a:defRPr>
            </a:lvl1pPr>
          </a:lstStyle>
          <a:p>
            <a:pPr lvl="0"/>
            <a:r>
              <a:rPr lang="en-US" noProof="0"/>
              <a:t>Click to edit Master title style</a:t>
            </a:r>
          </a:p>
        </p:txBody>
      </p:sp>
      <p:sp>
        <p:nvSpPr>
          <p:cNvPr id="10" name="Rectangle 8">
            <a:extLst>
              <a:ext uri="{FF2B5EF4-FFF2-40B4-BE49-F238E27FC236}">
                <a16:creationId xmlns:a16="http://schemas.microsoft.com/office/drawing/2014/main" xmlns="" id="{2B55A0DE-2DCF-4A4D-9D5F-6130E7566948}"/>
              </a:ext>
            </a:extLst>
          </p:cNvPr>
          <p:cNvSpPr>
            <a:spLocks noGrp="1" noChangeArrowheads="1"/>
          </p:cNvSpPr>
          <p:nvPr>
            <p:ph type="ftr" sz="quarter" idx="10"/>
          </p:nvPr>
        </p:nvSpPr>
        <p:spPr bwMode="gray">
          <a:xfrm>
            <a:off x="4165600" y="6553200"/>
            <a:ext cx="3860800" cy="1682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b="0">
                <a:solidFill>
                  <a:schemeClr val="accent2"/>
                </a:solidFill>
                <a:latin typeface="Verdana" panose="020B0604030504040204" pitchFamily="34" charset="0"/>
              </a:defRPr>
            </a:lvl1pPr>
          </a:lstStyle>
          <a:p>
            <a:pPr>
              <a:defRPr/>
            </a:pPr>
            <a:endParaRPr lang="en-US" altLang="en-US"/>
          </a:p>
        </p:txBody>
      </p:sp>
      <p:sp>
        <p:nvSpPr>
          <p:cNvPr id="11" name="Rectangle 9">
            <a:extLst>
              <a:ext uri="{FF2B5EF4-FFF2-40B4-BE49-F238E27FC236}">
                <a16:creationId xmlns:a16="http://schemas.microsoft.com/office/drawing/2014/main" xmlns="" id="{D11B6590-CFDF-40E6-887A-042D3333D223}"/>
              </a:ext>
            </a:extLst>
          </p:cNvPr>
          <p:cNvSpPr>
            <a:spLocks noGrp="1" noChangeArrowheads="1"/>
          </p:cNvSpPr>
          <p:nvPr>
            <p:ph type="sldNum" sz="quarter" idx="11"/>
          </p:nvPr>
        </p:nvSpPr>
        <p:spPr bwMode="gray">
          <a:xfrm>
            <a:off x="8432800" y="6553200"/>
            <a:ext cx="2844800" cy="1682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b="0">
                <a:solidFill>
                  <a:schemeClr val="accent2"/>
                </a:solidFill>
                <a:latin typeface="Verdana" panose="020B0604030504040204" pitchFamily="34" charset="0"/>
              </a:defRPr>
            </a:lvl1pPr>
          </a:lstStyle>
          <a:p>
            <a:fld id="{9E074423-3348-47FB-98F6-B977CDB735C9}" type="slidenum">
              <a:rPr lang="en-US" altLang="en-US"/>
              <a:pPr/>
              <a:t>‹#›</a:t>
            </a:fld>
            <a:endParaRPr lang="en-US" altLang="en-US"/>
          </a:p>
        </p:txBody>
      </p:sp>
    </p:spTree>
    <p:extLst>
      <p:ext uri="{BB962C8B-B14F-4D97-AF65-F5344CB8AC3E}">
        <p14:creationId xmlns:p14="http://schemas.microsoft.com/office/powerpoint/2010/main" val="1629012177"/>
      </p:ext>
    </p:extLst>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4928434"/>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1182284"/>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40563847"/>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0940412"/>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42326733"/>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37050405"/>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3480083169"/>
      </p:ext>
    </p:extLst>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122238"/>
            <a:ext cx="2768600" cy="6202362"/>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2800" y="122238"/>
            <a:ext cx="8102600" cy="6202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1768110818"/>
      </p:ext>
    </p:extLst>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12800" y="122238"/>
            <a:ext cx="11074400" cy="6202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702555928"/>
      </p:ext>
    </p:extLst>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812800" y="122238"/>
            <a:ext cx="11074400" cy="563562"/>
          </a:xfrm>
        </p:spPr>
        <p:txBody>
          <a:bodyPr/>
          <a:lstStyle/>
          <a:p>
            <a:r>
              <a:rPr lang="en-US"/>
              <a:t>Click to edit Master title style</a:t>
            </a:r>
            <a:endParaRPr lang="vi-VN"/>
          </a:p>
        </p:txBody>
      </p:sp>
      <p:sp>
        <p:nvSpPr>
          <p:cNvPr id="3" name="Content Placeholder 2"/>
          <p:cNvSpPr>
            <a:spLocks noGrp="1"/>
          </p:cNvSpPr>
          <p:nvPr>
            <p:ph sz="quarter" idx="1"/>
          </p:nvPr>
        </p:nvSpPr>
        <p:spPr>
          <a:xfrm>
            <a:off x="914401" y="1076325"/>
            <a:ext cx="5312833" cy="2547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quarter" idx="2"/>
          </p:nvPr>
        </p:nvSpPr>
        <p:spPr>
          <a:xfrm>
            <a:off x="6430434" y="1076325"/>
            <a:ext cx="5314951" cy="2547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Content Placeholder 4"/>
          <p:cNvSpPr>
            <a:spLocks noGrp="1"/>
          </p:cNvSpPr>
          <p:nvPr>
            <p:ph sz="quarter" idx="3"/>
          </p:nvPr>
        </p:nvSpPr>
        <p:spPr>
          <a:xfrm>
            <a:off x="914401" y="3776664"/>
            <a:ext cx="5312833" cy="2547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Content Placeholder 5"/>
          <p:cNvSpPr>
            <a:spLocks noGrp="1"/>
          </p:cNvSpPr>
          <p:nvPr>
            <p:ph sz="quarter" idx="4"/>
          </p:nvPr>
        </p:nvSpPr>
        <p:spPr>
          <a:xfrm>
            <a:off x="6430434" y="3776664"/>
            <a:ext cx="5314951" cy="2547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3936266510"/>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15_Title Slide">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xmlns="" id="{CD223776-7111-4D8B-A8E0-0E6343D9F96F}"/>
              </a:ext>
            </a:extLst>
          </p:cNvPr>
          <p:cNvSpPr>
            <a:spLocks noChangeArrowheads="1"/>
          </p:cNvSpPr>
          <p:nvPr/>
        </p:nvSpPr>
        <p:spPr bwMode="gray">
          <a:xfrm>
            <a:off x="4176713" y="3716338"/>
            <a:ext cx="7200900" cy="14414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5" name="Rectangle 3">
            <a:extLst>
              <a:ext uri="{FF2B5EF4-FFF2-40B4-BE49-F238E27FC236}">
                <a16:creationId xmlns:a16="http://schemas.microsoft.com/office/drawing/2014/main" xmlns="" id="{115C48B6-1AC2-4A5C-878C-341C5623A782}"/>
              </a:ext>
            </a:extLst>
          </p:cNvPr>
          <p:cNvSpPr>
            <a:spLocks noChangeArrowheads="1"/>
          </p:cNvSpPr>
          <p:nvPr/>
        </p:nvSpPr>
        <p:spPr bwMode="gray">
          <a:xfrm>
            <a:off x="2133600" y="3716338"/>
            <a:ext cx="2298700" cy="144145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pic>
        <p:nvPicPr>
          <p:cNvPr id="6" name="Picture 4">
            <a:extLst>
              <a:ext uri="{FF2B5EF4-FFF2-40B4-BE49-F238E27FC236}">
                <a16:creationId xmlns:a16="http://schemas.microsoft.com/office/drawing/2014/main" xmlns="" id="{7FED5904-7B32-48B0-B1C6-C15E850311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2146300" y="0"/>
            <a:ext cx="9393238" cy="371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a16="http://schemas.microsoft.com/office/drawing/2014/main" xmlns="" id="{92C27B0A-B604-4733-916D-801736AD9819}"/>
              </a:ext>
            </a:extLst>
          </p:cNvPr>
          <p:cNvSpPr>
            <a:spLocks noChangeArrowheads="1"/>
          </p:cNvSpPr>
          <p:nvPr/>
        </p:nvSpPr>
        <p:spPr bwMode="gray">
          <a:xfrm>
            <a:off x="11379200" y="0"/>
            <a:ext cx="812800" cy="6858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8" name="Text Box 10">
            <a:extLst>
              <a:ext uri="{FF2B5EF4-FFF2-40B4-BE49-F238E27FC236}">
                <a16:creationId xmlns:a16="http://schemas.microsoft.com/office/drawing/2014/main" xmlns="" id="{1C0B1FC1-13E7-488E-83E9-7DB68A5265F9}"/>
              </a:ext>
            </a:extLst>
          </p:cNvPr>
          <p:cNvSpPr txBox="1">
            <a:spLocks noChangeArrowheads="1"/>
          </p:cNvSpPr>
          <p:nvPr/>
        </p:nvSpPr>
        <p:spPr bwMode="gray">
          <a:xfrm>
            <a:off x="203200" y="304800"/>
            <a:ext cx="17446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defRPr/>
            </a:pPr>
            <a:r>
              <a:rPr lang="en-US" sz="2800">
                <a:solidFill>
                  <a:schemeClr val="bg2"/>
                </a:solidFill>
                <a:latin typeface="Verdana" pitchFamily="34" charset="0"/>
              </a:rPr>
              <a:t>LOGO</a:t>
            </a:r>
          </a:p>
        </p:txBody>
      </p:sp>
      <p:sp>
        <p:nvSpPr>
          <p:cNvPr id="9" name="AutoShape 11">
            <a:extLst>
              <a:ext uri="{FF2B5EF4-FFF2-40B4-BE49-F238E27FC236}">
                <a16:creationId xmlns:a16="http://schemas.microsoft.com/office/drawing/2014/main" xmlns="" id="{821675A8-6D2B-456A-A77C-C18CA0270B75}"/>
              </a:ext>
            </a:extLst>
          </p:cNvPr>
          <p:cNvSpPr>
            <a:spLocks noChangeArrowheads="1"/>
          </p:cNvSpPr>
          <p:nvPr/>
        </p:nvSpPr>
        <p:spPr bwMode="gray">
          <a:xfrm rot="5400000">
            <a:off x="10980737" y="4079876"/>
            <a:ext cx="1420813" cy="671512"/>
          </a:xfrm>
          <a:prstGeom prst="triangle">
            <a:avLst>
              <a:gd name="adj" fmla="val 50000"/>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34822" name="Rectangle 6"/>
          <p:cNvSpPr>
            <a:spLocks noGrp="1" noChangeArrowheads="1"/>
          </p:cNvSpPr>
          <p:nvPr>
            <p:ph type="subTitle" idx="1"/>
          </p:nvPr>
        </p:nvSpPr>
        <p:spPr bwMode="gray">
          <a:xfrm>
            <a:off x="2133600" y="5229225"/>
            <a:ext cx="9144000" cy="381000"/>
          </a:xfrm>
        </p:spPr>
        <p:txBody>
          <a:bodyPr/>
          <a:lstStyle>
            <a:lvl1pPr marL="0" indent="0" algn="ctr">
              <a:buFont typeface="Wingdings" pitchFamily="2" charset="2"/>
              <a:buNone/>
              <a:defRPr sz="2400">
                <a:solidFill>
                  <a:schemeClr val="hlink"/>
                </a:solidFill>
              </a:defRPr>
            </a:lvl1pPr>
          </a:lstStyle>
          <a:p>
            <a:pPr lvl="0"/>
            <a:r>
              <a:rPr lang="en-US" noProof="0"/>
              <a:t>Click to edit Master subtitle style</a:t>
            </a:r>
          </a:p>
        </p:txBody>
      </p:sp>
      <p:sp>
        <p:nvSpPr>
          <p:cNvPr id="34828" name="Rectangle 12"/>
          <p:cNvSpPr>
            <a:spLocks noGrp="1" noChangeArrowheads="1"/>
          </p:cNvSpPr>
          <p:nvPr>
            <p:ph type="ctrTitle"/>
          </p:nvPr>
        </p:nvSpPr>
        <p:spPr bwMode="gray">
          <a:xfrm>
            <a:off x="2235200" y="3908426"/>
            <a:ext cx="9144000" cy="1012825"/>
          </a:xfrm>
        </p:spPr>
        <p:txBody>
          <a:bodyPr/>
          <a:lstStyle>
            <a:lvl1pPr>
              <a:defRPr sz="4000">
                <a:solidFill>
                  <a:schemeClr val="bg1"/>
                </a:solidFill>
              </a:defRPr>
            </a:lvl1pPr>
          </a:lstStyle>
          <a:p>
            <a:pPr lvl="0"/>
            <a:r>
              <a:rPr lang="en-US" noProof="0"/>
              <a:t>Click to edit Master title style</a:t>
            </a:r>
          </a:p>
        </p:txBody>
      </p:sp>
      <p:sp>
        <p:nvSpPr>
          <p:cNvPr id="10" name="Rectangle 8">
            <a:extLst>
              <a:ext uri="{FF2B5EF4-FFF2-40B4-BE49-F238E27FC236}">
                <a16:creationId xmlns:a16="http://schemas.microsoft.com/office/drawing/2014/main" xmlns="" id="{935FFDF9-D3FE-4AA7-9A27-C5803442B525}"/>
              </a:ext>
            </a:extLst>
          </p:cNvPr>
          <p:cNvSpPr>
            <a:spLocks noGrp="1" noChangeArrowheads="1"/>
          </p:cNvSpPr>
          <p:nvPr>
            <p:ph type="ftr" sz="quarter" idx="10"/>
          </p:nvPr>
        </p:nvSpPr>
        <p:spPr bwMode="gray">
          <a:xfrm>
            <a:off x="4165600" y="6553200"/>
            <a:ext cx="3860800" cy="1682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b="0">
                <a:solidFill>
                  <a:schemeClr val="accent2"/>
                </a:solidFill>
                <a:latin typeface="Verdana" panose="020B0604030504040204" pitchFamily="34" charset="0"/>
              </a:defRPr>
            </a:lvl1pPr>
          </a:lstStyle>
          <a:p>
            <a:pPr>
              <a:defRPr/>
            </a:pPr>
            <a:endParaRPr lang="en-US" altLang="en-US"/>
          </a:p>
        </p:txBody>
      </p:sp>
      <p:sp>
        <p:nvSpPr>
          <p:cNvPr id="11" name="Rectangle 9">
            <a:extLst>
              <a:ext uri="{FF2B5EF4-FFF2-40B4-BE49-F238E27FC236}">
                <a16:creationId xmlns:a16="http://schemas.microsoft.com/office/drawing/2014/main" xmlns="" id="{FB0EFE67-5C3B-478C-9B87-D9C67155C7E2}"/>
              </a:ext>
            </a:extLst>
          </p:cNvPr>
          <p:cNvSpPr>
            <a:spLocks noGrp="1" noChangeArrowheads="1"/>
          </p:cNvSpPr>
          <p:nvPr>
            <p:ph type="sldNum" sz="quarter" idx="11"/>
          </p:nvPr>
        </p:nvSpPr>
        <p:spPr bwMode="gray">
          <a:xfrm>
            <a:off x="8432800" y="6553200"/>
            <a:ext cx="2844800" cy="1682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b="0">
                <a:solidFill>
                  <a:schemeClr val="accent2"/>
                </a:solidFill>
                <a:latin typeface="Verdana" panose="020B0604030504040204" pitchFamily="34" charset="0"/>
              </a:defRPr>
            </a:lvl1pPr>
          </a:lstStyle>
          <a:p>
            <a:fld id="{296E4EB1-CE3E-4892-83A6-AC65B9C6FA96}" type="slidenum">
              <a:rPr lang="en-US" altLang="en-US"/>
              <a:pPr/>
              <a:t>‹#›</a:t>
            </a:fld>
            <a:endParaRPr lang="en-US" altLang="en-US"/>
          </a:p>
        </p:txBody>
      </p:sp>
    </p:spTree>
    <p:extLst>
      <p:ext uri="{BB962C8B-B14F-4D97-AF65-F5344CB8AC3E}">
        <p14:creationId xmlns:p14="http://schemas.microsoft.com/office/powerpoint/2010/main" val="2053069228"/>
      </p:ext>
    </p:extLst>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type="fourObj" preserve="1">
  <p:cSld name="2_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812800" y="122238"/>
            <a:ext cx="11074400" cy="563562"/>
          </a:xfrm>
        </p:spPr>
        <p:txBody>
          <a:bodyPr/>
          <a:lstStyle/>
          <a:p>
            <a:r>
              <a:rPr lang="en-US"/>
              <a:t>Click to edit Master title style</a:t>
            </a:r>
            <a:endParaRPr lang="vi-VN"/>
          </a:p>
        </p:txBody>
      </p:sp>
      <p:sp>
        <p:nvSpPr>
          <p:cNvPr id="3" name="Content Placeholder 2"/>
          <p:cNvSpPr>
            <a:spLocks noGrp="1"/>
          </p:cNvSpPr>
          <p:nvPr>
            <p:ph sz="quarter" idx="1"/>
          </p:nvPr>
        </p:nvSpPr>
        <p:spPr>
          <a:xfrm>
            <a:off x="914401" y="1076325"/>
            <a:ext cx="5312833" cy="2547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quarter" idx="2"/>
          </p:nvPr>
        </p:nvSpPr>
        <p:spPr>
          <a:xfrm>
            <a:off x="6430434" y="1076325"/>
            <a:ext cx="5314951" cy="2547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Content Placeholder 4"/>
          <p:cNvSpPr>
            <a:spLocks noGrp="1"/>
          </p:cNvSpPr>
          <p:nvPr>
            <p:ph sz="quarter" idx="3"/>
          </p:nvPr>
        </p:nvSpPr>
        <p:spPr>
          <a:xfrm>
            <a:off x="914401" y="3776664"/>
            <a:ext cx="5312833" cy="2547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Content Placeholder 5"/>
          <p:cNvSpPr>
            <a:spLocks noGrp="1"/>
          </p:cNvSpPr>
          <p:nvPr>
            <p:ph sz="quarter" idx="4"/>
          </p:nvPr>
        </p:nvSpPr>
        <p:spPr>
          <a:xfrm>
            <a:off x="6430434" y="3776664"/>
            <a:ext cx="5314951" cy="2547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1358817328"/>
      </p:ext>
    </p:extLst>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type="fourObj" preserve="1">
  <p:cSld name="1_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812800" y="122238"/>
            <a:ext cx="11074400" cy="563562"/>
          </a:xfrm>
        </p:spPr>
        <p:txBody>
          <a:bodyPr/>
          <a:lstStyle/>
          <a:p>
            <a:r>
              <a:rPr lang="en-US"/>
              <a:t>Click to edit Master title style</a:t>
            </a:r>
            <a:endParaRPr lang="vi-VN"/>
          </a:p>
        </p:txBody>
      </p:sp>
      <p:sp>
        <p:nvSpPr>
          <p:cNvPr id="3" name="Content Placeholder 2"/>
          <p:cNvSpPr>
            <a:spLocks noGrp="1"/>
          </p:cNvSpPr>
          <p:nvPr>
            <p:ph sz="quarter" idx="1"/>
          </p:nvPr>
        </p:nvSpPr>
        <p:spPr>
          <a:xfrm>
            <a:off x="914401" y="1076325"/>
            <a:ext cx="5312833" cy="2547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quarter" idx="2"/>
          </p:nvPr>
        </p:nvSpPr>
        <p:spPr>
          <a:xfrm>
            <a:off x="6430434" y="1076325"/>
            <a:ext cx="5314951" cy="2547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Content Placeholder 4"/>
          <p:cNvSpPr>
            <a:spLocks noGrp="1"/>
          </p:cNvSpPr>
          <p:nvPr>
            <p:ph sz="quarter" idx="3"/>
          </p:nvPr>
        </p:nvSpPr>
        <p:spPr>
          <a:xfrm>
            <a:off x="914401" y="3776664"/>
            <a:ext cx="5312833" cy="2547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Content Placeholder 5"/>
          <p:cNvSpPr>
            <a:spLocks noGrp="1"/>
          </p:cNvSpPr>
          <p:nvPr>
            <p:ph sz="quarter" idx="4"/>
          </p:nvPr>
        </p:nvSpPr>
        <p:spPr>
          <a:xfrm>
            <a:off x="6430434" y="3776664"/>
            <a:ext cx="5314951" cy="2547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2535736130"/>
      </p:ext>
    </p:extLst>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6684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14_Title Slide">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xmlns="" id="{509E8441-A208-4FBC-8770-CA8095F2540E}"/>
              </a:ext>
            </a:extLst>
          </p:cNvPr>
          <p:cNvSpPr>
            <a:spLocks noChangeArrowheads="1"/>
          </p:cNvSpPr>
          <p:nvPr/>
        </p:nvSpPr>
        <p:spPr bwMode="gray">
          <a:xfrm>
            <a:off x="4176713" y="3716338"/>
            <a:ext cx="7200900" cy="14414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5" name="Rectangle 3">
            <a:extLst>
              <a:ext uri="{FF2B5EF4-FFF2-40B4-BE49-F238E27FC236}">
                <a16:creationId xmlns:a16="http://schemas.microsoft.com/office/drawing/2014/main" xmlns="" id="{0CBD7AEF-B221-4242-A9C3-A802DF366C90}"/>
              </a:ext>
            </a:extLst>
          </p:cNvPr>
          <p:cNvSpPr>
            <a:spLocks noChangeArrowheads="1"/>
          </p:cNvSpPr>
          <p:nvPr/>
        </p:nvSpPr>
        <p:spPr bwMode="gray">
          <a:xfrm>
            <a:off x="2133600" y="3716338"/>
            <a:ext cx="2298700" cy="144145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pic>
        <p:nvPicPr>
          <p:cNvPr id="6" name="Picture 4">
            <a:extLst>
              <a:ext uri="{FF2B5EF4-FFF2-40B4-BE49-F238E27FC236}">
                <a16:creationId xmlns:a16="http://schemas.microsoft.com/office/drawing/2014/main" xmlns="" id="{94041103-30D2-4707-971A-75753BCD47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2146300" y="0"/>
            <a:ext cx="9393238" cy="371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a16="http://schemas.microsoft.com/office/drawing/2014/main" xmlns="" id="{3D62A790-461F-4594-89E6-408BB26581D5}"/>
              </a:ext>
            </a:extLst>
          </p:cNvPr>
          <p:cNvSpPr>
            <a:spLocks noChangeArrowheads="1"/>
          </p:cNvSpPr>
          <p:nvPr/>
        </p:nvSpPr>
        <p:spPr bwMode="gray">
          <a:xfrm>
            <a:off x="11379200" y="0"/>
            <a:ext cx="812800" cy="6858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8" name="Text Box 10">
            <a:extLst>
              <a:ext uri="{FF2B5EF4-FFF2-40B4-BE49-F238E27FC236}">
                <a16:creationId xmlns:a16="http://schemas.microsoft.com/office/drawing/2014/main" xmlns="" id="{9EA4195D-5BD2-4324-AE3A-BBB846024E1C}"/>
              </a:ext>
            </a:extLst>
          </p:cNvPr>
          <p:cNvSpPr txBox="1">
            <a:spLocks noChangeArrowheads="1"/>
          </p:cNvSpPr>
          <p:nvPr/>
        </p:nvSpPr>
        <p:spPr bwMode="gray">
          <a:xfrm>
            <a:off x="203200" y="304800"/>
            <a:ext cx="17446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defRPr/>
            </a:pPr>
            <a:r>
              <a:rPr lang="en-US" sz="2800">
                <a:solidFill>
                  <a:schemeClr val="bg2"/>
                </a:solidFill>
                <a:latin typeface="Verdana" pitchFamily="34" charset="0"/>
              </a:rPr>
              <a:t>LOGO</a:t>
            </a:r>
          </a:p>
        </p:txBody>
      </p:sp>
      <p:sp>
        <p:nvSpPr>
          <p:cNvPr id="9" name="AutoShape 11">
            <a:extLst>
              <a:ext uri="{FF2B5EF4-FFF2-40B4-BE49-F238E27FC236}">
                <a16:creationId xmlns:a16="http://schemas.microsoft.com/office/drawing/2014/main" xmlns="" id="{29F137A9-2C00-4A5A-8637-7A7B9FA08843}"/>
              </a:ext>
            </a:extLst>
          </p:cNvPr>
          <p:cNvSpPr>
            <a:spLocks noChangeArrowheads="1"/>
          </p:cNvSpPr>
          <p:nvPr/>
        </p:nvSpPr>
        <p:spPr bwMode="gray">
          <a:xfrm rot="5400000">
            <a:off x="10980737" y="4079876"/>
            <a:ext cx="1420813" cy="671512"/>
          </a:xfrm>
          <a:prstGeom prst="triangle">
            <a:avLst>
              <a:gd name="adj" fmla="val 50000"/>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34822" name="Rectangle 6"/>
          <p:cNvSpPr>
            <a:spLocks noGrp="1" noChangeArrowheads="1"/>
          </p:cNvSpPr>
          <p:nvPr>
            <p:ph type="subTitle" idx="1"/>
          </p:nvPr>
        </p:nvSpPr>
        <p:spPr bwMode="gray">
          <a:xfrm>
            <a:off x="2133600" y="5229225"/>
            <a:ext cx="9144000" cy="381000"/>
          </a:xfrm>
        </p:spPr>
        <p:txBody>
          <a:bodyPr/>
          <a:lstStyle>
            <a:lvl1pPr marL="0" indent="0" algn="ctr">
              <a:buFont typeface="Wingdings" pitchFamily="2" charset="2"/>
              <a:buNone/>
              <a:defRPr sz="2400">
                <a:solidFill>
                  <a:schemeClr val="hlink"/>
                </a:solidFill>
              </a:defRPr>
            </a:lvl1pPr>
          </a:lstStyle>
          <a:p>
            <a:pPr lvl="0"/>
            <a:r>
              <a:rPr lang="en-US" noProof="0"/>
              <a:t>Click to edit Master subtitle style</a:t>
            </a:r>
          </a:p>
        </p:txBody>
      </p:sp>
      <p:sp>
        <p:nvSpPr>
          <p:cNvPr id="34828" name="Rectangle 12"/>
          <p:cNvSpPr>
            <a:spLocks noGrp="1" noChangeArrowheads="1"/>
          </p:cNvSpPr>
          <p:nvPr>
            <p:ph type="ctrTitle"/>
          </p:nvPr>
        </p:nvSpPr>
        <p:spPr bwMode="gray">
          <a:xfrm>
            <a:off x="2235200" y="3908426"/>
            <a:ext cx="9144000" cy="1012825"/>
          </a:xfrm>
        </p:spPr>
        <p:txBody>
          <a:bodyPr/>
          <a:lstStyle>
            <a:lvl1pPr>
              <a:defRPr sz="4000">
                <a:solidFill>
                  <a:schemeClr val="bg1"/>
                </a:solidFill>
              </a:defRPr>
            </a:lvl1pPr>
          </a:lstStyle>
          <a:p>
            <a:pPr lvl="0"/>
            <a:r>
              <a:rPr lang="en-US" noProof="0"/>
              <a:t>Click to edit Master title style</a:t>
            </a:r>
          </a:p>
        </p:txBody>
      </p:sp>
      <p:sp>
        <p:nvSpPr>
          <p:cNvPr id="10" name="Rectangle 8">
            <a:extLst>
              <a:ext uri="{FF2B5EF4-FFF2-40B4-BE49-F238E27FC236}">
                <a16:creationId xmlns:a16="http://schemas.microsoft.com/office/drawing/2014/main" xmlns="" id="{F395A256-2A26-4FCE-9285-7A71E36833FD}"/>
              </a:ext>
            </a:extLst>
          </p:cNvPr>
          <p:cNvSpPr>
            <a:spLocks noGrp="1" noChangeArrowheads="1"/>
          </p:cNvSpPr>
          <p:nvPr>
            <p:ph type="ftr" sz="quarter" idx="10"/>
          </p:nvPr>
        </p:nvSpPr>
        <p:spPr bwMode="gray">
          <a:xfrm>
            <a:off x="4165600" y="6553200"/>
            <a:ext cx="3860800" cy="1682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b="0">
                <a:solidFill>
                  <a:schemeClr val="accent2"/>
                </a:solidFill>
                <a:latin typeface="Verdana" panose="020B0604030504040204" pitchFamily="34" charset="0"/>
              </a:defRPr>
            </a:lvl1pPr>
          </a:lstStyle>
          <a:p>
            <a:pPr>
              <a:defRPr/>
            </a:pPr>
            <a:endParaRPr lang="en-US" altLang="en-US"/>
          </a:p>
        </p:txBody>
      </p:sp>
      <p:sp>
        <p:nvSpPr>
          <p:cNvPr id="11" name="Rectangle 9">
            <a:extLst>
              <a:ext uri="{FF2B5EF4-FFF2-40B4-BE49-F238E27FC236}">
                <a16:creationId xmlns:a16="http://schemas.microsoft.com/office/drawing/2014/main" xmlns="" id="{B12F9DA1-2A05-4C42-9D93-F9B8009854EA}"/>
              </a:ext>
            </a:extLst>
          </p:cNvPr>
          <p:cNvSpPr>
            <a:spLocks noGrp="1" noChangeArrowheads="1"/>
          </p:cNvSpPr>
          <p:nvPr>
            <p:ph type="sldNum" sz="quarter" idx="11"/>
          </p:nvPr>
        </p:nvSpPr>
        <p:spPr bwMode="gray">
          <a:xfrm>
            <a:off x="8432800" y="6553200"/>
            <a:ext cx="2844800" cy="1682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b="0">
                <a:solidFill>
                  <a:schemeClr val="accent2"/>
                </a:solidFill>
                <a:latin typeface="Verdana" panose="020B0604030504040204" pitchFamily="34" charset="0"/>
              </a:defRPr>
            </a:lvl1pPr>
          </a:lstStyle>
          <a:p>
            <a:fld id="{EE2AC8B9-1FD0-44EC-AAD9-3FC3F05A5BF4}" type="slidenum">
              <a:rPr lang="en-US" altLang="en-US"/>
              <a:pPr/>
              <a:t>‹#›</a:t>
            </a:fld>
            <a:endParaRPr lang="en-US" altLang="en-US"/>
          </a:p>
        </p:txBody>
      </p:sp>
    </p:spTree>
    <p:extLst>
      <p:ext uri="{BB962C8B-B14F-4D97-AF65-F5344CB8AC3E}">
        <p14:creationId xmlns:p14="http://schemas.microsoft.com/office/powerpoint/2010/main" val="2000042253"/>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13_Title Slide">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xmlns="" id="{34BEEC18-E9D7-4180-B53D-11C953A4C47D}"/>
              </a:ext>
            </a:extLst>
          </p:cNvPr>
          <p:cNvSpPr>
            <a:spLocks noChangeArrowheads="1"/>
          </p:cNvSpPr>
          <p:nvPr/>
        </p:nvSpPr>
        <p:spPr bwMode="gray">
          <a:xfrm>
            <a:off x="4176713" y="3716338"/>
            <a:ext cx="7200900" cy="14414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5" name="Rectangle 3">
            <a:extLst>
              <a:ext uri="{FF2B5EF4-FFF2-40B4-BE49-F238E27FC236}">
                <a16:creationId xmlns:a16="http://schemas.microsoft.com/office/drawing/2014/main" xmlns="" id="{A22CE465-9360-48EF-A74C-08304D05F1E3}"/>
              </a:ext>
            </a:extLst>
          </p:cNvPr>
          <p:cNvSpPr>
            <a:spLocks noChangeArrowheads="1"/>
          </p:cNvSpPr>
          <p:nvPr/>
        </p:nvSpPr>
        <p:spPr bwMode="gray">
          <a:xfrm>
            <a:off x="2133600" y="3716338"/>
            <a:ext cx="2298700" cy="144145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pic>
        <p:nvPicPr>
          <p:cNvPr id="6" name="Picture 4">
            <a:extLst>
              <a:ext uri="{FF2B5EF4-FFF2-40B4-BE49-F238E27FC236}">
                <a16:creationId xmlns:a16="http://schemas.microsoft.com/office/drawing/2014/main" xmlns="" id="{0E7F6D54-D061-4BA5-A583-6175CC88BA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2146300" y="0"/>
            <a:ext cx="9393238" cy="371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a16="http://schemas.microsoft.com/office/drawing/2014/main" xmlns="" id="{377764FA-4FD0-4303-8AA8-0CD53D6501ED}"/>
              </a:ext>
            </a:extLst>
          </p:cNvPr>
          <p:cNvSpPr>
            <a:spLocks noChangeArrowheads="1"/>
          </p:cNvSpPr>
          <p:nvPr/>
        </p:nvSpPr>
        <p:spPr bwMode="gray">
          <a:xfrm>
            <a:off x="11379200" y="0"/>
            <a:ext cx="812800" cy="6858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8" name="Text Box 10">
            <a:extLst>
              <a:ext uri="{FF2B5EF4-FFF2-40B4-BE49-F238E27FC236}">
                <a16:creationId xmlns:a16="http://schemas.microsoft.com/office/drawing/2014/main" xmlns="" id="{28207D6E-5299-4342-BBE2-46B741836087}"/>
              </a:ext>
            </a:extLst>
          </p:cNvPr>
          <p:cNvSpPr txBox="1">
            <a:spLocks noChangeArrowheads="1"/>
          </p:cNvSpPr>
          <p:nvPr/>
        </p:nvSpPr>
        <p:spPr bwMode="gray">
          <a:xfrm>
            <a:off x="203200" y="304800"/>
            <a:ext cx="17446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defRPr/>
            </a:pPr>
            <a:r>
              <a:rPr lang="en-US" sz="2800">
                <a:solidFill>
                  <a:schemeClr val="bg2"/>
                </a:solidFill>
                <a:latin typeface="Verdana" pitchFamily="34" charset="0"/>
              </a:rPr>
              <a:t>LOGO</a:t>
            </a:r>
          </a:p>
        </p:txBody>
      </p:sp>
      <p:sp>
        <p:nvSpPr>
          <p:cNvPr id="9" name="AutoShape 11">
            <a:extLst>
              <a:ext uri="{FF2B5EF4-FFF2-40B4-BE49-F238E27FC236}">
                <a16:creationId xmlns:a16="http://schemas.microsoft.com/office/drawing/2014/main" xmlns="" id="{911CDDB5-53C0-4FA3-9022-6FB0AA51100C}"/>
              </a:ext>
            </a:extLst>
          </p:cNvPr>
          <p:cNvSpPr>
            <a:spLocks noChangeArrowheads="1"/>
          </p:cNvSpPr>
          <p:nvPr/>
        </p:nvSpPr>
        <p:spPr bwMode="gray">
          <a:xfrm rot="5400000">
            <a:off x="10980737" y="4079876"/>
            <a:ext cx="1420813" cy="671512"/>
          </a:xfrm>
          <a:prstGeom prst="triangle">
            <a:avLst>
              <a:gd name="adj" fmla="val 50000"/>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34822" name="Rectangle 6"/>
          <p:cNvSpPr>
            <a:spLocks noGrp="1" noChangeArrowheads="1"/>
          </p:cNvSpPr>
          <p:nvPr>
            <p:ph type="subTitle" idx="1"/>
          </p:nvPr>
        </p:nvSpPr>
        <p:spPr bwMode="gray">
          <a:xfrm>
            <a:off x="2133600" y="5229225"/>
            <a:ext cx="9144000" cy="381000"/>
          </a:xfrm>
        </p:spPr>
        <p:txBody>
          <a:bodyPr/>
          <a:lstStyle>
            <a:lvl1pPr marL="0" indent="0" algn="ctr">
              <a:buFont typeface="Wingdings" pitchFamily="2" charset="2"/>
              <a:buNone/>
              <a:defRPr sz="2400">
                <a:solidFill>
                  <a:schemeClr val="hlink"/>
                </a:solidFill>
              </a:defRPr>
            </a:lvl1pPr>
          </a:lstStyle>
          <a:p>
            <a:pPr lvl="0"/>
            <a:r>
              <a:rPr lang="en-US" noProof="0"/>
              <a:t>Click to edit Master subtitle style</a:t>
            </a:r>
          </a:p>
        </p:txBody>
      </p:sp>
      <p:sp>
        <p:nvSpPr>
          <p:cNvPr id="34828" name="Rectangle 12"/>
          <p:cNvSpPr>
            <a:spLocks noGrp="1" noChangeArrowheads="1"/>
          </p:cNvSpPr>
          <p:nvPr>
            <p:ph type="ctrTitle"/>
          </p:nvPr>
        </p:nvSpPr>
        <p:spPr bwMode="gray">
          <a:xfrm>
            <a:off x="2235200" y="3908426"/>
            <a:ext cx="9144000" cy="1012825"/>
          </a:xfrm>
        </p:spPr>
        <p:txBody>
          <a:bodyPr/>
          <a:lstStyle>
            <a:lvl1pPr>
              <a:defRPr sz="4000">
                <a:solidFill>
                  <a:schemeClr val="bg1"/>
                </a:solidFill>
              </a:defRPr>
            </a:lvl1pPr>
          </a:lstStyle>
          <a:p>
            <a:pPr lvl="0"/>
            <a:r>
              <a:rPr lang="en-US" noProof="0"/>
              <a:t>Click to edit Master title style</a:t>
            </a:r>
          </a:p>
        </p:txBody>
      </p:sp>
      <p:sp>
        <p:nvSpPr>
          <p:cNvPr id="10" name="Rectangle 8">
            <a:extLst>
              <a:ext uri="{FF2B5EF4-FFF2-40B4-BE49-F238E27FC236}">
                <a16:creationId xmlns:a16="http://schemas.microsoft.com/office/drawing/2014/main" xmlns="" id="{78BE125E-2EE1-42F5-BDDD-082A712A479C}"/>
              </a:ext>
            </a:extLst>
          </p:cNvPr>
          <p:cNvSpPr>
            <a:spLocks noGrp="1" noChangeArrowheads="1"/>
          </p:cNvSpPr>
          <p:nvPr>
            <p:ph type="ftr" sz="quarter" idx="10"/>
          </p:nvPr>
        </p:nvSpPr>
        <p:spPr bwMode="gray">
          <a:xfrm>
            <a:off x="4165600" y="6553200"/>
            <a:ext cx="3860800" cy="1682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b="0">
                <a:solidFill>
                  <a:schemeClr val="accent2"/>
                </a:solidFill>
                <a:latin typeface="Verdana" panose="020B0604030504040204" pitchFamily="34" charset="0"/>
              </a:defRPr>
            </a:lvl1pPr>
          </a:lstStyle>
          <a:p>
            <a:pPr>
              <a:defRPr/>
            </a:pPr>
            <a:endParaRPr lang="en-US" altLang="en-US"/>
          </a:p>
        </p:txBody>
      </p:sp>
      <p:sp>
        <p:nvSpPr>
          <p:cNvPr id="11" name="Rectangle 9">
            <a:extLst>
              <a:ext uri="{FF2B5EF4-FFF2-40B4-BE49-F238E27FC236}">
                <a16:creationId xmlns:a16="http://schemas.microsoft.com/office/drawing/2014/main" xmlns="" id="{F0F0C8CC-FA4E-40D3-8C02-08C508EB85C2}"/>
              </a:ext>
            </a:extLst>
          </p:cNvPr>
          <p:cNvSpPr>
            <a:spLocks noGrp="1" noChangeArrowheads="1"/>
          </p:cNvSpPr>
          <p:nvPr>
            <p:ph type="sldNum" sz="quarter" idx="11"/>
          </p:nvPr>
        </p:nvSpPr>
        <p:spPr bwMode="gray">
          <a:xfrm>
            <a:off x="8432800" y="6553200"/>
            <a:ext cx="2844800" cy="1682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b="0">
                <a:solidFill>
                  <a:schemeClr val="accent2"/>
                </a:solidFill>
                <a:latin typeface="Verdana" panose="020B0604030504040204" pitchFamily="34" charset="0"/>
              </a:defRPr>
            </a:lvl1pPr>
          </a:lstStyle>
          <a:p>
            <a:fld id="{D4D03B7B-0CBA-4967-A709-364B8941CD2A}" type="slidenum">
              <a:rPr lang="en-US" altLang="en-US"/>
              <a:pPr/>
              <a:t>‹#›</a:t>
            </a:fld>
            <a:endParaRPr lang="en-US" altLang="en-US"/>
          </a:p>
        </p:txBody>
      </p:sp>
    </p:spTree>
    <p:extLst>
      <p:ext uri="{BB962C8B-B14F-4D97-AF65-F5344CB8AC3E}">
        <p14:creationId xmlns:p14="http://schemas.microsoft.com/office/powerpoint/2010/main" val="1794894336"/>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2_Title Slide">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xmlns="" id="{3945A1AC-D1DC-4E48-806D-172B9CE03032}"/>
              </a:ext>
            </a:extLst>
          </p:cNvPr>
          <p:cNvSpPr>
            <a:spLocks noChangeArrowheads="1"/>
          </p:cNvSpPr>
          <p:nvPr/>
        </p:nvSpPr>
        <p:spPr bwMode="gray">
          <a:xfrm>
            <a:off x="4176713" y="3716338"/>
            <a:ext cx="7200900" cy="14414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5" name="Rectangle 3">
            <a:extLst>
              <a:ext uri="{FF2B5EF4-FFF2-40B4-BE49-F238E27FC236}">
                <a16:creationId xmlns:a16="http://schemas.microsoft.com/office/drawing/2014/main" xmlns="" id="{96FB4C9A-1DB1-47D5-8299-43AF65EA14AF}"/>
              </a:ext>
            </a:extLst>
          </p:cNvPr>
          <p:cNvSpPr>
            <a:spLocks noChangeArrowheads="1"/>
          </p:cNvSpPr>
          <p:nvPr/>
        </p:nvSpPr>
        <p:spPr bwMode="gray">
          <a:xfrm>
            <a:off x="2133600" y="3716338"/>
            <a:ext cx="2298700" cy="144145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pic>
        <p:nvPicPr>
          <p:cNvPr id="6" name="Picture 4">
            <a:extLst>
              <a:ext uri="{FF2B5EF4-FFF2-40B4-BE49-F238E27FC236}">
                <a16:creationId xmlns:a16="http://schemas.microsoft.com/office/drawing/2014/main" xmlns="" id="{95A9315E-926B-418E-A410-08C11B16AE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2146300" y="0"/>
            <a:ext cx="9393238" cy="371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a16="http://schemas.microsoft.com/office/drawing/2014/main" xmlns="" id="{1A76F33A-DEF5-4839-A193-23C6C2DEA614}"/>
              </a:ext>
            </a:extLst>
          </p:cNvPr>
          <p:cNvSpPr>
            <a:spLocks noChangeArrowheads="1"/>
          </p:cNvSpPr>
          <p:nvPr/>
        </p:nvSpPr>
        <p:spPr bwMode="gray">
          <a:xfrm>
            <a:off x="11379200" y="0"/>
            <a:ext cx="812800" cy="6858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8" name="Text Box 10">
            <a:extLst>
              <a:ext uri="{FF2B5EF4-FFF2-40B4-BE49-F238E27FC236}">
                <a16:creationId xmlns:a16="http://schemas.microsoft.com/office/drawing/2014/main" xmlns="" id="{D6C3DE1E-E4D5-468A-A150-6427E45E4823}"/>
              </a:ext>
            </a:extLst>
          </p:cNvPr>
          <p:cNvSpPr txBox="1">
            <a:spLocks noChangeArrowheads="1"/>
          </p:cNvSpPr>
          <p:nvPr/>
        </p:nvSpPr>
        <p:spPr bwMode="gray">
          <a:xfrm>
            <a:off x="203200" y="304800"/>
            <a:ext cx="17446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defRPr/>
            </a:pPr>
            <a:r>
              <a:rPr lang="en-US" sz="2800">
                <a:solidFill>
                  <a:schemeClr val="bg2"/>
                </a:solidFill>
                <a:latin typeface="Verdana" pitchFamily="34" charset="0"/>
              </a:rPr>
              <a:t>LOGO</a:t>
            </a:r>
          </a:p>
        </p:txBody>
      </p:sp>
      <p:sp>
        <p:nvSpPr>
          <p:cNvPr id="9" name="AutoShape 11">
            <a:extLst>
              <a:ext uri="{FF2B5EF4-FFF2-40B4-BE49-F238E27FC236}">
                <a16:creationId xmlns:a16="http://schemas.microsoft.com/office/drawing/2014/main" xmlns="" id="{86F19221-3A7D-4A47-8E57-FA0CF60BE6F9}"/>
              </a:ext>
            </a:extLst>
          </p:cNvPr>
          <p:cNvSpPr>
            <a:spLocks noChangeArrowheads="1"/>
          </p:cNvSpPr>
          <p:nvPr/>
        </p:nvSpPr>
        <p:spPr bwMode="gray">
          <a:xfrm rot="5400000">
            <a:off x="10980737" y="4079876"/>
            <a:ext cx="1420813" cy="671512"/>
          </a:xfrm>
          <a:prstGeom prst="triangle">
            <a:avLst>
              <a:gd name="adj" fmla="val 50000"/>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34822" name="Rectangle 6"/>
          <p:cNvSpPr>
            <a:spLocks noGrp="1" noChangeArrowheads="1"/>
          </p:cNvSpPr>
          <p:nvPr>
            <p:ph type="subTitle" idx="1"/>
          </p:nvPr>
        </p:nvSpPr>
        <p:spPr bwMode="gray">
          <a:xfrm>
            <a:off x="2133600" y="5229225"/>
            <a:ext cx="9144000" cy="381000"/>
          </a:xfrm>
        </p:spPr>
        <p:txBody>
          <a:bodyPr/>
          <a:lstStyle>
            <a:lvl1pPr marL="0" indent="0" algn="ctr">
              <a:buFont typeface="Wingdings" pitchFamily="2" charset="2"/>
              <a:buNone/>
              <a:defRPr sz="2400">
                <a:solidFill>
                  <a:schemeClr val="hlink"/>
                </a:solidFill>
              </a:defRPr>
            </a:lvl1pPr>
          </a:lstStyle>
          <a:p>
            <a:pPr lvl="0"/>
            <a:r>
              <a:rPr lang="en-US" noProof="0"/>
              <a:t>Click to edit Master subtitle style</a:t>
            </a:r>
          </a:p>
        </p:txBody>
      </p:sp>
      <p:sp>
        <p:nvSpPr>
          <p:cNvPr id="34828" name="Rectangle 12"/>
          <p:cNvSpPr>
            <a:spLocks noGrp="1" noChangeArrowheads="1"/>
          </p:cNvSpPr>
          <p:nvPr>
            <p:ph type="ctrTitle"/>
          </p:nvPr>
        </p:nvSpPr>
        <p:spPr bwMode="gray">
          <a:xfrm>
            <a:off x="2235200" y="3908426"/>
            <a:ext cx="9144000" cy="1012825"/>
          </a:xfrm>
        </p:spPr>
        <p:txBody>
          <a:bodyPr/>
          <a:lstStyle>
            <a:lvl1pPr>
              <a:defRPr sz="4000">
                <a:solidFill>
                  <a:schemeClr val="bg1"/>
                </a:solidFill>
              </a:defRPr>
            </a:lvl1pPr>
          </a:lstStyle>
          <a:p>
            <a:pPr lvl="0"/>
            <a:r>
              <a:rPr lang="en-US" noProof="0"/>
              <a:t>Click to edit Master title style</a:t>
            </a:r>
          </a:p>
        </p:txBody>
      </p:sp>
      <p:sp>
        <p:nvSpPr>
          <p:cNvPr id="10" name="Rectangle 8">
            <a:extLst>
              <a:ext uri="{FF2B5EF4-FFF2-40B4-BE49-F238E27FC236}">
                <a16:creationId xmlns:a16="http://schemas.microsoft.com/office/drawing/2014/main" xmlns="" id="{A1B64255-ED3A-44AA-91FC-C4579790A9B7}"/>
              </a:ext>
            </a:extLst>
          </p:cNvPr>
          <p:cNvSpPr>
            <a:spLocks noGrp="1" noChangeArrowheads="1"/>
          </p:cNvSpPr>
          <p:nvPr>
            <p:ph type="ftr" sz="quarter" idx="10"/>
          </p:nvPr>
        </p:nvSpPr>
        <p:spPr bwMode="gray">
          <a:xfrm>
            <a:off x="4165600" y="6553200"/>
            <a:ext cx="3860800" cy="1682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b="0">
                <a:solidFill>
                  <a:schemeClr val="accent2"/>
                </a:solidFill>
                <a:latin typeface="Verdana" panose="020B0604030504040204" pitchFamily="34" charset="0"/>
              </a:defRPr>
            </a:lvl1pPr>
          </a:lstStyle>
          <a:p>
            <a:pPr>
              <a:defRPr/>
            </a:pPr>
            <a:endParaRPr lang="en-US" altLang="en-US"/>
          </a:p>
        </p:txBody>
      </p:sp>
      <p:sp>
        <p:nvSpPr>
          <p:cNvPr id="11" name="Rectangle 9">
            <a:extLst>
              <a:ext uri="{FF2B5EF4-FFF2-40B4-BE49-F238E27FC236}">
                <a16:creationId xmlns:a16="http://schemas.microsoft.com/office/drawing/2014/main" xmlns="" id="{B5807BF0-9E0D-4FEA-9923-A7447A0F526B}"/>
              </a:ext>
            </a:extLst>
          </p:cNvPr>
          <p:cNvSpPr>
            <a:spLocks noGrp="1" noChangeArrowheads="1"/>
          </p:cNvSpPr>
          <p:nvPr>
            <p:ph type="sldNum" sz="quarter" idx="11"/>
          </p:nvPr>
        </p:nvSpPr>
        <p:spPr bwMode="gray">
          <a:xfrm>
            <a:off x="8432800" y="6553200"/>
            <a:ext cx="2844800" cy="1682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b="0">
                <a:solidFill>
                  <a:schemeClr val="accent2"/>
                </a:solidFill>
                <a:latin typeface="Verdana" panose="020B0604030504040204" pitchFamily="34" charset="0"/>
              </a:defRPr>
            </a:lvl1pPr>
          </a:lstStyle>
          <a:p>
            <a:fld id="{E5CF82C8-D4A4-4435-9BAF-795F03B7FA8E}" type="slidenum">
              <a:rPr lang="en-US" altLang="en-US"/>
              <a:pPr/>
              <a:t>‹#›</a:t>
            </a:fld>
            <a:endParaRPr lang="en-US" altLang="en-US"/>
          </a:p>
        </p:txBody>
      </p:sp>
    </p:spTree>
    <p:extLst>
      <p:ext uri="{BB962C8B-B14F-4D97-AF65-F5344CB8AC3E}">
        <p14:creationId xmlns:p14="http://schemas.microsoft.com/office/powerpoint/2010/main" val="3376803567"/>
      </p:ext>
    </p:extLst>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image" Target="../media/image1.pn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xmlns="" id="{131BB7FF-D467-4825-A0FB-CBFF7FFD2F43}"/>
              </a:ext>
            </a:extLst>
          </p:cNvPr>
          <p:cNvSpPr>
            <a:spLocks noChangeArrowheads="1"/>
          </p:cNvSpPr>
          <p:nvPr/>
        </p:nvSpPr>
        <p:spPr bwMode="gray">
          <a:xfrm>
            <a:off x="0" y="-9525"/>
            <a:ext cx="12192000" cy="847725"/>
          </a:xfrm>
          <a:prstGeom prst="rect">
            <a:avLst/>
          </a:prstGeom>
          <a:gradFill rotWithShape="1">
            <a:gsLst>
              <a:gs pos="0">
                <a:schemeClr val="accent2">
                  <a:gamma/>
                  <a:shade val="46275"/>
                  <a:invGamma/>
                </a:schemeClr>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33795" name="Rectangle 3">
            <a:extLst>
              <a:ext uri="{FF2B5EF4-FFF2-40B4-BE49-F238E27FC236}">
                <a16:creationId xmlns:a16="http://schemas.microsoft.com/office/drawing/2014/main" xmlns="" id="{CA16C7B2-16B0-4F3D-BC84-91D7473DD3EA}"/>
              </a:ext>
            </a:extLst>
          </p:cNvPr>
          <p:cNvSpPr>
            <a:spLocks noChangeArrowheads="1"/>
          </p:cNvSpPr>
          <p:nvPr/>
        </p:nvSpPr>
        <p:spPr bwMode="gray">
          <a:xfrm>
            <a:off x="11952288" y="836613"/>
            <a:ext cx="239712" cy="5832475"/>
          </a:xfrm>
          <a:prstGeom prst="rect">
            <a:avLst/>
          </a:prstGeom>
          <a:gradFill rotWithShape="1">
            <a:gsLst>
              <a:gs pos="0">
                <a:schemeClr val="accent2"/>
              </a:gs>
              <a:gs pos="100000">
                <a:schemeClr val="tx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33796" name="Rectangle 4">
            <a:extLst>
              <a:ext uri="{FF2B5EF4-FFF2-40B4-BE49-F238E27FC236}">
                <a16:creationId xmlns:a16="http://schemas.microsoft.com/office/drawing/2014/main" xmlns="" id="{C35BE0BC-6250-4775-A399-4B1F9FBAF832}"/>
              </a:ext>
            </a:extLst>
          </p:cNvPr>
          <p:cNvSpPr>
            <a:spLocks noChangeArrowheads="1"/>
          </p:cNvSpPr>
          <p:nvPr userDrawn="1"/>
        </p:nvSpPr>
        <p:spPr bwMode="gray">
          <a:xfrm>
            <a:off x="0" y="836613"/>
            <a:ext cx="814388" cy="6034087"/>
          </a:xfrm>
          <a:prstGeom prst="rect">
            <a:avLst/>
          </a:prstGeom>
          <a:gradFill rotWithShape="1">
            <a:gsLst>
              <a:gs pos="0">
                <a:schemeClr val="accent1"/>
              </a:gs>
              <a:gs pos="100000">
                <a:schemeClr val="tx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33797" name="Rectangle 5">
            <a:extLst>
              <a:ext uri="{FF2B5EF4-FFF2-40B4-BE49-F238E27FC236}">
                <a16:creationId xmlns:a16="http://schemas.microsoft.com/office/drawing/2014/main" xmlns="" id="{876F2A3C-66CC-4994-8274-42B393583C87}"/>
              </a:ext>
            </a:extLst>
          </p:cNvPr>
          <p:cNvSpPr>
            <a:spLocks noChangeArrowheads="1"/>
          </p:cNvSpPr>
          <p:nvPr/>
        </p:nvSpPr>
        <p:spPr bwMode="gray">
          <a:xfrm>
            <a:off x="814388" y="6467475"/>
            <a:ext cx="11377612" cy="404813"/>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vi-VN" altLang="en-US">
              <a:effectLst>
                <a:outerShdw blurRad="38100" dist="38100" dir="2700000" algn="tl">
                  <a:srgbClr val="FFFFFF"/>
                </a:outerShdw>
              </a:effectLst>
            </a:endParaRPr>
          </a:p>
        </p:txBody>
      </p:sp>
      <p:sp>
        <p:nvSpPr>
          <p:cNvPr id="1030" name="Rectangle 6">
            <a:extLst>
              <a:ext uri="{FF2B5EF4-FFF2-40B4-BE49-F238E27FC236}">
                <a16:creationId xmlns:a16="http://schemas.microsoft.com/office/drawing/2014/main" xmlns="" id="{53B0F4B0-5748-4CA0-9152-53B3F284BBE7}"/>
              </a:ext>
            </a:extLst>
          </p:cNvPr>
          <p:cNvSpPr>
            <a:spLocks noGrp="1" noChangeArrowheads="1"/>
          </p:cNvSpPr>
          <p:nvPr>
            <p:ph type="body" idx="1"/>
          </p:nvPr>
        </p:nvSpPr>
        <p:spPr bwMode="auto">
          <a:xfrm>
            <a:off x="914400" y="1076325"/>
            <a:ext cx="10831513" cy="524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1" name="Rectangle 9">
            <a:extLst>
              <a:ext uri="{FF2B5EF4-FFF2-40B4-BE49-F238E27FC236}">
                <a16:creationId xmlns:a16="http://schemas.microsoft.com/office/drawing/2014/main" xmlns="" id="{487D3DB5-752D-4B3F-9702-62CB0FB228B3}"/>
              </a:ext>
            </a:extLst>
          </p:cNvPr>
          <p:cNvSpPr>
            <a:spLocks noGrp="1" noChangeArrowheads="1"/>
          </p:cNvSpPr>
          <p:nvPr>
            <p:ph type="title"/>
          </p:nvPr>
        </p:nvSpPr>
        <p:spPr bwMode="white">
          <a:xfrm>
            <a:off x="812800" y="122238"/>
            <a:ext cx="110744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pic>
        <p:nvPicPr>
          <p:cNvPr id="1032" name="Picture 10">
            <a:extLst>
              <a:ext uri="{FF2B5EF4-FFF2-40B4-BE49-F238E27FC236}">
                <a16:creationId xmlns:a16="http://schemas.microsoft.com/office/drawing/2014/main" xmlns="" id="{B3443254-B2E8-4950-8BF7-D58C59402211}"/>
              </a:ext>
            </a:extLst>
          </p:cNvPr>
          <p:cNvPicPr>
            <a:picLocks noChangeAspect="1" noChangeArrowheads="1"/>
          </p:cNvPicPr>
          <p:nvPr/>
        </p:nvPicPr>
        <p:blipFill>
          <a:blip r:embed="rId64">
            <a:extLst>
              <a:ext uri="{28A0092B-C50C-407E-A947-70E740481C1C}">
                <a14:useLocalDpi xmlns:a14="http://schemas.microsoft.com/office/drawing/2010/main" val="0"/>
              </a:ext>
            </a:extLst>
          </a:blip>
          <a:srcRect/>
          <a:stretch>
            <a:fillRect/>
          </a:stretch>
        </p:blipFill>
        <p:spPr bwMode="auto">
          <a:xfrm>
            <a:off x="0" y="-4763"/>
            <a:ext cx="795338" cy="841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528554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 id="2147483690" r:id="rId28"/>
    <p:sldLayoutId id="2147483691" r:id="rId29"/>
    <p:sldLayoutId id="2147483692" r:id="rId30"/>
    <p:sldLayoutId id="2147483693" r:id="rId31"/>
    <p:sldLayoutId id="2147483694" r:id="rId32"/>
    <p:sldLayoutId id="2147483695" r:id="rId33"/>
    <p:sldLayoutId id="2147483696" r:id="rId34"/>
    <p:sldLayoutId id="2147483697" r:id="rId35"/>
    <p:sldLayoutId id="2147483698" r:id="rId36"/>
    <p:sldLayoutId id="2147483699" r:id="rId37"/>
    <p:sldLayoutId id="2147483700" r:id="rId38"/>
    <p:sldLayoutId id="2147483701" r:id="rId39"/>
    <p:sldLayoutId id="2147483702" r:id="rId40"/>
    <p:sldLayoutId id="2147483703" r:id="rId41"/>
    <p:sldLayoutId id="2147483704" r:id="rId42"/>
    <p:sldLayoutId id="2147483705" r:id="rId43"/>
    <p:sldLayoutId id="2147483706" r:id="rId44"/>
    <p:sldLayoutId id="2147483707" r:id="rId45"/>
    <p:sldLayoutId id="2147483708" r:id="rId46"/>
    <p:sldLayoutId id="2147483709" r:id="rId47"/>
    <p:sldLayoutId id="2147483710" r:id="rId48"/>
    <p:sldLayoutId id="2147483711" r:id="rId49"/>
    <p:sldLayoutId id="2147483712" r:id="rId50"/>
    <p:sldLayoutId id="2147483713" r:id="rId51"/>
    <p:sldLayoutId id="2147483714" r:id="rId52"/>
    <p:sldLayoutId id="2147483715" r:id="rId53"/>
    <p:sldLayoutId id="2147483716" r:id="rId54"/>
    <p:sldLayoutId id="2147483717" r:id="rId55"/>
    <p:sldLayoutId id="2147483718" r:id="rId56"/>
    <p:sldLayoutId id="2147483719" r:id="rId57"/>
    <p:sldLayoutId id="2147483720" r:id="rId58"/>
    <p:sldLayoutId id="2147483721" r:id="rId59"/>
    <p:sldLayoutId id="2147483722" r:id="rId60"/>
    <p:sldLayoutId id="2147483723" r:id="rId61"/>
    <p:sldLayoutId id="2147483724" r:id="rId62"/>
  </p:sldLayoutIdLst>
  <p:transition spd="med"/>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Verdana" pitchFamily="34" charset="0"/>
        </a:defRPr>
      </a:lvl2pPr>
      <a:lvl3pPr algn="ctr" rtl="0" eaLnBrk="0" fontAlgn="base" hangingPunct="0">
        <a:spcBef>
          <a:spcPct val="0"/>
        </a:spcBef>
        <a:spcAft>
          <a:spcPct val="0"/>
        </a:spcAft>
        <a:defRPr sz="3200" b="1">
          <a:solidFill>
            <a:schemeClr val="tx2"/>
          </a:solidFill>
          <a:latin typeface="Verdana" pitchFamily="34" charset="0"/>
        </a:defRPr>
      </a:lvl3pPr>
      <a:lvl4pPr algn="ctr" rtl="0" eaLnBrk="0" fontAlgn="base" hangingPunct="0">
        <a:spcBef>
          <a:spcPct val="0"/>
        </a:spcBef>
        <a:spcAft>
          <a:spcPct val="0"/>
        </a:spcAft>
        <a:defRPr sz="3200" b="1">
          <a:solidFill>
            <a:schemeClr val="tx2"/>
          </a:solidFill>
          <a:latin typeface="Verdana" pitchFamily="34" charset="0"/>
        </a:defRPr>
      </a:lvl4pPr>
      <a:lvl5pPr algn="ctr" rtl="0" eaLnBrk="0" fontAlgn="base" hangingPunct="0">
        <a:spcBef>
          <a:spcPct val="0"/>
        </a:spcBef>
        <a:spcAft>
          <a:spcPct val="0"/>
        </a:spcAft>
        <a:defRPr sz="3200" b="1">
          <a:solidFill>
            <a:schemeClr val="tx2"/>
          </a:solidFill>
          <a:latin typeface="Verdana" pitchFamily="34" charset="0"/>
        </a:defRPr>
      </a:lvl5pPr>
      <a:lvl6pPr marL="457200" algn="ctr" rtl="0" fontAlgn="base">
        <a:spcBef>
          <a:spcPct val="0"/>
        </a:spcBef>
        <a:spcAft>
          <a:spcPct val="0"/>
        </a:spcAft>
        <a:defRPr sz="3200" b="1">
          <a:solidFill>
            <a:schemeClr val="tx2"/>
          </a:solidFill>
          <a:latin typeface="Verdana" pitchFamily="34" charset="0"/>
        </a:defRPr>
      </a:lvl6pPr>
      <a:lvl7pPr marL="914400" algn="ctr" rtl="0" fontAlgn="base">
        <a:spcBef>
          <a:spcPct val="0"/>
        </a:spcBef>
        <a:spcAft>
          <a:spcPct val="0"/>
        </a:spcAft>
        <a:defRPr sz="3200" b="1">
          <a:solidFill>
            <a:schemeClr val="tx2"/>
          </a:solidFill>
          <a:latin typeface="Verdana" pitchFamily="34" charset="0"/>
        </a:defRPr>
      </a:lvl7pPr>
      <a:lvl8pPr marL="1371600" algn="ctr" rtl="0" fontAlgn="base">
        <a:spcBef>
          <a:spcPct val="0"/>
        </a:spcBef>
        <a:spcAft>
          <a:spcPct val="0"/>
        </a:spcAft>
        <a:defRPr sz="3200" b="1">
          <a:solidFill>
            <a:schemeClr val="tx2"/>
          </a:solidFill>
          <a:latin typeface="Verdana" pitchFamily="34" charset="0"/>
        </a:defRPr>
      </a:lvl8pPr>
      <a:lvl9pPr marL="1828800" algn="ctr" rtl="0" fontAlgn="base">
        <a:spcBef>
          <a:spcPct val="0"/>
        </a:spcBef>
        <a:spcAft>
          <a:spcPct val="0"/>
        </a:spcAft>
        <a:defRPr sz="3200" b="1">
          <a:solidFill>
            <a:schemeClr val="tx2"/>
          </a:solidFill>
          <a:latin typeface="Verdana" pitchFamily="34"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b="1">
          <a:solidFill>
            <a:schemeClr val="accent2"/>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9.xml"/><Relationship Id="rId4" Type="http://schemas.openxmlformats.org/officeDocument/2006/relationships/image" Target="../media/image5.gif"/></Relationships>
</file>

<file path=ppt/slides/_rels/slide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24.jpeg"/><Relationship Id="rId1" Type="http://schemas.openxmlformats.org/officeDocument/2006/relationships/slideLayout" Target="../slideLayouts/slideLayout29.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24.jpe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4.gif"/><Relationship Id="rId1" Type="http://schemas.openxmlformats.org/officeDocument/2006/relationships/slideLayout" Target="../slideLayouts/slideLayout29.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8.png"/><Relationship Id="rId7" Type="http://schemas.openxmlformats.org/officeDocument/2006/relationships/diagramQuickStyle" Target="../diagrams/quickStyle1.xml"/><Relationship Id="rId2" Type="http://schemas.openxmlformats.org/officeDocument/2006/relationships/notesSlide" Target="../notesSlides/notesSlide1.xml"/><Relationship Id="rId1" Type="http://schemas.openxmlformats.org/officeDocument/2006/relationships/slideLayout" Target="../slideLayouts/slideLayout2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9.png"/><Relationship Id="rId9" Type="http://schemas.microsoft.com/office/2007/relationships/diagramDrawing" Target="../diagrams/drawing1.xml"/></Relationships>
</file>

<file path=ppt/slides/_rels/slide15.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4.gif"/><Relationship Id="rId1" Type="http://schemas.openxmlformats.org/officeDocument/2006/relationships/slideLayout" Target="../slideLayouts/slideLayout29.xml"/><Relationship Id="rId4" Type="http://schemas.openxmlformats.org/officeDocument/2006/relationships/image" Target="../media/image30.emf"/></Relationships>
</file>

<file path=ppt/slides/_rels/slide16.xml.rels><?xml version="1.0" encoding="UTF-8" standalone="yes"?>
<Relationships xmlns="http://schemas.openxmlformats.org/package/2006/relationships"><Relationship Id="rId3" Type="http://schemas.openxmlformats.org/officeDocument/2006/relationships/image" Target="../media/image26.gif"/><Relationship Id="rId7" Type="http://schemas.openxmlformats.org/officeDocument/2006/relationships/image" Target="../media/image32.emf"/><Relationship Id="rId2" Type="http://schemas.openxmlformats.org/officeDocument/2006/relationships/slideLayout" Target="../slideLayouts/slideLayout21.xml"/><Relationship Id="rId1" Type="http://schemas.openxmlformats.org/officeDocument/2006/relationships/vmlDrawing" Target="../drawings/vmlDrawing1.vml"/><Relationship Id="rId6" Type="http://schemas.openxmlformats.org/officeDocument/2006/relationships/image" Target="../media/image31.wmf"/><Relationship Id="rId5" Type="http://schemas.openxmlformats.org/officeDocument/2006/relationships/oleObject" Target="../embeddings/oleObject1.bin"/><Relationship Id="rId4" Type="http://schemas.openxmlformats.org/officeDocument/2006/relationships/image" Target="../media/image4.gif"/></Relationships>
</file>

<file path=ppt/slides/_rels/slide17.xml.rels><?xml version="1.0" encoding="UTF-8" standalone="yes"?>
<Relationships xmlns="http://schemas.openxmlformats.org/package/2006/relationships"><Relationship Id="rId8" Type="http://schemas.openxmlformats.org/officeDocument/2006/relationships/image" Target="../media/image34.wmf"/><Relationship Id="rId13" Type="http://schemas.openxmlformats.org/officeDocument/2006/relationships/oleObject" Target="../embeddings/oleObject6.bin"/><Relationship Id="rId18" Type="http://schemas.openxmlformats.org/officeDocument/2006/relationships/image" Target="../media/image39.wmf"/><Relationship Id="rId3" Type="http://schemas.openxmlformats.org/officeDocument/2006/relationships/image" Target="../media/image4.gif"/><Relationship Id="rId21" Type="http://schemas.openxmlformats.org/officeDocument/2006/relationships/oleObject" Target="../embeddings/oleObject10.bin"/><Relationship Id="rId7" Type="http://schemas.openxmlformats.org/officeDocument/2006/relationships/oleObject" Target="../embeddings/oleObject3.bin"/><Relationship Id="rId12" Type="http://schemas.openxmlformats.org/officeDocument/2006/relationships/image" Target="../media/image36.wmf"/><Relationship Id="rId17" Type="http://schemas.openxmlformats.org/officeDocument/2006/relationships/oleObject" Target="../embeddings/oleObject8.bin"/><Relationship Id="rId2" Type="http://schemas.openxmlformats.org/officeDocument/2006/relationships/slideLayout" Target="../slideLayouts/slideLayout59.xml"/><Relationship Id="rId16" Type="http://schemas.openxmlformats.org/officeDocument/2006/relationships/image" Target="../media/image38.emf"/><Relationship Id="rId20" Type="http://schemas.openxmlformats.org/officeDocument/2006/relationships/image" Target="../media/image40.wmf"/><Relationship Id="rId1" Type="http://schemas.openxmlformats.org/officeDocument/2006/relationships/vmlDrawing" Target="../drawings/vmlDrawing2.vml"/><Relationship Id="rId6" Type="http://schemas.openxmlformats.org/officeDocument/2006/relationships/image" Target="../media/image33.emf"/><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oleObject" Target="../embeddings/oleObject7.bin"/><Relationship Id="rId23" Type="http://schemas.openxmlformats.org/officeDocument/2006/relationships/image" Target="../media/image32.emf"/><Relationship Id="rId10" Type="http://schemas.openxmlformats.org/officeDocument/2006/relationships/image" Target="../media/image35.wmf"/><Relationship Id="rId19" Type="http://schemas.openxmlformats.org/officeDocument/2006/relationships/oleObject" Target="../embeddings/oleObject9.bin"/><Relationship Id="rId4" Type="http://schemas.openxmlformats.org/officeDocument/2006/relationships/image" Target="../media/image19.wmf"/><Relationship Id="rId9" Type="http://schemas.openxmlformats.org/officeDocument/2006/relationships/oleObject" Target="../embeddings/oleObject4.bin"/><Relationship Id="rId14" Type="http://schemas.openxmlformats.org/officeDocument/2006/relationships/image" Target="../media/image37.wmf"/><Relationship Id="rId22" Type="http://schemas.openxmlformats.org/officeDocument/2006/relationships/image" Target="../media/image41.emf"/></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13.bin"/><Relationship Id="rId13" Type="http://schemas.openxmlformats.org/officeDocument/2006/relationships/image" Target="../media/image46.emf"/><Relationship Id="rId18" Type="http://schemas.openxmlformats.org/officeDocument/2006/relationships/oleObject" Target="../embeddings/oleObject18.bin"/><Relationship Id="rId26" Type="http://schemas.openxmlformats.org/officeDocument/2006/relationships/oleObject" Target="../embeddings/oleObject22.bin"/><Relationship Id="rId3" Type="http://schemas.openxmlformats.org/officeDocument/2006/relationships/image" Target="../media/image4.gif"/><Relationship Id="rId21" Type="http://schemas.openxmlformats.org/officeDocument/2006/relationships/image" Target="../media/image50.wmf"/><Relationship Id="rId34" Type="http://schemas.openxmlformats.org/officeDocument/2006/relationships/image" Target="../media/image32.emf"/><Relationship Id="rId7" Type="http://schemas.openxmlformats.org/officeDocument/2006/relationships/image" Target="../media/image43.emf"/><Relationship Id="rId12" Type="http://schemas.openxmlformats.org/officeDocument/2006/relationships/oleObject" Target="../embeddings/oleObject15.bin"/><Relationship Id="rId17" Type="http://schemas.openxmlformats.org/officeDocument/2006/relationships/image" Target="../media/image48.wmf"/><Relationship Id="rId25" Type="http://schemas.openxmlformats.org/officeDocument/2006/relationships/image" Target="../media/image52.emf"/><Relationship Id="rId33" Type="http://schemas.openxmlformats.org/officeDocument/2006/relationships/image" Target="../media/image56.emf"/><Relationship Id="rId2" Type="http://schemas.openxmlformats.org/officeDocument/2006/relationships/slideLayout" Target="../slideLayouts/slideLayout29.xml"/><Relationship Id="rId16" Type="http://schemas.openxmlformats.org/officeDocument/2006/relationships/oleObject" Target="../embeddings/oleObject17.bin"/><Relationship Id="rId20" Type="http://schemas.openxmlformats.org/officeDocument/2006/relationships/oleObject" Target="../embeddings/oleObject19.bin"/><Relationship Id="rId29" Type="http://schemas.openxmlformats.org/officeDocument/2006/relationships/image" Target="../media/image54.wmf"/><Relationship Id="rId1" Type="http://schemas.openxmlformats.org/officeDocument/2006/relationships/vmlDrawing" Target="../drawings/vmlDrawing3.vml"/><Relationship Id="rId6" Type="http://schemas.openxmlformats.org/officeDocument/2006/relationships/oleObject" Target="../embeddings/oleObject12.bin"/><Relationship Id="rId11" Type="http://schemas.openxmlformats.org/officeDocument/2006/relationships/image" Target="../media/image45.emf"/><Relationship Id="rId24" Type="http://schemas.openxmlformats.org/officeDocument/2006/relationships/oleObject" Target="../embeddings/oleObject21.bin"/><Relationship Id="rId32" Type="http://schemas.openxmlformats.org/officeDocument/2006/relationships/oleObject" Target="../embeddings/oleObject25.bin"/><Relationship Id="rId5" Type="http://schemas.openxmlformats.org/officeDocument/2006/relationships/image" Target="../media/image42.emf"/><Relationship Id="rId15" Type="http://schemas.openxmlformats.org/officeDocument/2006/relationships/image" Target="../media/image47.emf"/><Relationship Id="rId23" Type="http://schemas.openxmlformats.org/officeDocument/2006/relationships/image" Target="../media/image51.wmf"/><Relationship Id="rId28" Type="http://schemas.openxmlformats.org/officeDocument/2006/relationships/oleObject" Target="../embeddings/oleObject23.bin"/><Relationship Id="rId10" Type="http://schemas.openxmlformats.org/officeDocument/2006/relationships/oleObject" Target="../embeddings/oleObject14.bin"/><Relationship Id="rId19" Type="http://schemas.openxmlformats.org/officeDocument/2006/relationships/image" Target="../media/image49.emf"/><Relationship Id="rId31" Type="http://schemas.openxmlformats.org/officeDocument/2006/relationships/image" Target="../media/image55.emf"/><Relationship Id="rId4" Type="http://schemas.openxmlformats.org/officeDocument/2006/relationships/oleObject" Target="../embeddings/oleObject11.bin"/><Relationship Id="rId9" Type="http://schemas.openxmlformats.org/officeDocument/2006/relationships/image" Target="../media/image44.emf"/><Relationship Id="rId14" Type="http://schemas.openxmlformats.org/officeDocument/2006/relationships/oleObject" Target="../embeddings/oleObject16.bin"/><Relationship Id="rId22" Type="http://schemas.openxmlformats.org/officeDocument/2006/relationships/oleObject" Target="../embeddings/oleObject20.bin"/><Relationship Id="rId27" Type="http://schemas.openxmlformats.org/officeDocument/2006/relationships/image" Target="../media/image53.wmf"/><Relationship Id="rId30" Type="http://schemas.openxmlformats.org/officeDocument/2006/relationships/oleObject" Target="../embeddings/oleObject24.bin"/></Relationships>
</file>

<file path=ppt/slides/_rels/slide19.xml.rels><?xml version="1.0" encoding="UTF-8" standalone="yes"?>
<Relationships xmlns="http://schemas.openxmlformats.org/package/2006/relationships"><Relationship Id="rId8" Type="http://schemas.openxmlformats.org/officeDocument/2006/relationships/image" Target="../media/image34.wmf"/><Relationship Id="rId13" Type="http://schemas.openxmlformats.org/officeDocument/2006/relationships/oleObject" Target="../embeddings/oleObject30.bin"/><Relationship Id="rId3" Type="http://schemas.openxmlformats.org/officeDocument/2006/relationships/image" Target="../media/image4.gif"/><Relationship Id="rId7" Type="http://schemas.openxmlformats.org/officeDocument/2006/relationships/oleObject" Target="../embeddings/oleObject27.bin"/><Relationship Id="rId12" Type="http://schemas.openxmlformats.org/officeDocument/2006/relationships/image" Target="../media/image36.wmf"/><Relationship Id="rId17" Type="http://schemas.openxmlformats.org/officeDocument/2006/relationships/image" Target="../media/image60.emf"/><Relationship Id="rId2" Type="http://schemas.openxmlformats.org/officeDocument/2006/relationships/slideLayout" Target="../slideLayouts/slideLayout59.xml"/><Relationship Id="rId16" Type="http://schemas.openxmlformats.org/officeDocument/2006/relationships/image" Target="../media/image59.wmf"/><Relationship Id="rId1" Type="http://schemas.openxmlformats.org/officeDocument/2006/relationships/vmlDrawing" Target="../drawings/vmlDrawing4.vml"/><Relationship Id="rId6" Type="http://schemas.openxmlformats.org/officeDocument/2006/relationships/image" Target="../media/image57.wmf"/><Relationship Id="rId11" Type="http://schemas.openxmlformats.org/officeDocument/2006/relationships/oleObject" Target="../embeddings/oleObject29.bin"/><Relationship Id="rId5" Type="http://schemas.openxmlformats.org/officeDocument/2006/relationships/oleObject" Target="../embeddings/oleObject26.bin"/><Relationship Id="rId15" Type="http://schemas.openxmlformats.org/officeDocument/2006/relationships/oleObject" Target="../embeddings/oleObject31.bin"/><Relationship Id="rId10" Type="http://schemas.openxmlformats.org/officeDocument/2006/relationships/image" Target="../media/image35.wmf"/><Relationship Id="rId4" Type="http://schemas.openxmlformats.org/officeDocument/2006/relationships/image" Target="../media/image19.wmf"/><Relationship Id="rId9" Type="http://schemas.openxmlformats.org/officeDocument/2006/relationships/oleObject" Target="../embeddings/oleObject28.bin"/><Relationship Id="rId14" Type="http://schemas.openxmlformats.org/officeDocument/2006/relationships/image" Target="../media/image58.wmf"/></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9.xml"/><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34.bin"/><Relationship Id="rId13" Type="http://schemas.openxmlformats.org/officeDocument/2006/relationships/image" Target="../media/image62.emf"/><Relationship Id="rId18" Type="http://schemas.openxmlformats.org/officeDocument/2006/relationships/oleObject" Target="../embeddings/oleObject39.bin"/><Relationship Id="rId26" Type="http://schemas.openxmlformats.org/officeDocument/2006/relationships/oleObject" Target="../embeddings/oleObject43.bin"/><Relationship Id="rId3" Type="http://schemas.openxmlformats.org/officeDocument/2006/relationships/image" Target="../media/image4.gif"/><Relationship Id="rId21" Type="http://schemas.openxmlformats.org/officeDocument/2006/relationships/image" Target="../media/image66.wmf"/><Relationship Id="rId34" Type="http://schemas.openxmlformats.org/officeDocument/2006/relationships/image" Target="../media/image60.emf"/><Relationship Id="rId7" Type="http://schemas.openxmlformats.org/officeDocument/2006/relationships/image" Target="../media/image43.emf"/><Relationship Id="rId12" Type="http://schemas.openxmlformats.org/officeDocument/2006/relationships/oleObject" Target="../embeddings/oleObject36.bin"/><Relationship Id="rId17" Type="http://schemas.openxmlformats.org/officeDocument/2006/relationships/image" Target="../media/image64.emf"/><Relationship Id="rId25" Type="http://schemas.openxmlformats.org/officeDocument/2006/relationships/image" Target="../media/image68.wmf"/><Relationship Id="rId33" Type="http://schemas.openxmlformats.org/officeDocument/2006/relationships/image" Target="../media/image72.emf"/><Relationship Id="rId2" Type="http://schemas.openxmlformats.org/officeDocument/2006/relationships/slideLayout" Target="../slideLayouts/slideLayout29.xml"/><Relationship Id="rId16" Type="http://schemas.openxmlformats.org/officeDocument/2006/relationships/oleObject" Target="../embeddings/oleObject38.bin"/><Relationship Id="rId20" Type="http://schemas.openxmlformats.org/officeDocument/2006/relationships/oleObject" Target="../embeddings/oleObject40.bin"/><Relationship Id="rId29" Type="http://schemas.openxmlformats.org/officeDocument/2006/relationships/image" Target="../media/image70.wmf"/><Relationship Id="rId1" Type="http://schemas.openxmlformats.org/officeDocument/2006/relationships/vmlDrawing" Target="../drawings/vmlDrawing5.vml"/><Relationship Id="rId6" Type="http://schemas.openxmlformats.org/officeDocument/2006/relationships/oleObject" Target="../embeddings/oleObject33.bin"/><Relationship Id="rId11" Type="http://schemas.openxmlformats.org/officeDocument/2006/relationships/image" Target="../media/image61.emf"/><Relationship Id="rId24" Type="http://schemas.openxmlformats.org/officeDocument/2006/relationships/oleObject" Target="../embeddings/oleObject42.bin"/><Relationship Id="rId32" Type="http://schemas.openxmlformats.org/officeDocument/2006/relationships/oleObject" Target="../embeddings/oleObject46.bin"/><Relationship Id="rId5" Type="http://schemas.openxmlformats.org/officeDocument/2006/relationships/image" Target="../media/image42.emf"/><Relationship Id="rId15" Type="http://schemas.openxmlformats.org/officeDocument/2006/relationships/image" Target="../media/image63.wmf"/><Relationship Id="rId23" Type="http://schemas.openxmlformats.org/officeDocument/2006/relationships/image" Target="../media/image67.wmf"/><Relationship Id="rId28" Type="http://schemas.openxmlformats.org/officeDocument/2006/relationships/oleObject" Target="../embeddings/oleObject44.bin"/><Relationship Id="rId10" Type="http://schemas.openxmlformats.org/officeDocument/2006/relationships/oleObject" Target="../embeddings/oleObject35.bin"/><Relationship Id="rId19" Type="http://schemas.openxmlformats.org/officeDocument/2006/relationships/image" Target="../media/image65.emf"/><Relationship Id="rId31" Type="http://schemas.openxmlformats.org/officeDocument/2006/relationships/image" Target="../media/image71.wmf"/><Relationship Id="rId4" Type="http://schemas.openxmlformats.org/officeDocument/2006/relationships/oleObject" Target="../embeddings/oleObject32.bin"/><Relationship Id="rId9" Type="http://schemas.openxmlformats.org/officeDocument/2006/relationships/image" Target="../media/image44.emf"/><Relationship Id="rId14" Type="http://schemas.openxmlformats.org/officeDocument/2006/relationships/oleObject" Target="../embeddings/oleObject37.bin"/><Relationship Id="rId22" Type="http://schemas.openxmlformats.org/officeDocument/2006/relationships/oleObject" Target="../embeddings/oleObject41.bin"/><Relationship Id="rId27" Type="http://schemas.openxmlformats.org/officeDocument/2006/relationships/image" Target="../media/image69.emf"/><Relationship Id="rId30" Type="http://schemas.openxmlformats.org/officeDocument/2006/relationships/oleObject" Target="../embeddings/oleObject45.bin"/></Relationships>
</file>

<file path=ppt/slides/_rels/slide2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24.jpe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image" Target="../media/image34.wmf"/><Relationship Id="rId13" Type="http://schemas.openxmlformats.org/officeDocument/2006/relationships/oleObject" Target="../embeddings/oleObject51.bin"/><Relationship Id="rId3" Type="http://schemas.openxmlformats.org/officeDocument/2006/relationships/image" Target="../media/image4.gif"/><Relationship Id="rId7" Type="http://schemas.openxmlformats.org/officeDocument/2006/relationships/oleObject" Target="../embeddings/oleObject48.bin"/><Relationship Id="rId12" Type="http://schemas.openxmlformats.org/officeDocument/2006/relationships/image" Target="../media/image75.wmf"/><Relationship Id="rId17" Type="http://schemas.openxmlformats.org/officeDocument/2006/relationships/image" Target="../media/image78.emf"/><Relationship Id="rId2" Type="http://schemas.openxmlformats.org/officeDocument/2006/relationships/slideLayout" Target="../slideLayouts/slideLayout59.xml"/><Relationship Id="rId16" Type="http://schemas.openxmlformats.org/officeDocument/2006/relationships/image" Target="../media/image77.wmf"/><Relationship Id="rId1" Type="http://schemas.openxmlformats.org/officeDocument/2006/relationships/vmlDrawing" Target="../drawings/vmlDrawing6.vml"/><Relationship Id="rId6" Type="http://schemas.openxmlformats.org/officeDocument/2006/relationships/image" Target="../media/image73.wmf"/><Relationship Id="rId11" Type="http://schemas.openxmlformats.org/officeDocument/2006/relationships/oleObject" Target="../embeddings/oleObject50.bin"/><Relationship Id="rId5" Type="http://schemas.openxmlformats.org/officeDocument/2006/relationships/oleObject" Target="../embeddings/oleObject47.bin"/><Relationship Id="rId15" Type="http://schemas.openxmlformats.org/officeDocument/2006/relationships/oleObject" Target="../embeddings/oleObject52.bin"/><Relationship Id="rId10" Type="http://schemas.openxmlformats.org/officeDocument/2006/relationships/image" Target="../media/image74.wmf"/><Relationship Id="rId4" Type="http://schemas.openxmlformats.org/officeDocument/2006/relationships/image" Target="../media/image19.wmf"/><Relationship Id="rId9" Type="http://schemas.openxmlformats.org/officeDocument/2006/relationships/oleObject" Target="../embeddings/oleObject49.bin"/><Relationship Id="rId14" Type="http://schemas.openxmlformats.org/officeDocument/2006/relationships/image" Target="../media/image76.wmf"/></Relationships>
</file>

<file path=ppt/slides/_rels/slide24.xml.rels><?xml version="1.0" encoding="UTF-8" standalone="yes"?>
<Relationships xmlns="http://schemas.openxmlformats.org/package/2006/relationships"><Relationship Id="rId8" Type="http://schemas.openxmlformats.org/officeDocument/2006/relationships/image" Target="../media/image93.emf"/><Relationship Id="rId13" Type="http://schemas.openxmlformats.org/officeDocument/2006/relationships/image" Target="../media/image82.wmf"/><Relationship Id="rId18" Type="http://schemas.openxmlformats.org/officeDocument/2006/relationships/oleObject" Target="../embeddings/oleObject58.bin"/><Relationship Id="rId26" Type="http://schemas.openxmlformats.org/officeDocument/2006/relationships/oleObject" Target="../embeddings/oleObject62.bin"/><Relationship Id="rId3" Type="http://schemas.openxmlformats.org/officeDocument/2006/relationships/image" Target="../media/image4.gif"/><Relationship Id="rId21" Type="http://schemas.openxmlformats.org/officeDocument/2006/relationships/image" Target="../media/image85.wmf"/><Relationship Id="rId34" Type="http://schemas.openxmlformats.org/officeDocument/2006/relationships/oleObject" Target="../embeddings/oleObject66.bin"/><Relationship Id="rId7" Type="http://schemas.openxmlformats.org/officeDocument/2006/relationships/image" Target="../media/image80.wmf"/><Relationship Id="rId12" Type="http://schemas.openxmlformats.org/officeDocument/2006/relationships/oleObject" Target="../embeddings/oleObject56.bin"/><Relationship Id="rId17" Type="http://schemas.openxmlformats.org/officeDocument/2006/relationships/image" Target="../media/image96.emf"/><Relationship Id="rId25" Type="http://schemas.openxmlformats.org/officeDocument/2006/relationships/image" Target="../media/image87.wmf"/><Relationship Id="rId33" Type="http://schemas.openxmlformats.org/officeDocument/2006/relationships/image" Target="../media/image91.wmf"/><Relationship Id="rId2" Type="http://schemas.openxmlformats.org/officeDocument/2006/relationships/slideLayout" Target="../slideLayouts/slideLayout29.xml"/><Relationship Id="rId16" Type="http://schemas.openxmlformats.org/officeDocument/2006/relationships/image" Target="../media/image95.emf"/><Relationship Id="rId20" Type="http://schemas.openxmlformats.org/officeDocument/2006/relationships/oleObject" Target="../embeddings/oleObject59.bin"/><Relationship Id="rId29" Type="http://schemas.openxmlformats.org/officeDocument/2006/relationships/image" Target="../media/image89.wmf"/><Relationship Id="rId1" Type="http://schemas.openxmlformats.org/officeDocument/2006/relationships/vmlDrawing" Target="../drawings/vmlDrawing7.vml"/><Relationship Id="rId6" Type="http://schemas.openxmlformats.org/officeDocument/2006/relationships/oleObject" Target="../embeddings/oleObject54.bin"/><Relationship Id="rId11" Type="http://schemas.openxmlformats.org/officeDocument/2006/relationships/image" Target="../media/image81.wmf"/><Relationship Id="rId24" Type="http://schemas.openxmlformats.org/officeDocument/2006/relationships/oleObject" Target="../embeddings/oleObject61.bin"/><Relationship Id="rId32" Type="http://schemas.openxmlformats.org/officeDocument/2006/relationships/oleObject" Target="../embeddings/oleObject65.bin"/><Relationship Id="rId5" Type="http://schemas.openxmlformats.org/officeDocument/2006/relationships/image" Target="../media/image79.wmf"/><Relationship Id="rId15" Type="http://schemas.openxmlformats.org/officeDocument/2006/relationships/image" Target="../media/image83.wmf"/><Relationship Id="rId23" Type="http://schemas.openxmlformats.org/officeDocument/2006/relationships/image" Target="../media/image86.wmf"/><Relationship Id="rId28" Type="http://schemas.openxmlformats.org/officeDocument/2006/relationships/oleObject" Target="../embeddings/oleObject63.bin"/><Relationship Id="rId36" Type="http://schemas.openxmlformats.org/officeDocument/2006/relationships/image" Target="../media/image78.emf"/><Relationship Id="rId10" Type="http://schemas.openxmlformats.org/officeDocument/2006/relationships/oleObject" Target="../embeddings/oleObject55.bin"/><Relationship Id="rId19" Type="http://schemas.openxmlformats.org/officeDocument/2006/relationships/image" Target="../media/image84.emf"/><Relationship Id="rId31" Type="http://schemas.openxmlformats.org/officeDocument/2006/relationships/image" Target="../media/image90.wmf"/><Relationship Id="rId4" Type="http://schemas.openxmlformats.org/officeDocument/2006/relationships/oleObject" Target="../embeddings/oleObject53.bin"/><Relationship Id="rId9" Type="http://schemas.openxmlformats.org/officeDocument/2006/relationships/image" Target="../media/image94.png"/><Relationship Id="rId14" Type="http://schemas.openxmlformats.org/officeDocument/2006/relationships/oleObject" Target="../embeddings/oleObject57.bin"/><Relationship Id="rId22" Type="http://schemas.openxmlformats.org/officeDocument/2006/relationships/oleObject" Target="../embeddings/oleObject60.bin"/><Relationship Id="rId27" Type="http://schemas.openxmlformats.org/officeDocument/2006/relationships/image" Target="../media/image88.emf"/><Relationship Id="rId30" Type="http://schemas.openxmlformats.org/officeDocument/2006/relationships/oleObject" Target="../embeddings/oleObject64.bin"/><Relationship Id="rId35" Type="http://schemas.openxmlformats.org/officeDocument/2006/relationships/image" Target="../media/image92.emf"/></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69.bin"/><Relationship Id="rId13" Type="http://schemas.openxmlformats.org/officeDocument/2006/relationships/image" Target="../media/image99.emf"/><Relationship Id="rId18" Type="http://schemas.openxmlformats.org/officeDocument/2006/relationships/oleObject" Target="../embeddings/oleObject74.bin"/><Relationship Id="rId26" Type="http://schemas.openxmlformats.org/officeDocument/2006/relationships/oleObject" Target="../embeddings/oleObject78.bin"/><Relationship Id="rId39" Type="http://schemas.openxmlformats.org/officeDocument/2006/relationships/image" Target="../media/image112.wmf"/><Relationship Id="rId3" Type="http://schemas.openxmlformats.org/officeDocument/2006/relationships/image" Target="../media/image4.gif"/><Relationship Id="rId21" Type="http://schemas.openxmlformats.org/officeDocument/2006/relationships/image" Target="../media/image103.wmf"/><Relationship Id="rId34" Type="http://schemas.openxmlformats.org/officeDocument/2006/relationships/oleObject" Target="../embeddings/oleObject82.bin"/><Relationship Id="rId42" Type="http://schemas.openxmlformats.org/officeDocument/2006/relationships/oleObject" Target="../embeddings/oleObject86.bin"/><Relationship Id="rId47" Type="http://schemas.openxmlformats.org/officeDocument/2006/relationships/image" Target="../media/image116.wmf"/><Relationship Id="rId7" Type="http://schemas.openxmlformats.org/officeDocument/2006/relationships/image" Target="../media/image97.wmf"/><Relationship Id="rId12" Type="http://schemas.openxmlformats.org/officeDocument/2006/relationships/oleObject" Target="../embeddings/oleObject71.bin"/><Relationship Id="rId17" Type="http://schemas.openxmlformats.org/officeDocument/2006/relationships/image" Target="../media/image101.wmf"/><Relationship Id="rId25" Type="http://schemas.openxmlformats.org/officeDocument/2006/relationships/image" Target="../media/image105.wmf"/><Relationship Id="rId33" Type="http://schemas.openxmlformats.org/officeDocument/2006/relationships/image" Target="../media/image109.wmf"/><Relationship Id="rId38" Type="http://schemas.openxmlformats.org/officeDocument/2006/relationships/oleObject" Target="../embeddings/oleObject84.bin"/><Relationship Id="rId46" Type="http://schemas.openxmlformats.org/officeDocument/2006/relationships/oleObject" Target="../embeddings/oleObject88.bin"/><Relationship Id="rId2" Type="http://schemas.openxmlformats.org/officeDocument/2006/relationships/slideLayout" Target="../slideLayouts/slideLayout29.xml"/><Relationship Id="rId16" Type="http://schemas.openxmlformats.org/officeDocument/2006/relationships/oleObject" Target="../embeddings/oleObject73.bin"/><Relationship Id="rId20" Type="http://schemas.openxmlformats.org/officeDocument/2006/relationships/oleObject" Target="../embeddings/oleObject75.bin"/><Relationship Id="rId29" Type="http://schemas.openxmlformats.org/officeDocument/2006/relationships/image" Target="../media/image107.wmf"/><Relationship Id="rId41" Type="http://schemas.openxmlformats.org/officeDocument/2006/relationships/image" Target="../media/image113.wmf"/><Relationship Id="rId1" Type="http://schemas.openxmlformats.org/officeDocument/2006/relationships/vmlDrawing" Target="../drawings/vmlDrawing8.vml"/><Relationship Id="rId6" Type="http://schemas.openxmlformats.org/officeDocument/2006/relationships/oleObject" Target="../embeddings/oleObject68.bin"/><Relationship Id="rId11" Type="http://schemas.openxmlformats.org/officeDocument/2006/relationships/image" Target="../media/image98.wmf"/><Relationship Id="rId24" Type="http://schemas.openxmlformats.org/officeDocument/2006/relationships/oleObject" Target="../embeddings/oleObject77.bin"/><Relationship Id="rId32" Type="http://schemas.openxmlformats.org/officeDocument/2006/relationships/oleObject" Target="../embeddings/oleObject81.bin"/><Relationship Id="rId37" Type="http://schemas.openxmlformats.org/officeDocument/2006/relationships/image" Target="../media/image111.wmf"/><Relationship Id="rId40" Type="http://schemas.openxmlformats.org/officeDocument/2006/relationships/oleObject" Target="../embeddings/oleObject85.bin"/><Relationship Id="rId45" Type="http://schemas.openxmlformats.org/officeDocument/2006/relationships/image" Target="../media/image115.wmf"/><Relationship Id="rId5" Type="http://schemas.openxmlformats.org/officeDocument/2006/relationships/image" Target="../media/image42.emf"/><Relationship Id="rId15" Type="http://schemas.openxmlformats.org/officeDocument/2006/relationships/image" Target="../media/image100.wmf"/><Relationship Id="rId23" Type="http://schemas.openxmlformats.org/officeDocument/2006/relationships/image" Target="../media/image104.wmf"/><Relationship Id="rId28" Type="http://schemas.openxmlformats.org/officeDocument/2006/relationships/oleObject" Target="../embeddings/oleObject79.bin"/><Relationship Id="rId36" Type="http://schemas.openxmlformats.org/officeDocument/2006/relationships/oleObject" Target="../embeddings/oleObject83.bin"/><Relationship Id="rId10" Type="http://schemas.openxmlformats.org/officeDocument/2006/relationships/oleObject" Target="../embeddings/oleObject70.bin"/><Relationship Id="rId19" Type="http://schemas.openxmlformats.org/officeDocument/2006/relationships/image" Target="../media/image102.wmf"/><Relationship Id="rId31" Type="http://schemas.openxmlformats.org/officeDocument/2006/relationships/image" Target="../media/image108.wmf"/><Relationship Id="rId44" Type="http://schemas.openxmlformats.org/officeDocument/2006/relationships/oleObject" Target="../embeddings/oleObject87.bin"/><Relationship Id="rId4" Type="http://schemas.openxmlformats.org/officeDocument/2006/relationships/oleObject" Target="../embeddings/oleObject67.bin"/><Relationship Id="rId9" Type="http://schemas.openxmlformats.org/officeDocument/2006/relationships/image" Target="../media/image63.wmf"/><Relationship Id="rId14" Type="http://schemas.openxmlformats.org/officeDocument/2006/relationships/oleObject" Target="../embeddings/oleObject72.bin"/><Relationship Id="rId22" Type="http://schemas.openxmlformats.org/officeDocument/2006/relationships/oleObject" Target="../embeddings/oleObject76.bin"/><Relationship Id="rId27" Type="http://schemas.openxmlformats.org/officeDocument/2006/relationships/image" Target="../media/image106.wmf"/><Relationship Id="rId30" Type="http://schemas.openxmlformats.org/officeDocument/2006/relationships/oleObject" Target="../embeddings/oleObject80.bin"/><Relationship Id="rId35" Type="http://schemas.openxmlformats.org/officeDocument/2006/relationships/image" Target="../media/image110.wmf"/><Relationship Id="rId43" Type="http://schemas.openxmlformats.org/officeDocument/2006/relationships/image" Target="../media/image114.wmf"/><Relationship Id="rId48" Type="http://schemas.openxmlformats.org/officeDocument/2006/relationships/image" Target="../media/image78.emf"/></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34.wmf"/><Relationship Id="rId13" Type="http://schemas.openxmlformats.org/officeDocument/2006/relationships/oleObject" Target="../embeddings/oleObject93.bin"/><Relationship Id="rId3" Type="http://schemas.openxmlformats.org/officeDocument/2006/relationships/image" Target="../media/image4.gif"/><Relationship Id="rId7" Type="http://schemas.openxmlformats.org/officeDocument/2006/relationships/oleObject" Target="../embeddings/oleObject90.bin"/><Relationship Id="rId12" Type="http://schemas.openxmlformats.org/officeDocument/2006/relationships/image" Target="../media/image75.wmf"/><Relationship Id="rId17" Type="http://schemas.openxmlformats.org/officeDocument/2006/relationships/image" Target="../media/image78.emf"/><Relationship Id="rId2" Type="http://schemas.openxmlformats.org/officeDocument/2006/relationships/slideLayout" Target="../slideLayouts/slideLayout59.xml"/><Relationship Id="rId16" Type="http://schemas.openxmlformats.org/officeDocument/2006/relationships/image" Target="../media/image119.wmf"/><Relationship Id="rId1" Type="http://schemas.openxmlformats.org/officeDocument/2006/relationships/vmlDrawing" Target="../drawings/vmlDrawing9.vml"/><Relationship Id="rId6" Type="http://schemas.openxmlformats.org/officeDocument/2006/relationships/image" Target="../media/image117.wmf"/><Relationship Id="rId11" Type="http://schemas.openxmlformats.org/officeDocument/2006/relationships/oleObject" Target="../embeddings/oleObject92.bin"/><Relationship Id="rId5" Type="http://schemas.openxmlformats.org/officeDocument/2006/relationships/oleObject" Target="../embeddings/oleObject89.bin"/><Relationship Id="rId15" Type="http://schemas.openxmlformats.org/officeDocument/2006/relationships/oleObject" Target="../embeddings/oleObject94.bin"/><Relationship Id="rId10" Type="http://schemas.openxmlformats.org/officeDocument/2006/relationships/image" Target="../media/image74.wmf"/><Relationship Id="rId4" Type="http://schemas.openxmlformats.org/officeDocument/2006/relationships/image" Target="../media/image19.wmf"/><Relationship Id="rId9" Type="http://schemas.openxmlformats.org/officeDocument/2006/relationships/oleObject" Target="../embeddings/oleObject91.bin"/><Relationship Id="rId14" Type="http://schemas.openxmlformats.org/officeDocument/2006/relationships/image" Target="../media/image118.wmf"/></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97.bin"/><Relationship Id="rId13" Type="http://schemas.openxmlformats.org/officeDocument/2006/relationships/image" Target="../media/image120.emf"/><Relationship Id="rId18" Type="http://schemas.openxmlformats.org/officeDocument/2006/relationships/oleObject" Target="../embeddings/oleObject102.bin"/><Relationship Id="rId26" Type="http://schemas.openxmlformats.org/officeDocument/2006/relationships/oleObject" Target="../embeddings/oleObject106.bin"/><Relationship Id="rId39" Type="http://schemas.openxmlformats.org/officeDocument/2006/relationships/image" Target="../media/image124.wmf"/><Relationship Id="rId3" Type="http://schemas.openxmlformats.org/officeDocument/2006/relationships/image" Target="../media/image4.gif"/><Relationship Id="rId21" Type="http://schemas.openxmlformats.org/officeDocument/2006/relationships/image" Target="../media/image103.wmf"/><Relationship Id="rId34" Type="http://schemas.openxmlformats.org/officeDocument/2006/relationships/oleObject" Target="../embeddings/oleObject110.bin"/><Relationship Id="rId42" Type="http://schemas.openxmlformats.org/officeDocument/2006/relationships/oleObject" Target="../embeddings/oleObject114.bin"/><Relationship Id="rId7" Type="http://schemas.openxmlformats.org/officeDocument/2006/relationships/image" Target="../media/image97.wmf"/><Relationship Id="rId12" Type="http://schemas.openxmlformats.org/officeDocument/2006/relationships/oleObject" Target="../embeddings/oleObject99.bin"/><Relationship Id="rId17" Type="http://schemas.openxmlformats.org/officeDocument/2006/relationships/image" Target="../media/image101.wmf"/><Relationship Id="rId25" Type="http://schemas.openxmlformats.org/officeDocument/2006/relationships/image" Target="../media/image106.wmf"/><Relationship Id="rId33" Type="http://schemas.openxmlformats.org/officeDocument/2006/relationships/image" Target="../media/image122.emf"/><Relationship Id="rId38" Type="http://schemas.openxmlformats.org/officeDocument/2006/relationships/oleObject" Target="../embeddings/oleObject112.bin"/><Relationship Id="rId2" Type="http://schemas.openxmlformats.org/officeDocument/2006/relationships/slideLayout" Target="../slideLayouts/slideLayout29.xml"/><Relationship Id="rId16" Type="http://schemas.openxmlformats.org/officeDocument/2006/relationships/oleObject" Target="../embeddings/oleObject101.bin"/><Relationship Id="rId20" Type="http://schemas.openxmlformats.org/officeDocument/2006/relationships/oleObject" Target="../embeddings/oleObject103.bin"/><Relationship Id="rId29" Type="http://schemas.openxmlformats.org/officeDocument/2006/relationships/image" Target="../media/image108.wmf"/><Relationship Id="rId41" Type="http://schemas.openxmlformats.org/officeDocument/2006/relationships/image" Target="../media/image125.wmf"/><Relationship Id="rId1" Type="http://schemas.openxmlformats.org/officeDocument/2006/relationships/vmlDrawing" Target="../drawings/vmlDrawing10.vml"/><Relationship Id="rId6" Type="http://schemas.openxmlformats.org/officeDocument/2006/relationships/oleObject" Target="../embeddings/oleObject96.bin"/><Relationship Id="rId11" Type="http://schemas.openxmlformats.org/officeDocument/2006/relationships/image" Target="../media/image98.wmf"/><Relationship Id="rId24" Type="http://schemas.openxmlformats.org/officeDocument/2006/relationships/oleObject" Target="../embeddings/oleObject105.bin"/><Relationship Id="rId32" Type="http://schemas.openxmlformats.org/officeDocument/2006/relationships/oleObject" Target="../embeddings/oleObject109.bin"/><Relationship Id="rId37" Type="http://schemas.openxmlformats.org/officeDocument/2006/relationships/image" Target="../media/image123.wmf"/><Relationship Id="rId40" Type="http://schemas.openxmlformats.org/officeDocument/2006/relationships/oleObject" Target="../embeddings/oleObject113.bin"/><Relationship Id="rId5" Type="http://schemas.openxmlformats.org/officeDocument/2006/relationships/image" Target="../media/image42.emf"/><Relationship Id="rId15" Type="http://schemas.openxmlformats.org/officeDocument/2006/relationships/image" Target="../media/image121.emf"/><Relationship Id="rId23" Type="http://schemas.openxmlformats.org/officeDocument/2006/relationships/image" Target="../media/image104.wmf"/><Relationship Id="rId28" Type="http://schemas.openxmlformats.org/officeDocument/2006/relationships/oleObject" Target="../embeddings/oleObject107.bin"/><Relationship Id="rId36" Type="http://schemas.openxmlformats.org/officeDocument/2006/relationships/oleObject" Target="../embeddings/oleObject111.bin"/><Relationship Id="rId10" Type="http://schemas.openxmlformats.org/officeDocument/2006/relationships/oleObject" Target="../embeddings/oleObject98.bin"/><Relationship Id="rId19" Type="http://schemas.openxmlformats.org/officeDocument/2006/relationships/image" Target="../media/image102.wmf"/><Relationship Id="rId31" Type="http://schemas.openxmlformats.org/officeDocument/2006/relationships/image" Target="../media/image109.wmf"/><Relationship Id="rId44" Type="http://schemas.openxmlformats.org/officeDocument/2006/relationships/image" Target="../media/image78.emf"/><Relationship Id="rId4" Type="http://schemas.openxmlformats.org/officeDocument/2006/relationships/oleObject" Target="../embeddings/oleObject95.bin"/><Relationship Id="rId9" Type="http://schemas.openxmlformats.org/officeDocument/2006/relationships/image" Target="../media/image63.wmf"/><Relationship Id="rId14" Type="http://schemas.openxmlformats.org/officeDocument/2006/relationships/oleObject" Target="../embeddings/oleObject100.bin"/><Relationship Id="rId22" Type="http://schemas.openxmlformats.org/officeDocument/2006/relationships/oleObject" Target="../embeddings/oleObject104.bin"/><Relationship Id="rId27" Type="http://schemas.openxmlformats.org/officeDocument/2006/relationships/image" Target="../media/image107.wmf"/><Relationship Id="rId30" Type="http://schemas.openxmlformats.org/officeDocument/2006/relationships/oleObject" Target="../embeddings/oleObject108.bin"/><Relationship Id="rId35" Type="http://schemas.openxmlformats.org/officeDocument/2006/relationships/image" Target="../media/image110.wmf"/><Relationship Id="rId43" Type="http://schemas.openxmlformats.org/officeDocument/2006/relationships/image" Target="../media/image126.wmf"/></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116.bin"/><Relationship Id="rId3" Type="http://schemas.openxmlformats.org/officeDocument/2006/relationships/image" Target="../media/image21.gif"/><Relationship Id="rId7" Type="http://schemas.openxmlformats.org/officeDocument/2006/relationships/image" Target="../media/image127.wmf"/><Relationship Id="rId2" Type="http://schemas.openxmlformats.org/officeDocument/2006/relationships/slideLayout" Target="../slideLayouts/slideLayout29.xml"/><Relationship Id="rId1" Type="http://schemas.openxmlformats.org/officeDocument/2006/relationships/vmlDrawing" Target="../drawings/vmlDrawing11.vml"/><Relationship Id="rId6" Type="http://schemas.openxmlformats.org/officeDocument/2006/relationships/oleObject" Target="../embeddings/oleObject115.bin"/><Relationship Id="rId11" Type="http://schemas.openxmlformats.org/officeDocument/2006/relationships/image" Target="../media/image129.emf"/><Relationship Id="rId5" Type="http://schemas.openxmlformats.org/officeDocument/2006/relationships/image" Target="../media/image4.gif"/><Relationship Id="rId10" Type="http://schemas.openxmlformats.org/officeDocument/2006/relationships/oleObject" Target="../embeddings/oleObject117.bin"/><Relationship Id="rId4" Type="http://schemas.openxmlformats.org/officeDocument/2006/relationships/image" Target="../media/image26.gif"/><Relationship Id="rId9" Type="http://schemas.openxmlformats.org/officeDocument/2006/relationships/image" Target="../media/image128.wmf"/></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Layout" Target="../slideLayouts/slideLayout62.xml"/><Relationship Id="rId6" Type="http://schemas.openxmlformats.org/officeDocument/2006/relationships/image" Target="../media/image14.png"/><Relationship Id="rId11" Type="http://schemas.openxmlformats.org/officeDocument/2006/relationships/image" Target="../media/image19.wmf"/><Relationship Id="rId5" Type="http://schemas.openxmlformats.org/officeDocument/2006/relationships/image" Target="../media/image13.jpeg"/><Relationship Id="rId10" Type="http://schemas.openxmlformats.org/officeDocument/2006/relationships/image" Target="../media/image18.png"/><Relationship Id="rId4" Type="http://schemas.openxmlformats.org/officeDocument/2006/relationships/image" Target="../media/image12.jpeg"/><Relationship Id="rId9" Type="http://schemas.openxmlformats.org/officeDocument/2006/relationships/image" Target="../media/image17.png"/></Relationships>
</file>

<file path=ppt/slides/_rels/slide30.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slideLayout" Target="../slideLayouts/slideLayout29.xml"/><Relationship Id="rId1" Type="http://schemas.openxmlformats.org/officeDocument/2006/relationships/audio" Target="file:///D:\PHAN%20GIAC\Going%20home%20-%20Kenny%20G.mp3" TargetMode="External"/><Relationship Id="rId5" Type="http://schemas.openxmlformats.org/officeDocument/2006/relationships/image" Target="../media/image3.gif"/><Relationship Id="rId4" Type="http://schemas.openxmlformats.org/officeDocument/2006/relationships/image" Target="../media/image131.jpeg"/></Relationships>
</file>

<file path=ppt/slides/_rels/slide4.xml.rels><?xml version="1.0" encoding="UTF-8" standalone="yes"?>
<Relationships xmlns="http://schemas.openxmlformats.org/package/2006/relationships"><Relationship Id="rId8" Type="http://schemas.openxmlformats.org/officeDocument/2006/relationships/image" Target="../media/image21.gif"/><Relationship Id="rId3" Type="http://schemas.openxmlformats.org/officeDocument/2006/relationships/slide" Target="slide11.xml"/><Relationship Id="rId7" Type="http://schemas.openxmlformats.org/officeDocument/2006/relationships/image" Target="../media/image20.gif"/><Relationship Id="rId2" Type="http://schemas.openxmlformats.org/officeDocument/2006/relationships/slide" Target="slide6.xml"/><Relationship Id="rId1" Type="http://schemas.openxmlformats.org/officeDocument/2006/relationships/slideLayout" Target="../slideLayouts/slideLayout29.xml"/><Relationship Id="rId6" Type="http://schemas.openxmlformats.org/officeDocument/2006/relationships/image" Target="../media/image4.gif"/><Relationship Id="rId5" Type="http://schemas.openxmlformats.org/officeDocument/2006/relationships/slide" Target="slide29.xml"/><Relationship Id="rId4" Type="http://schemas.openxmlformats.org/officeDocument/2006/relationships/slide" Target="slide17.xml"/></Relationships>
</file>

<file path=ppt/slides/_rels/slide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9.xml"/><Relationship Id="rId6" Type="http://schemas.openxmlformats.org/officeDocument/2006/relationships/image" Target="../media/image23.png"/><Relationship Id="rId5" Type="http://schemas.openxmlformats.org/officeDocument/2006/relationships/image" Target="../media/image4.gif"/><Relationship Id="rId4" Type="http://schemas.openxmlformats.org/officeDocument/2006/relationships/image" Target="../media/image19.wmf"/></Relationships>
</file>

<file path=ppt/slides/_rels/slide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1.xml"/><Relationship Id="rId6" Type="http://schemas.openxmlformats.org/officeDocument/2006/relationships/image" Target="../media/image19.wmf"/><Relationship Id="rId5" Type="http://schemas.openxmlformats.org/officeDocument/2006/relationships/image" Target="../media/image4.gif"/><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9.xml"/><Relationship Id="rId6" Type="http://schemas.openxmlformats.org/officeDocument/2006/relationships/image" Target="../media/image19.wmf"/><Relationship Id="rId5" Type="http://schemas.openxmlformats.org/officeDocument/2006/relationships/image" Target="../media/image4.gif"/><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19.wmf"/><Relationship Id="rId2" Type="http://schemas.openxmlformats.org/officeDocument/2006/relationships/audio" Target="../media/audio1.wav"/><Relationship Id="rId1" Type="http://schemas.openxmlformats.org/officeDocument/2006/relationships/slideLayout" Target="../slideLayouts/slideLayout29.xml"/><Relationship Id="rId6" Type="http://schemas.openxmlformats.org/officeDocument/2006/relationships/slide" Target="slide8.xml"/><Relationship Id="rId5" Type="http://schemas.openxmlformats.org/officeDocument/2006/relationships/image" Target="../media/image4.gif"/><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15" name="Text Box 11">
            <a:extLst>
              <a:ext uri="{FF2B5EF4-FFF2-40B4-BE49-F238E27FC236}">
                <a16:creationId xmlns:a16="http://schemas.microsoft.com/office/drawing/2014/main" xmlns="" id="{E64966DC-056E-4735-AC36-295B21FE00A4}"/>
              </a:ext>
            </a:extLst>
          </p:cNvPr>
          <p:cNvSpPr txBox="1">
            <a:spLocks noChangeArrowheads="1"/>
          </p:cNvSpPr>
          <p:nvPr/>
        </p:nvSpPr>
        <p:spPr bwMode="auto">
          <a:xfrm>
            <a:off x="3352800" y="1914525"/>
            <a:ext cx="55626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0000CC"/>
                </a:solidFill>
                <a:effectLst/>
                <a:uLnTx/>
                <a:uFillTx/>
                <a:latin typeface="Times New Roman" panose="02020603050405020304" pitchFamily="18" charset="0"/>
                <a:ea typeface="+mn-ea"/>
                <a:cs typeface="Times New Roman" panose="02020603050405020304" pitchFamily="18" charset="0"/>
              </a:rPr>
              <a:t>BÀI 11  TIẾT 2</a:t>
            </a:r>
          </a:p>
        </p:txBody>
      </p:sp>
      <p:pic>
        <p:nvPicPr>
          <p:cNvPr id="23555" name="Picture 22" descr="Picture12">
            <a:extLst>
              <a:ext uri="{FF2B5EF4-FFF2-40B4-BE49-F238E27FC236}">
                <a16:creationId xmlns:a16="http://schemas.microsoft.com/office/drawing/2014/main" xmlns="" id="{D70A680B-0A15-4BDC-AE91-97E83F207D6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0"/>
            <a:ext cx="2590800"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23" descr="Picture12">
            <a:extLst>
              <a:ext uri="{FF2B5EF4-FFF2-40B4-BE49-F238E27FC236}">
                <a16:creationId xmlns:a16="http://schemas.microsoft.com/office/drawing/2014/main" xmlns="" id="{BDDDED0C-AA67-42B2-860B-D13FA8E3D5AC}"/>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427163" y="4143375"/>
            <a:ext cx="2590800"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24" descr="Picture12">
            <a:extLst>
              <a:ext uri="{FF2B5EF4-FFF2-40B4-BE49-F238E27FC236}">
                <a16:creationId xmlns:a16="http://schemas.microsoft.com/office/drawing/2014/main" xmlns="" id="{5497A07F-80DE-4FF0-9A2D-643FE2A2E789}"/>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226425" y="149225"/>
            <a:ext cx="2590800"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30" name="Text Box 26">
            <a:extLst>
              <a:ext uri="{FF2B5EF4-FFF2-40B4-BE49-F238E27FC236}">
                <a16:creationId xmlns:a16="http://schemas.microsoft.com/office/drawing/2014/main" xmlns="" id="{CBB0BC92-6CE8-4EFB-B640-8EDC0241AFF4}"/>
              </a:ext>
            </a:extLst>
          </p:cNvPr>
          <p:cNvSpPr txBox="1">
            <a:spLocks noChangeArrowheads="1"/>
          </p:cNvSpPr>
          <p:nvPr/>
        </p:nvSpPr>
        <p:spPr bwMode="auto">
          <a:xfrm>
            <a:off x="1500188" y="3038475"/>
            <a:ext cx="9510712" cy="17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82800">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54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TÍNH CHẤT BA ĐƯỜNG PHÂN GIÁC CỦA TAM GIÁC</a:t>
            </a:r>
          </a:p>
        </p:txBody>
      </p:sp>
      <p:pic>
        <p:nvPicPr>
          <p:cNvPr id="23559" name="Picture 36" descr="Rose-03-june">
            <a:extLst>
              <a:ext uri="{FF2B5EF4-FFF2-40B4-BE49-F238E27FC236}">
                <a16:creationId xmlns:a16="http://schemas.microsoft.com/office/drawing/2014/main" xmlns="" id="{057BCFEA-B6E4-49F6-B095-A85911DCF82C}"/>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609600"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45" name="Picture 41" descr="blumen-pflanzen042">
            <a:extLst>
              <a:ext uri="{FF2B5EF4-FFF2-40B4-BE49-F238E27FC236}">
                <a16:creationId xmlns:a16="http://schemas.microsoft.com/office/drawing/2014/main" xmlns="" id="{42B3BD20-1669-4CEF-AF23-96B5F757AEBD}"/>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149850" y="5126038"/>
            <a:ext cx="2209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Picture 22" descr="Picture12">
            <a:extLst>
              <a:ext uri="{FF2B5EF4-FFF2-40B4-BE49-F238E27FC236}">
                <a16:creationId xmlns:a16="http://schemas.microsoft.com/office/drawing/2014/main" xmlns="" id="{947F3754-F1AD-4EAE-9BD7-97DEEB773EC0}"/>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8226425" y="4249738"/>
            <a:ext cx="2590800"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withEffect">
                                  <p:stCondLst>
                                    <p:cond delay="0"/>
                                  </p:stCondLst>
                                  <p:childTnLst>
                                    <p:set>
                                      <p:cBhvr>
                                        <p:cTn id="6" dur="1" fill="hold">
                                          <p:stCondLst>
                                            <p:cond delay="0"/>
                                          </p:stCondLst>
                                        </p:cTn>
                                        <p:tgtEl>
                                          <p:spTgt spid="98315"/>
                                        </p:tgtEl>
                                        <p:attrNameLst>
                                          <p:attrName>style.visibility</p:attrName>
                                        </p:attrNameLst>
                                      </p:cBhvr>
                                      <p:to>
                                        <p:strVal val="visible"/>
                                      </p:to>
                                    </p:set>
                                    <p:animEffect transition="in" filter="wheel(4)">
                                      <p:cBhvr>
                                        <p:cTn id="7" dur="1000"/>
                                        <p:tgtEl>
                                          <p:spTgt spid="98315"/>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98330"/>
                                        </p:tgtEl>
                                        <p:attrNameLst>
                                          <p:attrName>style.visibility</p:attrName>
                                        </p:attrNameLst>
                                      </p:cBhvr>
                                      <p:to>
                                        <p:strVal val="visible"/>
                                      </p:to>
                                    </p:set>
                                    <p:anim calcmode="lin" valueType="num">
                                      <p:cBhvr>
                                        <p:cTn id="10" dur="2000" fill="hold"/>
                                        <p:tgtEl>
                                          <p:spTgt spid="98330"/>
                                        </p:tgtEl>
                                        <p:attrNameLst>
                                          <p:attrName>ppt_w</p:attrName>
                                        </p:attrNameLst>
                                      </p:cBhvr>
                                      <p:tavLst>
                                        <p:tav tm="0">
                                          <p:val>
                                            <p:strVal val="#ppt_w*0.70"/>
                                          </p:val>
                                        </p:tav>
                                        <p:tav tm="100000">
                                          <p:val>
                                            <p:strVal val="#ppt_w"/>
                                          </p:val>
                                        </p:tav>
                                      </p:tavLst>
                                    </p:anim>
                                    <p:anim calcmode="lin" valueType="num">
                                      <p:cBhvr>
                                        <p:cTn id="11" dur="2000" fill="hold"/>
                                        <p:tgtEl>
                                          <p:spTgt spid="98330"/>
                                        </p:tgtEl>
                                        <p:attrNameLst>
                                          <p:attrName>ppt_h</p:attrName>
                                        </p:attrNameLst>
                                      </p:cBhvr>
                                      <p:tavLst>
                                        <p:tav tm="0">
                                          <p:val>
                                            <p:strVal val="#ppt_h"/>
                                          </p:val>
                                        </p:tav>
                                        <p:tav tm="100000">
                                          <p:val>
                                            <p:strVal val="#ppt_h"/>
                                          </p:val>
                                        </p:tav>
                                      </p:tavLst>
                                    </p:anim>
                                    <p:animEffect transition="in" filter="fade">
                                      <p:cBhvr>
                                        <p:cTn id="12" dur="2000"/>
                                        <p:tgtEl>
                                          <p:spTgt spid="98330"/>
                                        </p:tgtEl>
                                      </p:cBhvr>
                                    </p:animEffect>
                                  </p:childTnLst>
                                </p:cTn>
                              </p:par>
                              <p:par>
                                <p:cTn id="13" presetID="8" presetClass="entr" presetSubtype="16" fill="hold" grpId="1" nodeType="withEffect">
                                  <p:stCondLst>
                                    <p:cond delay="0"/>
                                  </p:stCondLst>
                                  <p:childTnLst>
                                    <p:set>
                                      <p:cBhvr>
                                        <p:cTn id="14" dur="1" fill="hold">
                                          <p:stCondLst>
                                            <p:cond delay="0"/>
                                          </p:stCondLst>
                                        </p:cTn>
                                        <p:tgtEl>
                                          <p:spTgt spid="98315"/>
                                        </p:tgtEl>
                                        <p:attrNameLst>
                                          <p:attrName>style.visibility</p:attrName>
                                        </p:attrNameLst>
                                      </p:cBhvr>
                                      <p:to>
                                        <p:strVal val="visible"/>
                                      </p:to>
                                    </p:set>
                                    <p:animEffect transition="in" filter="diamond(in)">
                                      <p:cBhvr>
                                        <p:cTn id="15" dur="2000"/>
                                        <p:tgtEl>
                                          <p:spTgt spid="98315"/>
                                        </p:tgtEl>
                                      </p:cBhvr>
                                    </p:animEffect>
                                  </p:childTnLst>
                                </p:cTn>
                              </p:par>
                              <p:par>
                                <p:cTn id="16" presetID="10" presetClass="entr" presetSubtype="0" fill="hold" nodeType="withEffect">
                                  <p:stCondLst>
                                    <p:cond delay="0"/>
                                  </p:stCondLst>
                                  <p:childTnLst>
                                    <p:set>
                                      <p:cBhvr>
                                        <p:cTn id="17" dur="1" fill="hold">
                                          <p:stCondLst>
                                            <p:cond delay="0"/>
                                          </p:stCondLst>
                                        </p:cTn>
                                        <p:tgtEl>
                                          <p:spTgt spid="98345"/>
                                        </p:tgtEl>
                                        <p:attrNameLst>
                                          <p:attrName>style.visibility</p:attrName>
                                        </p:attrNameLst>
                                      </p:cBhvr>
                                      <p:to>
                                        <p:strVal val="visible"/>
                                      </p:to>
                                    </p:set>
                                    <p:animEffect transition="in" filter="fade">
                                      <p:cBhvr>
                                        <p:cTn id="18" dur="2000"/>
                                        <p:tgtEl>
                                          <p:spTgt spid="98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15" grpId="0"/>
      <p:bldP spid="98315" grpId="1"/>
      <p:bldP spid="9833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4" name="Picture 4" descr="3">
            <a:extLst>
              <a:ext uri="{FF2B5EF4-FFF2-40B4-BE49-F238E27FC236}">
                <a16:creationId xmlns:a16="http://schemas.microsoft.com/office/drawing/2014/main" xmlns="" id="{ABA8EF0B-8BE7-4916-BBBD-38A8985A26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838200"/>
            <a:ext cx="57912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1" name="Text Box 41">
            <a:extLst>
              <a:ext uri="{FF2B5EF4-FFF2-40B4-BE49-F238E27FC236}">
                <a16:creationId xmlns:a16="http://schemas.microsoft.com/office/drawing/2014/main" xmlns="" id="{30721E6B-E7A0-4BDA-9429-8F1F3B6A478A}"/>
              </a:ext>
            </a:extLst>
          </p:cNvPr>
          <p:cNvSpPr txBox="1">
            <a:spLocks noChangeArrowheads="1"/>
          </p:cNvSpPr>
          <p:nvPr/>
        </p:nvSpPr>
        <p:spPr bwMode="auto">
          <a:xfrm>
            <a:off x="2057400" y="57150"/>
            <a:ext cx="1295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200" b="1" i="0" u="none" strike="noStrike" kern="1200" cap="none" spc="0" normalizeH="0" baseline="0" noProof="0">
                <a:ln>
                  <a:noFill/>
                </a:ln>
                <a:solidFill>
                  <a:srgbClr val="FEF9E2"/>
                </a:solidFill>
                <a:effectLst>
                  <a:outerShdw blurRad="38100" dist="38100" dir="2700000" algn="tl">
                    <a:srgbClr val="000000"/>
                  </a:outerShdw>
                </a:effectLst>
                <a:uLnTx/>
                <a:uFillTx/>
                <a:latin typeface="Arial" charset="0"/>
                <a:ea typeface="+mn-ea"/>
                <a:cs typeface="+mn-cs"/>
              </a:rPr>
              <a:t>Đố:</a:t>
            </a:r>
            <a:r>
              <a:rPr kumimoji="0" lang="en-US" sz="18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charset="0"/>
                <a:ea typeface="+mn-ea"/>
                <a:cs typeface="+mn-cs"/>
              </a:rPr>
              <a:t> </a:t>
            </a:r>
          </a:p>
        </p:txBody>
      </p:sp>
      <p:sp>
        <p:nvSpPr>
          <p:cNvPr id="51242" name="Text Box 42">
            <a:extLst>
              <a:ext uri="{FF2B5EF4-FFF2-40B4-BE49-F238E27FC236}">
                <a16:creationId xmlns:a16="http://schemas.microsoft.com/office/drawing/2014/main" xmlns="" id="{BDFFF3F3-E96F-4CF0-9077-57714CB7FC73}"/>
              </a:ext>
            </a:extLst>
          </p:cNvPr>
          <p:cNvSpPr txBox="1">
            <a:spLocks noChangeArrowheads="1"/>
          </p:cNvSpPr>
          <p:nvPr/>
        </p:nvSpPr>
        <p:spPr bwMode="auto">
          <a:xfrm>
            <a:off x="800100" y="1143000"/>
            <a:ext cx="5105400" cy="42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en-US" altLang="en-US" sz="3200" b="0" i="0" u="none" strike="noStrike" kern="1200" cap="none" spc="0" normalizeH="0" baseline="0" noProof="0">
                <a:ln>
                  <a:noFill/>
                </a:ln>
                <a:solidFill>
                  <a:srgbClr val="0000CC"/>
                </a:solidFill>
                <a:effectLst/>
                <a:uLnTx/>
                <a:uFillTx/>
                <a:latin typeface="Times New Roman" panose="02020603050405020304" pitchFamily="18" charset="0"/>
                <a:ea typeface="+mn-ea"/>
                <a:cs typeface="Times New Roman" panose="02020603050405020304" pitchFamily="18" charset="0"/>
              </a:rPr>
              <a:t>    Có hai con đường cắt nhau và cùng cắt một con sông tại hai địa điểm khác nhau.</a:t>
            </a:r>
          </a:p>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en-US" altLang="en-US" sz="3200" b="0" i="0" u="none" strike="noStrike" kern="1200" cap="none" spc="0" normalizeH="0" baseline="0" noProof="0">
                <a:ln>
                  <a:noFill/>
                </a:ln>
                <a:solidFill>
                  <a:srgbClr val="0000CC"/>
                </a:solidFill>
                <a:effectLst/>
                <a:uLnTx/>
                <a:uFillTx/>
                <a:latin typeface="Times New Roman" panose="02020603050405020304" pitchFamily="18" charset="0"/>
                <a:ea typeface="+mn-ea"/>
                <a:cs typeface="Times New Roman" panose="02020603050405020304" pitchFamily="18" charset="0"/>
              </a:rPr>
              <a:t>    Hãy tìm một địa điểm để xây dựng một đài quan sát sao cho các khoảng cách từ đó đến hai con đường và đến bờ sông bằng nhau.</a:t>
            </a:r>
          </a:p>
        </p:txBody>
      </p:sp>
      <p:pic>
        <p:nvPicPr>
          <p:cNvPr id="34821" name="Picture 48" descr="Rose-03-june">
            <a:extLst>
              <a:ext uri="{FF2B5EF4-FFF2-40B4-BE49-F238E27FC236}">
                <a16:creationId xmlns:a16="http://schemas.microsoft.com/office/drawing/2014/main" xmlns="" id="{574CB3A1-E6AF-4870-82B8-E44BBC6B7F83}"/>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609600"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6" descr="A picture containing toy, doll&#10;&#10;Description automatically generated">
            <a:extLst>
              <a:ext uri="{FF2B5EF4-FFF2-40B4-BE49-F238E27FC236}">
                <a16:creationId xmlns:a16="http://schemas.microsoft.com/office/drawing/2014/main" xmlns="" id="{41305988-E24F-4D66-98E3-B2F3E642CFF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513" y="5183188"/>
            <a:ext cx="1660526"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51204"/>
                                        </p:tgtEl>
                                        <p:attrNameLst>
                                          <p:attrName>style.visibility</p:attrName>
                                        </p:attrNameLst>
                                      </p:cBhvr>
                                      <p:to>
                                        <p:strVal val="visible"/>
                                      </p:to>
                                    </p:set>
                                    <p:animEffect transition="in" filter="diamond(in)">
                                      <p:cBhvr>
                                        <p:cTn id="7" dur="2000"/>
                                        <p:tgtEl>
                                          <p:spTgt spid="51204"/>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51242"/>
                                        </p:tgtEl>
                                        <p:attrNameLst>
                                          <p:attrName>style.visibility</p:attrName>
                                        </p:attrNameLst>
                                      </p:cBhvr>
                                      <p:to>
                                        <p:strVal val="visible"/>
                                      </p:to>
                                    </p:set>
                                    <p:animEffect transition="in" filter="wedge">
                                      <p:cBhvr>
                                        <p:cTn id="10" dur="2000"/>
                                        <p:tgtEl>
                                          <p:spTgt spid="51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54" name="Picture 30" descr="3">
            <a:extLst>
              <a:ext uri="{FF2B5EF4-FFF2-40B4-BE49-F238E27FC236}">
                <a16:creationId xmlns:a16="http://schemas.microsoft.com/office/drawing/2014/main" xmlns="" id="{8CDF6507-2190-4857-ACB9-D590BE5834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838200"/>
            <a:ext cx="83058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2259" name="Group 35">
            <a:extLst>
              <a:ext uri="{FF2B5EF4-FFF2-40B4-BE49-F238E27FC236}">
                <a16:creationId xmlns:a16="http://schemas.microsoft.com/office/drawing/2014/main" xmlns="" id="{848D87E1-1AD4-4E97-A467-DB05F9872293}"/>
              </a:ext>
            </a:extLst>
          </p:cNvPr>
          <p:cNvGrpSpPr>
            <a:grpSpLocks/>
          </p:cNvGrpSpPr>
          <p:nvPr/>
        </p:nvGrpSpPr>
        <p:grpSpPr bwMode="auto">
          <a:xfrm>
            <a:off x="5651500" y="2828925"/>
            <a:ext cx="704850" cy="315913"/>
            <a:chOff x="2624" y="1755"/>
            <a:chExt cx="420" cy="226"/>
          </a:xfrm>
        </p:grpSpPr>
        <p:sp>
          <p:nvSpPr>
            <p:cNvPr id="52233" name="Line 9">
              <a:extLst>
                <a:ext uri="{FF2B5EF4-FFF2-40B4-BE49-F238E27FC236}">
                  <a16:creationId xmlns:a16="http://schemas.microsoft.com/office/drawing/2014/main" xmlns="" id="{EC109E9C-D570-4603-A081-992F276A7920}"/>
                </a:ext>
              </a:extLst>
            </p:cNvPr>
            <p:cNvSpPr>
              <a:spLocks noChangeShapeType="1"/>
            </p:cNvSpPr>
            <p:nvPr/>
          </p:nvSpPr>
          <p:spPr bwMode="auto">
            <a:xfrm flipH="1" flipV="1">
              <a:off x="2624" y="1786"/>
              <a:ext cx="420" cy="195"/>
            </a:xfrm>
            <a:prstGeom prst="line">
              <a:avLst/>
            </a:prstGeom>
            <a:noFill/>
            <a:ln w="28575">
              <a:solidFill>
                <a:srgbClr val="99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grpSp>
          <p:nvGrpSpPr>
            <p:cNvPr id="35867" name="Group 17">
              <a:extLst>
                <a:ext uri="{FF2B5EF4-FFF2-40B4-BE49-F238E27FC236}">
                  <a16:creationId xmlns:a16="http://schemas.microsoft.com/office/drawing/2014/main" xmlns="" id="{747A505F-2375-4291-B682-8538AA563F58}"/>
                </a:ext>
              </a:extLst>
            </p:cNvPr>
            <p:cNvGrpSpPr>
              <a:grpSpLocks/>
            </p:cNvGrpSpPr>
            <p:nvPr/>
          </p:nvGrpSpPr>
          <p:grpSpPr bwMode="auto">
            <a:xfrm>
              <a:off x="2661" y="1755"/>
              <a:ext cx="54" cy="46"/>
              <a:chOff x="2679" y="1746"/>
              <a:chExt cx="54" cy="45"/>
            </a:xfrm>
          </p:grpSpPr>
          <p:sp>
            <p:nvSpPr>
              <p:cNvPr id="52242" name="Line 18">
                <a:extLst>
                  <a:ext uri="{FF2B5EF4-FFF2-40B4-BE49-F238E27FC236}">
                    <a16:creationId xmlns:a16="http://schemas.microsoft.com/office/drawing/2014/main" xmlns="" id="{6C5BA88B-E11F-497F-A957-8935CE90C1F3}"/>
                  </a:ext>
                </a:extLst>
              </p:cNvPr>
              <p:cNvSpPr>
                <a:spLocks noChangeShapeType="1"/>
              </p:cNvSpPr>
              <p:nvPr/>
            </p:nvSpPr>
            <p:spPr bwMode="auto">
              <a:xfrm rot="1380000">
                <a:off x="2679" y="1746"/>
                <a:ext cx="4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52243" name="Line 19">
                <a:extLst>
                  <a:ext uri="{FF2B5EF4-FFF2-40B4-BE49-F238E27FC236}">
                    <a16:creationId xmlns:a16="http://schemas.microsoft.com/office/drawing/2014/main" xmlns="" id="{E91BC36A-6884-4ADF-AE22-82EF6CE16A34}"/>
                  </a:ext>
                </a:extLst>
              </p:cNvPr>
              <p:cNvSpPr>
                <a:spLocks noChangeShapeType="1"/>
              </p:cNvSpPr>
              <p:nvPr/>
            </p:nvSpPr>
            <p:spPr bwMode="auto">
              <a:xfrm rot="20400000" flipH="1">
                <a:off x="2685" y="1763"/>
                <a:ext cx="48" cy="3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grpSp>
        <p:grpSp>
          <p:nvGrpSpPr>
            <p:cNvPr id="35868" name="Group 20">
              <a:extLst>
                <a:ext uri="{FF2B5EF4-FFF2-40B4-BE49-F238E27FC236}">
                  <a16:creationId xmlns:a16="http://schemas.microsoft.com/office/drawing/2014/main" xmlns="" id="{4E7087B6-C105-41CA-B016-A3985B065190}"/>
                </a:ext>
              </a:extLst>
            </p:cNvPr>
            <p:cNvGrpSpPr>
              <a:grpSpLocks/>
            </p:cNvGrpSpPr>
            <p:nvPr/>
          </p:nvGrpSpPr>
          <p:grpSpPr bwMode="auto">
            <a:xfrm>
              <a:off x="2812" y="1844"/>
              <a:ext cx="14" cy="58"/>
              <a:chOff x="2832" y="1833"/>
              <a:chExt cx="15" cy="57"/>
            </a:xfrm>
          </p:grpSpPr>
          <p:sp>
            <p:nvSpPr>
              <p:cNvPr id="52245" name="Line 21">
                <a:extLst>
                  <a:ext uri="{FF2B5EF4-FFF2-40B4-BE49-F238E27FC236}">
                    <a16:creationId xmlns:a16="http://schemas.microsoft.com/office/drawing/2014/main" xmlns="" id="{7C1BA988-8B21-4E2B-9BA5-2E77839BC768}"/>
                  </a:ext>
                </a:extLst>
              </p:cNvPr>
              <p:cNvSpPr>
                <a:spLocks noChangeShapeType="1"/>
              </p:cNvSpPr>
              <p:nvPr/>
            </p:nvSpPr>
            <p:spPr bwMode="auto">
              <a:xfrm>
                <a:off x="2832" y="1833"/>
                <a:ext cx="0"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52246" name="Line 22">
                <a:extLst>
                  <a:ext uri="{FF2B5EF4-FFF2-40B4-BE49-F238E27FC236}">
                    <a16:creationId xmlns:a16="http://schemas.microsoft.com/office/drawing/2014/main" xmlns="" id="{3F21ABD1-FFDD-4777-9D8F-C284A05D2021}"/>
                  </a:ext>
                </a:extLst>
              </p:cNvPr>
              <p:cNvSpPr>
                <a:spLocks noChangeShapeType="1"/>
              </p:cNvSpPr>
              <p:nvPr/>
            </p:nvSpPr>
            <p:spPr bwMode="auto">
              <a:xfrm>
                <a:off x="2847" y="1842"/>
                <a:ext cx="0"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grpSp>
      </p:grpSp>
      <p:grpSp>
        <p:nvGrpSpPr>
          <p:cNvPr id="52260" name="Group 36">
            <a:extLst>
              <a:ext uri="{FF2B5EF4-FFF2-40B4-BE49-F238E27FC236}">
                <a16:creationId xmlns:a16="http://schemas.microsoft.com/office/drawing/2014/main" xmlns="" id="{F6928727-55A2-473C-9C54-0129CA9C667A}"/>
              </a:ext>
            </a:extLst>
          </p:cNvPr>
          <p:cNvGrpSpPr>
            <a:grpSpLocks/>
          </p:cNvGrpSpPr>
          <p:nvPr/>
        </p:nvGrpSpPr>
        <p:grpSpPr bwMode="auto">
          <a:xfrm>
            <a:off x="6324600" y="2700338"/>
            <a:ext cx="901700" cy="485775"/>
            <a:chOff x="3044" y="1686"/>
            <a:chExt cx="516" cy="295"/>
          </a:xfrm>
        </p:grpSpPr>
        <p:sp>
          <p:nvSpPr>
            <p:cNvPr id="52231" name="Line 7">
              <a:extLst>
                <a:ext uri="{FF2B5EF4-FFF2-40B4-BE49-F238E27FC236}">
                  <a16:creationId xmlns:a16="http://schemas.microsoft.com/office/drawing/2014/main" xmlns="" id="{03B4747F-5F11-4D03-A085-4F68855B861B}"/>
                </a:ext>
              </a:extLst>
            </p:cNvPr>
            <p:cNvSpPr>
              <a:spLocks noChangeShapeType="1"/>
            </p:cNvSpPr>
            <p:nvPr/>
          </p:nvSpPr>
          <p:spPr bwMode="auto">
            <a:xfrm flipV="1">
              <a:off x="3044" y="1737"/>
              <a:ext cx="516" cy="244"/>
            </a:xfrm>
            <a:prstGeom prst="line">
              <a:avLst/>
            </a:prstGeom>
            <a:noFill/>
            <a:ln w="28575">
              <a:solidFill>
                <a:srgbClr val="99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52239" name="Line 15">
              <a:extLst>
                <a:ext uri="{FF2B5EF4-FFF2-40B4-BE49-F238E27FC236}">
                  <a16:creationId xmlns:a16="http://schemas.microsoft.com/office/drawing/2014/main" xmlns="" id="{FC1F9D46-7703-4657-9151-B1C475B9410D}"/>
                </a:ext>
              </a:extLst>
            </p:cNvPr>
            <p:cNvSpPr>
              <a:spLocks noChangeShapeType="1"/>
            </p:cNvSpPr>
            <p:nvPr/>
          </p:nvSpPr>
          <p:spPr bwMode="auto">
            <a:xfrm rot="900000" flipH="1">
              <a:off x="3486" y="1686"/>
              <a:ext cx="45" cy="3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52240" name="Line 16">
              <a:extLst>
                <a:ext uri="{FF2B5EF4-FFF2-40B4-BE49-F238E27FC236}">
                  <a16:creationId xmlns:a16="http://schemas.microsoft.com/office/drawing/2014/main" xmlns="" id="{31C70C16-EF95-4089-8053-61F6F1973E66}"/>
                </a:ext>
              </a:extLst>
            </p:cNvPr>
            <p:cNvSpPr>
              <a:spLocks noChangeShapeType="1"/>
            </p:cNvSpPr>
            <p:nvPr/>
          </p:nvSpPr>
          <p:spPr bwMode="auto">
            <a:xfrm rot="20100000">
              <a:off x="3494" y="1719"/>
              <a:ext cx="0" cy="4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52248" name="Line 24">
              <a:extLst>
                <a:ext uri="{FF2B5EF4-FFF2-40B4-BE49-F238E27FC236}">
                  <a16:creationId xmlns:a16="http://schemas.microsoft.com/office/drawing/2014/main" xmlns="" id="{5C83E783-9DC8-42B4-91E3-E5BFBDEADFD9}"/>
                </a:ext>
              </a:extLst>
            </p:cNvPr>
            <p:cNvSpPr>
              <a:spLocks noChangeShapeType="1"/>
            </p:cNvSpPr>
            <p:nvPr/>
          </p:nvSpPr>
          <p:spPr bwMode="auto">
            <a:xfrm>
              <a:off x="3264" y="1850"/>
              <a:ext cx="0" cy="4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52249" name="Line 25">
              <a:extLst>
                <a:ext uri="{FF2B5EF4-FFF2-40B4-BE49-F238E27FC236}">
                  <a16:creationId xmlns:a16="http://schemas.microsoft.com/office/drawing/2014/main" xmlns="" id="{F7583C2E-BC8D-4D8D-834F-C56814FE29BE}"/>
                </a:ext>
              </a:extLst>
            </p:cNvPr>
            <p:cNvSpPr>
              <a:spLocks noChangeShapeType="1"/>
            </p:cNvSpPr>
            <p:nvPr/>
          </p:nvSpPr>
          <p:spPr bwMode="auto">
            <a:xfrm>
              <a:off x="3282" y="1847"/>
              <a:ext cx="0" cy="4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grpSp>
      <p:grpSp>
        <p:nvGrpSpPr>
          <p:cNvPr id="52258" name="Group 34">
            <a:extLst>
              <a:ext uri="{FF2B5EF4-FFF2-40B4-BE49-F238E27FC236}">
                <a16:creationId xmlns:a16="http://schemas.microsoft.com/office/drawing/2014/main" xmlns="" id="{A22FD172-7A37-4DFF-B306-8A314DA9F913}"/>
              </a:ext>
            </a:extLst>
          </p:cNvPr>
          <p:cNvGrpSpPr>
            <a:grpSpLocks/>
          </p:cNvGrpSpPr>
          <p:nvPr/>
        </p:nvGrpSpPr>
        <p:grpSpPr bwMode="auto">
          <a:xfrm>
            <a:off x="6356350" y="3144838"/>
            <a:ext cx="153988" cy="576262"/>
            <a:chOff x="3044" y="1981"/>
            <a:chExt cx="97" cy="363"/>
          </a:xfrm>
        </p:grpSpPr>
        <p:sp>
          <p:nvSpPr>
            <p:cNvPr id="52232" name="Line 8">
              <a:extLst>
                <a:ext uri="{FF2B5EF4-FFF2-40B4-BE49-F238E27FC236}">
                  <a16:creationId xmlns:a16="http://schemas.microsoft.com/office/drawing/2014/main" xmlns="" id="{AB91800C-BA68-49FF-804B-3886CD3DE402}"/>
                </a:ext>
              </a:extLst>
            </p:cNvPr>
            <p:cNvSpPr>
              <a:spLocks noChangeShapeType="1"/>
            </p:cNvSpPr>
            <p:nvPr/>
          </p:nvSpPr>
          <p:spPr bwMode="auto">
            <a:xfrm>
              <a:off x="3044" y="1981"/>
              <a:ext cx="47" cy="363"/>
            </a:xfrm>
            <a:prstGeom prst="line">
              <a:avLst/>
            </a:prstGeom>
            <a:noFill/>
            <a:ln w="28575">
              <a:solidFill>
                <a:srgbClr val="99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grpSp>
          <p:nvGrpSpPr>
            <p:cNvPr id="35855" name="Group 11">
              <a:extLst>
                <a:ext uri="{FF2B5EF4-FFF2-40B4-BE49-F238E27FC236}">
                  <a16:creationId xmlns:a16="http://schemas.microsoft.com/office/drawing/2014/main" xmlns="" id="{82767A42-56E9-4E5D-9466-4332174DD3F9}"/>
                </a:ext>
              </a:extLst>
            </p:cNvPr>
            <p:cNvGrpSpPr>
              <a:grpSpLocks/>
            </p:cNvGrpSpPr>
            <p:nvPr/>
          </p:nvGrpSpPr>
          <p:grpSpPr bwMode="auto">
            <a:xfrm>
              <a:off x="3091" y="2282"/>
              <a:ext cx="50" cy="53"/>
              <a:chOff x="3120" y="2265"/>
              <a:chExt cx="51" cy="51"/>
            </a:xfrm>
          </p:grpSpPr>
          <p:sp>
            <p:nvSpPr>
              <p:cNvPr id="52236" name="Line 12">
                <a:extLst>
                  <a:ext uri="{FF2B5EF4-FFF2-40B4-BE49-F238E27FC236}">
                    <a16:creationId xmlns:a16="http://schemas.microsoft.com/office/drawing/2014/main" xmlns="" id="{D5981B65-1756-40B7-A600-DE8BD12BAF18}"/>
                  </a:ext>
                </a:extLst>
              </p:cNvPr>
              <p:cNvSpPr>
                <a:spLocks noChangeShapeType="1"/>
              </p:cNvSpPr>
              <p:nvPr/>
            </p:nvSpPr>
            <p:spPr bwMode="auto">
              <a:xfrm rot="21300000">
                <a:off x="3120" y="2265"/>
                <a:ext cx="4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52237" name="Line 13">
                <a:extLst>
                  <a:ext uri="{FF2B5EF4-FFF2-40B4-BE49-F238E27FC236}">
                    <a16:creationId xmlns:a16="http://schemas.microsoft.com/office/drawing/2014/main" xmlns="" id="{288D79AF-9B4C-40B9-8CC1-C71FF79A7782}"/>
                  </a:ext>
                </a:extLst>
              </p:cNvPr>
              <p:cNvSpPr>
                <a:spLocks noChangeShapeType="1"/>
              </p:cNvSpPr>
              <p:nvPr/>
            </p:nvSpPr>
            <p:spPr bwMode="auto">
              <a:xfrm rot="21300000">
                <a:off x="3171" y="2268"/>
                <a:ext cx="0" cy="4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grpSp>
        <p:grpSp>
          <p:nvGrpSpPr>
            <p:cNvPr id="35856" name="Group 26">
              <a:extLst>
                <a:ext uri="{FF2B5EF4-FFF2-40B4-BE49-F238E27FC236}">
                  <a16:creationId xmlns:a16="http://schemas.microsoft.com/office/drawing/2014/main" xmlns="" id="{46612E92-205C-4552-B4A6-D37F0EDE0362}"/>
                </a:ext>
              </a:extLst>
            </p:cNvPr>
            <p:cNvGrpSpPr>
              <a:grpSpLocks/>
            </p:cNvGrpSpPr>
            <p:nvPr/>
          </p:nvGrpSpPr>
          <p:grpSpPr bwMode="auto">
            <a:xfrm>
              <a:off x="3044" y="2175"/>
              <a:ext cx="50" cy="16"/>
              <a:chOff x="3072" y="2160"/>
              <a:chExt cx="51" cy="15"/>
            </a:xfrm>
          </p:grpSpPr>
          <p:sp>
            <p:nvSpPr>
              <p:cNvPr id="52251" name="Line 27">
                <a:extLst>
                  <a:ext uri="{FF2B5EF4-FFF2-40B4-BE49-F238E27FC236}">
                    <a16:creationId xmlns:a16="http://schemas.microsoft.com/office/drawing/2014/main" xmlns="" id="{D7394700-56A4-461D-9D04-4A9E5D0ABB3E}"/>
                  </a:ext>
                </a:extLst>
              </p:cNvPr>
              <p:cNvSpPr>
                <a:spLocks noChangeShapeType="1"/>
              </p:cNvSpPr>
              <p:nvPr/>
            </p:nvSpPr>
            <p:spPr bwMode="auto">
              <a:xfrm>
                <a:off x="3072" y="2160"/>
                <a:ext cx="4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52252" name="Line 28">
                <a:extLst>
                  <a:ext uri="{FF2B5EF4-FFF2-40B4-BE49-F238E27FC236}">
                    <a16:creationId xmlns:a16="http://schemas.microsoft.com/office/drawing/2014/main" xmlns="" id="{50B90993-E3DE-4F83-BFF7-C0103499D98C}"/>
                  </a:ext>
                </a:extLst>
              </p:cNvPr>
              <p:cNvSpPr>
                <a:spLocks noChangeShapeType="1"/>
              </p:cNvSpPr>
              <p:nvPr/>
            </p:nvSpPr>
            <p:spPr bwMode="auto">
              <a:xfrm>
                <a:off x="3075" y="2175"/>
                <a:ext cx="4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grpSp>
      </p:grpSp>
      <p:sp>
        <p:nvSpPr>
          <p:cNvPr id="52228" name="Line 4">
            <a:extLst>
              <a:ext uri="{FF2B5EF4-FFF2-40B4-BE49-F238E27FC236}">
                <a16:creationId xmlns:a16="http://schemas.microsoft.com/office/drawing/2014/main" xmlns="" id="{9144D644-F0EE-4B29-ADA9-40BA01B5E08C}"/>
              </a:ext>
            </a:extLst>
          </p:cNvPr>
          <p:cNvSpPr>
            <a:spLocks noChangeShapeType="1"/>
          </p:cNvSpPr>
          <p:nvPr/>
        </p:nvSpPr>
        <p:spPr bwMode="auto">
          <a:xfrm flipH="1">
            <a:off x="4648200" y="1828800"/>
            <a:ext cx="1968500" cy="2166938"/>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52229" name="Line 5">
            <a:extLst>
              <a:ext uri="{FF2B5EF4-FFF2-40B4-BE49-F238E27FC236}">
                <a16:creationId xmlns:a16="http://schemas.microsoft.com/office/drawing/2014/main" xmlns="" id="{173AC895-6379-4344-958D-DA96B1D2EC7A}"/>
              </a:ext>
            </a:extLst>
          </p:cNvPr>
          <p:cNvSpPr>
            <a:spLocks noChangeShapeType="1"/>
          </p:cNvSpPr>
          <p:nvPr/>
        </p:nvSpPr>
        <p:spPr bwMode="auto">
          <a:xfrm flipV="1">
            <a:off x="4648200" y="3560763"/>
            <a:ext cx="3048000" cy="434975"/>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52230" name="Line 6">
            <a:extLst>
              <a:ext uri="{FF2B5EF4-FFF2-40B4-BE49-F238E27FC236}">
                <a16:creationId xmlns:a16="http://schemas.microsoft.com/office/drawing/2014/main" xmlns="" id="{3C2C5532-4FD2-4CFC-A3B8-68AC7BEC6E45}"/>
              </a:ext>
            </a:extLst>
          </p:cNvPr>
          <p:cNvSpPr>
            <a:spLocks noChangeShapeType="1"/>
          </p:cNvSpPr>
          <p:nvPr/>
        </p:nvSpPr>
        <p:spPr bwMode="auto">
          <a:xfrm>
            <a:off x="6608763" y="1828800"/>
            <a:ext cx="1087437" cy="1731963"/>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52234" name="Text Box 10">
            <a:extLst>
              <a:ext uri="{FF2B5EF4-FFF2-40B4-BE49-F238E27FC236}">
                <a16:creationId xmlns:a16="http://schemas.microsoft.com/office/drawing/2014/main" xmlns="" id="{025D1441-6B55-4462-A222-68F24DE64E29}"/>
              </a:ext>
            </a:extLst>
          </p:cNvPr>
          <p:cNvSpPr txBox="1">
            <a:spLocks noChangeArrowheads="1"/>
          </p:cNvSpPr>
          <p:nvPr/>
        </p:nvSpPr>
        <p:spPr bwMode="auto">
          <a:xfrm>
            <a:off x="6170613" y="2544763"/>
            <a:ext cx="374650"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4800" b="0" i="0" u="none" strike="noStrike" kern="1200" cap="none" spc="0" normalizeH="0" baseline="0" noProof="0">
                <a:ln>
                  <a:noFill/>
                </a:ln>
                <a:solidFill>
                  <a:srgbClr val="FF3300"/>
                </a:solidFill>
                <a:effectLst/>
                <a:uLnTx/>
                <a:uFillTx/>
                <a:latin typeface="Arial" panose="020B0604020202020204" pitchFamily="34" charset="0"/>
                <a:ea typeface="+mn-ea"/>
                <a:cs typeface="+mn-cs"/>
              </a:rPr>
              <a:t>.</a:t>
            </a:r>
          </a:p>
        </p:txBody>
      </p:sp>
      <p:pic>
        <p:nvPicPr>
          <p:cNvPr id="35850" name="Picture 40" descr="Rose-03-june">
            <a:extLst>
              <a:ext uri="{FF2B5EF4-FFF2-40B4-BE49-F238E27FC236}">
                <a16:creationId xmlns:a16="http://schemas.microsoft.com/office/drawing/2014/main" xmlns="" id="{480302B2-3CD9-4968-8B82-AF5F364A21C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609600"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66" name="Text Box 42">
            <a:extLst>
              <a:ext uri="{FF2B5EF4-FFF2-40B4-BE49-F238E27FC236}">
                <a16:creationId xmlns:a16="http://schemas.microsoft.com/office/drawing/2014/main" xmlns="" id="{F2047754-98B7-4A54-99FB-ABCB06CB49CC}"/>
              </a:ext>
            </a:extLst>
          </p:cNvPr>
          <p:cNvSpPr txBox="1">
            <a:spLocks noChangeArrowheads="1"/>
          </p:cNvSpPr>
          <p:nvPr/>
        </p:nvSpPr>
        <p:spPr bwMode="auto">
          <a:xfrm>
            <a:off x="6248400" y="2605088"/>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FF0066"/>
                </a:solidFill>
                <a:effectLst>
                  <a:outerShdw blurRad="38100" dist="38100" dir="2700000" algn="tl">
                    <a:srgbClr val="000000"/>
                  </a:outerShdw>
                </a:effectLst>
                <a:uLnTx/>
                <a:uFillTx/>
                <a:latin typeface="Arial" charset="0"/>
                <a:ea typeface="+mn-ea"/>
                <a:cs typeface="+mn-cs"/>
              </a:rPr>
              <a:t>?</a:t>
            </a:r>
          </a:p>
        </p:txBody>
      </p:sp>
      <p:sp>
        <p:nvSpPr>
          <p:cNvPr id="52268" name="Text Box 44">
            <a:extLst>
              <a:ext uri="{FF2B5EF4-FFF2-40B4-BE49-F238E27FC236}">
                <a16:creationId xmlns:a16="http://schemas.microsoft.com/office/drawing/2014/main" xmlns="" id="{98508F2D-356B-4D68-85BD-AF56770CCD03}"/>
              </a:ext>
            </a:extLst>
          </p:cNvPr>
          <p:cNvSpPr txBox="1">
            <a:spLocks noChangeArrowheads="1"/>
          </p:cNvSpPr>
          <p:nvPr/>
        </p:nvSpPr>
        <p:spPr bwMode="auto">
          <a:xfrm>
            <a:off x="1600200" y="123825"/>
            <a:ext cx="100584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FEF9E2"/>
                </a:solidFill>
                <a:effectLst>
                  <a:outerShdw blurRad="38100" dist="38100" dir="2700000" algn="tl">
                    <a:srgbClr val="000000"/>
                  </a:outerShdw>
                </a:effectLst>
                <a:uLnTx/>
                <a:uFillTx/>
                <a:latin typeface="Times New Roman" panose="02020603050405020304" pitchFamily="18" charset="0"/>
                <a:ea typeface="+mn-ea"/>
                <a:cs typeface="Times New Roman" panose="02020603050405020304" pitchFamily="18" charset="0"/>
              </a:rPr>
              <a:t>Điểm nào trong tam giác cách đều ba cạnh của nó?</a:t>
            </a:r>
          </a:p>
        </p:txBody>
      </p:sp>
      <p:pic>
        <p:nvPicPr>
          <p:cNvPr id="35853" name="Picture 46" descr="Rose-03-june">
            <a:extLst>
              <a:ext uri="{FF2B5EF4-FFF2-40B4-BE49-F238E27FC236}">
                <a16:creationId xmlns:a16="http://schemas.microsoft.com/office/drawing/2014/main" xmlns="" id="{3CD115EA-B8C6-4A15-83DC-3FD1E8A11853}"/>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609600"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52254"/>
                                        </p:tgtEl>
                                        <p:attrNameLst>
                                          <p:attrName>style.visibility</p:attrName>
                                        </p:attrNameLst>
                                      </p:cBhvr>
                                      <p:to>
                                        <p:strVal val="visible"/>
                                      </p:to>
                                    </p:set>
                                    <p:animEffect transition="in" filter="diamond(in)">
                                      <p:cBhvr>
                                        <p:cTn id="7" dur="500"/>
                                        <p:tgtEl>
                                          <p:spTgt spid="522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52228"/>
                                        </p:tgtEl>
                                        <p:attrNameLst>
                                          <p:attrName>style.visibility</p:attrName>
                                        </p:attrNameLst>
                                      </p:cBhvr>
                                      <p:to>
                                        <p:strVal val="visible"/>
                                      </p:to>
                                    </p:set>
                                    <p:animEffect transition="in" filter="diamond(in)">
                                      <p:cBhvr>
                                        <p:cTn id="12" dur="1000"/>
                                        <p:tgtEl>
                                          <p:spTgt spid="52228"/>
                                        </p:tgtEl>
                                      </p:cBhvr>
                                    </p:animEffect>
                                  </p:childTnLst>
                                </p:cTn>
                              </p:par>
                              <p:par>
                                <p:cTn id="13" presetID="8" presetClass="entr" presetSubtype="16" fill="hold" nodeType="withEffect">
                                  <p:stCondLst>
                                    <p:cond delay="0"/>
                                  </p:stCondLst>
                                  <p:childTnLst>
                                    <p:set>
                                      <p:cBhvr>
                                        <p:cTn id="14" dur="1" fill="hold">
                                          <p:stCondLst>
                                            <p:cond delay="0"/>
                                          </p:stCondLst>
                                        </p:cTn>
                                        <p:tgtEl>
                                          <p:spTgt spid="52229"/>
                                        </p:tgtEl>
                                        <p:attrNameLst>
                                          <p:attrName>style.visibility</p:attrName>
                                        </p:attrNameLst>
                                      </p:cBhvr>
                                      <p:to>
                                        <p:strVal val="visible"/>
                                      </p:to>
                                    </p:set>
                                    <p:animEffect transition="in" filter="diamond(in)">
                                      <p:cBhvr>
                                        <p:cTn id="15" dur="1000"/>
                                        <p:tgtEl>
                                          <p:spTgt spid="52229"/>
                                        </p:tgtEl>
                                      </p:cBhvr>
                                    </p:animEffect>
                                  </p:childTnLst>
                                </p:cTn>
                              </p:par>
                              <p:par>
                                <p:cTn id="16" presetID="8" presetClass="entr" presetSubtype="16" fill="hold" nodeType="withEffect">
                                  <p:stCondLst>
                                    <p:cond delay="0"/>
                                  </p:stCondLst>
                                  <p:childTnLst>
                                    <p:set>
                                      <p:cBhvr>
                                        <p:cTn id="17" dur="1" fill="hold">
                                          <p:stCondLst>
                                            <p:cond delay="0"/>
                                          </p:stCondLst>
                                        </p:cTn>
                                        <p:tgtEl>
                                          <p:spTgt spid="52230"/>
                                        </p:tgtEl>
                                        <p:attrNameLst>
                                          <p:attrName>style.visibility</p:attrName>
                                        </p:attrNameLst>
                                      </p:cBhvr>
                                      <p:to>
                                        <p:strVal val="visible"/>
                                      </p:to>
                                    </p:set>
                                    <p:animEffect transition="in" filter="diamond(in)">
                                      <p:cBhvr>
                                        <p:cTn id="18" dur="1000"/>
                                        <p:tgtEl>
                                          <p:spTgt spid="5223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52268"/>
                                        </p:tgtEl>
                                        <p:attrNameLst>
                                          <p:attrName>style.visibility</p:attrName>
                                        </p:attrNameLst>
                                      </p:cBhvr>
                                      <p:to>
                                        <p:strVal val="visible"/>
                                      </p:to>
                                    </p:set>
                                    <p:animEffect transition="in" filter="diamond(in)">
                                      <p:cBhvr>
                                        <p:cTn id="23" dur="1000"/>
                                        <p:tgtEl>
                                          <p:spTgt spid="5226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52234"/>
                                        </p:tgtEl>
                                        <p:attrNameLst>
                                          <p:attrName>style.visibility</p:attrName>
                                        </p:attrNameLst>
                                      </p:cBhvr>
                                      <p:to>
                                        <p:strVal val="visible"/>
                                      </p:to>
                                    </p:set>
                                    <p:animEffect transition="in" filter="box(in)">
                                      <p:cBhvr>
                                        <p:cTn id="28" dur="1000"/>
                                        <p:tgtEl>
                                          <p:spTgt spid="52234"/>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8" presetClass="entr" presetSubtype="16" fill="hold" nodeType="clickEffect">
                                  <p:stCondLst>
                                    <p:cond delay="0"/>
                                  </p:stCondLst>
                                  <p:childTnLst>
                                    <p:set>
                                      <p:cBhvr>
                                        <p:cTn id="32" dur="1" fill="hold">
                                          <p:stCondLst>
                                            <p:cond delay="0"/>
                                          </p:stCondLst>
                                        </p:cTn>
                                        <p:tgtEl>
                                          <p:spTgt spid="52259"/>
                                        </p:tgtEl>
                                        <p:attrNameLst>
                                          <p:attrName>style.visibility</p:attrName>
                                        </p:attrNameLst>
                                      </p:cBhvr>
                                      <p:to>
                                        <p:strVal val="visible"/>
                                      </p:to>
                                    </p:set>
                                    <p:animEffect transition="in" filter="diamond(in)">
                                      <p:cBhvr>
                                        <p:cTn id="33" dur="1000"/>
                                        <p:tgtEl>
                                          <p:spTgt spid="52259"/>
                                        </p:tgtEl>
                                      </p:cBhvr>
                                    </p:animEffect>
                                  </p:childTnLst>
                                </p:cTn>
                              </p:par>
                              <p:par>
                                <p:cTn id="34" presetID="8" presetClass="entr" presetSubtype="16" fill="hold" nodeType="withEffect">
                                  <p:stCondLst>
                                    <p:cond delay="0"/>
                                  </p:stCondLst>
                                  <p:childTnLst>
                                    <p:set>
                                      <p:cBhvr>
                                        <p:cTn id="35" dur="1" fill="hold">
                                          <p:stCondLst>
                                            <p:cond delay="0"/>
                                          </p:stCondLst>
                                        </p:cTn>
                                        <p:tgtEl>
                                          <p:spTgt spid="52258"/>
                                        </p:tgtEl>
                                        <p:attrNameLst>
                                          <p:attrName>style.visibility</p:attrName>
                                        </p:attrNameLst>
                                      </p:cBhvr>
                                      <p:to>
                                        <p:strVal val="visible"/>
                                      </p:to>
                                    </p:set>
                                    <p:animEffect transition="in" filter="diamond(in)">
                                      <p:cBhvr>
                                        <p:cTn id="36" dur="1000"/>
                                        <p:tgtEl>
                                          <p:spTgt spid="52258"/>
                                        </p:tgtEl>
                                      </p:cBhvr>
                                    </p:animEffect>
                                  </p:childTnLst>
                                </p:cTn>
                              </p:par>
                              <p:par>
                                <p:cTn id="37" presetID="8" presetClass="entr" presetSubtype="16" fill="hold" nodeType="withEffect">
                                  <p:stCondLst>
                                    <p:cond delay="0"/>
                                  </p:stCondLst>
                                  <p:childTnLst>
                                    <p:set>
                                      <p:cBhvr>
                                        <p:cTn id="38" dur="1" fill="hold">
                                          <p:stCondLst>
                                            <p:cond delay="0"/>
                                          </p:stCondLst>
                                        </p:cTn>
                                        <p:tgtEl>
                                          <p:spTgt spid="52260"/>
                                        </p:tgtEl>
                                        <p:attrNameLst>
                                          <p:attrName>style.visibility</p:attrName>
                                        </p:attrNameLst>
                                      </p:cBhvr>
                                      <p:to>
                                        <p:strVal val="visible"/>
                                      </p:to>
                                    </p:set>
                                    <p:animEffect transition="in" filter="diamond(in)">
                                      <p:cBhvr>
                                        <p:cTn id="39" dur="1000"/>
                                        <p:tgtEl>
                                          <p:spTgt spid="5226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2266"/>
                                        </p:tgtEl>
                                        <p:attrNameLst>
                                          <p:attrName>style.visibility</p:attrName>
                                        </p:attrNameLst>
                                      </p:cBhvr>
                                      <p:to>
                                        <p:strVal val="visible"/>
                                      </p:to>
                                    </p:set>
                                    <p:animEffect transition="in" filter="fade">
                                      <p:cBhvr>
                                        <p:cTn id="42" dur="1000"/>
                                        <p:tgtEl>
                                          <p:spTgt spid="52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4" grpId="0"/>
      <p:bldP spid="52266" grpId="0"/>
      <p:bldP spid="5226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6" name="Group 1">
            <a:extLst>
              <a:ext uri="{FF2B5EF4-FFF2-40B4-BE49-F238E27FC236}">
                <a16:creationId xmlns:a16="http://schemas.microsoft.com/office/drawing/2014/main" xmlns="" id="{69C1ED9D-D4E3-4C4A-9CE4-171F886B7E1E}"/>
              </a:ext>
            </a:extLst>
          </p:cNvPr>
          <p:cNvGrpSpPr>
            <a:grpSpLocks/>
          </p:cNvGrpSpPr>
          <p:nvPr/>
        </p:nvGrpSpPr>
        <p:grpSpPr bwMode="auto">
          <a:xfrm>
            <a:off x="0" y="0"/>
            <a:ext cx="12312650" cy="6858000"/>
            <a:chOff x="0" y="0"/>
            <a:chExt cx="12312656" cy="6858000"/>
          </a:xfrm>
        </p:grpSpPr>
        <p:pic>
          <p:nvPicPr>
            <p:cNvPr id="36869" name="Picture 3">
              <a:extLst>
                <a:ext uri="{FF2B5EF4-FFF2-40B4-BE49-F238E27FC236}">
                  <a16:creationId xmlns:a16="http://schemas.microsoft.com/office/drawing/2014/main" xmlns="" id="{1696828D-5447-45CE-BE1F-F6EFED39BAD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82345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4">
              <a:extLst>
                <a:ext uri="{FF2B5EF4-FFF2-40B4-BE49-F238E27FC236}">
                  <a16:creationId xmlns:a16="http://schemas.microsoft.com/office/drawing/2014/main" xmlns="" id="{43B57317-BF65-4160-8C1C-6B93EBE1A4B0}"/>
                </a:ext>
              </a:extLst>
            </p:cNvPr>
            <p:cNvPicPr>
              <a:picLocks noChangeAspect="1"/>
            </p:cNvPicPr>
            <p:nvPr/>
          </p:nvPicPr>
          <p:blipFill>
            <a:blip r:embed="rId2">
              <a:extLst>
                <a:ext uri="{28A0092B-C50C-407E-A947-70E740481C1C}">
                  <a14:useLocalDpi xmlns:a14="http://schemas.microsoft.com/office/drawing/2010/main" val="0"/>
                </a:ext>
              </a:extLst>
            </a:blip>
            <a:srcRect l="29347"/>
            <a:stretch>
              <a:fillRect/>
            </a:stretch>
          </p:blipFill>
          <p:spPr bwMode="auto">
            <a:xfrm>
              <a:off x="5372100" y="0"/>
              <a:ext cx="694055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a16="http://schemas.microsoft.com/office/drawing/2014/main" xmlns="" id="{91D1D2DB-FE44-4D90-880A-A331BB4EFC4D}"/>
              </a:ext>
            </a:extLst>
          </p:cNvPr>
          <p:cNvSpPr txBox="1">
            <a:spLocks noChangeArrowheads="1"/>
          </p:cNvSpPr>
          <p:nvPr/>
        </p:nvSpPr>
        <p:spPr bwMode="auto">
          <a:xfrm>
            <a:off x="6324600" y="2541588"/>
            <a:ext cx="58674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8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Hình thành kiến thức</a:t>
            </a:r>
            <a:endParaRPr kumimoji="0" lang="en-US" altLang="en-US" sz="4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 name="Sun 6">
            <a:extLst>
              <a:ext uri="{FF2B5EF4-FFF2-40B4-BE49-F238E27FC236}">
                <a16:creationId xmlns:a16="http://schemas.microsoft.com/office/drawing/2014/main" xmlns="" id="{0E4450E8-6142-424A-B47D-DE7551CC32CE}"/>
              </a:ext>
            </a:extLst>
          </p:cNvPr>
          <p:cNvSpPr/>
          <p:nvPr/>
        </p:nvSpPr>
        <p:spPr>
          <a:xfrm>
            <a:off x="1905000" y="838200"/>
            <a:ext cx="4114800" cy="411480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HOẠT ĐỘNG</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500"/>
                                        <p:tgtEl>
                                          <p:spTgt spid="7"/>
                                        </p:tgtEl>
                                      </p:cBhvr>
                                    </p:animEffect>
                                    <p:anim calcmode="lin" valueType="num">
                                      <p:cBhvr>
                                        <p:cTn id="8" dur="1500" fill="hold"/>
                                        <p:tgtEl>
                                          <p:spTgt spid="7"/>
                                        </p:tgtEl>
                                        <p:attrNameLst>
                                          <p:attrName>ppt_w</p:attrName>
                                        </p:attrNameLst>
                                      </p:cBhvr>
                                      <p:tavLst>
                                        <p:tav tm="0" fmla="#ppt_w*sin(2.5*pi*$)">
                                          <p:val>
                                            <p:fltVal val="0"/>
                                          </p:val>
                                        </p:tav>
                                        <p:tav tm="100000">
                                          <p:val>
                                            <p:fltVal val="1"/>
                                          </p:val>
                                        </p:tav>
                                      </p:tavLst>
                                    </p:anim>
                                    <p:anim calcmode="lin" valueType="num">
                                      <p:cBhvr>
                                        <p:cTn id="9" dur="1500" fill="hold"/>
                                        <p:tgtEl>
                                          <p:spTgt spid="7"/>
                                        </p:tgtEl>
                                        <p:attrNameLst>
                                          <p:attrName>ppt_h</p:attrName>
                                        </p:attrNameLst>
                                      </p:cBhvr>
                                      <p:tavLst>
                                        <p:tav tm="0">
                                          <p:val>
                                            <p:strVal val="#ppt_h"/>
                                          </p:val>
                                        </p:tav>
                                        <p:tav tm="100000">
                                          <p:val>
                                            <p:strVal val="#ppt_h"/>
                                          </p:val>
                                        </p:tav>
                                      </p:tavLst>
                                    </p:anim>
                                  </p:childTnLst>
                                </p:cTn>
                              </p:par>
                            </p:childTnLst>
                          </p:cTn>
                        </p:par>
                        <p:par>
                          <p:cTn id="10" fill="hold" nodeType="afterGroup">
                            <p:stCondLst>
                              <p:cond delay="1500"/>
                            </p:stCondLst>
                            <p:childTnLst>
                              <p:par>
                                <p:cTn id="11" presetID="16" presetClass="entr" presetSubtype="21"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5">
            <a:extLst>
              <a:ext uri="{FF2B5EF4-FFF2-40B4-BE49-F238E27FC236}">
                <a16:creationId xmlns:a16="http://schemas.microsoft.com/office/drawing/2014/main" xmlns="" id="{C73DB36F-6123-42A5-9EC0-B075310D0804}"/>
              </a:ext>
            </a:extLst>
          </p:cNvPr>
          <p:cNvSpPr>
            <a:spLocks noGrp="1" noChangeArrowheads="1"/>
          </p:cNvSpPr>
          <p:nvPr>
            <p:ph type="title" idx="4294967295"/>
          </p:nvPr>
        </p:nvSpPr>
        <p:spPr>
          <a:xfrm>
            <a:off x="2057400" y="122238"/>
            <a:ext cx="8305800" cy="563562"/>
          </a:xfrm>
        </p:spPr>
        <p:txBody>
          <a:bodyPr/>
          <a:lstStyle/>
          <a:p>
            <a:pPr eaLnBrk="1" hangingPunct="1"/>
            <a:r>
              <a:rPr lang="en-US" altLang="en-US">
                <a:solidFill>
                  <a:schemeClr val="bg1"/>
                </a:solidFill>
                <a:latin typeface="Times New Roman" panose="02020603050405020304" pitchFamily="18" charset="0"/>
                <a:cs typeface="Times New Roman" panose="02020603050405020304" pitchFamily="18" charset="0"/>
              </a:rPr>
              <a:t>Bài 11</a:t>
            </a:r>
          </a:p>
        </p:txBody>
      </p:sp>
      <p:sp>
        <p:nvSpPr>
          <p:cNvPr id="43014" name="WordArt 6">
            <a:extLst>
              <a:ext uri="{FF2B5EF4-FFF2-40B4-BE49-F238E27FC236}">
                <a16:creationId xmlns:a16="http://schemas.microsoft.com/office/drawing/2014/main" xmlns="" id="{C12349EF-14AC-4C84-B69E-8E2F455F691D}"/>
              </a:ext>
            </a:extLst>
          </p:cNvPr>
          <p:cNvSpPr>
            <a:spLocks noChangeArrowheads="1" noChangeShapeType="1" noTextEdit="1"/>
          </p:cNvSpPr>
          <p:nvPr/>
        </p:nvSpPr>
        <p:spPr bwMode="auto">
          <a:xfrm>
            <a:off x="2352675" y="2057400"/>
            <a:ext cx="7934325" cy="1981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3600" b="1" i="0" u="none" strike="noStrike" kern="10" cap="none" spc="0" normalizeH="0" baseline="0" noProof="0">
                <a:ln>
                  <a:noFill/>
                </a:ln>
                <a:solidFill>
                  <a:srgbClr val="C0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TÍNH CHẤT BA ĐƯỜNG PHÂN GIÁC</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3600" b="1" i="0" u="none" strike="noStrike" kern="10" cap="none" spc="0" normalizeH="0" baseline="0" noProof="0">
                <a:ln>
                  <a:noFill/>
                </a:ln>
                <a:solidFill>
                  <a:srgbClr val="C0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CỦA TAM GIÁC</a:t>
            </a:r>
            <a:r>
              <a:rPr kumimoji="0" lang="en-US" sz="3600" b="1" i="0" u="none" strike="noStrike" kern="10" cap="none" spc="0" normalizeH="0" baseline="0" noProof="0">
                <a:ln>
                  <a:noFill/>
                </a:ln>
                <a:solidFill>
                  <a:srgbClr val="C0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 (TIẾT 2)</a:t>
            </a:r>
            <a:endParaRPr kumimoji="0" lang="vi-VN" sz="3600" b="1" i="0" u="none" strike="noStrike" kern="10" cap="none" spc="0" normalizeH="0" baseline="0" noProof="0">
              <a:ln>
                <a:noFill/>
              </a:ln>
              <a:solidFill>
                <a:srgbClr val="C0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endParaRPr>
          </a:p>
        </p:txBody>
      </p:sp>
      <p:pic>
        <p:nvPicPr>
          <p:cNvPr id="37892" name="Picture 13" descr="Rose-03-june">
            <a:extLst>
              <a:ext uri="{FF2B5EF4-FFF2-40B4-BE49-F238E27FC236}">
                <a16:creationId xmlns:a16="http://schemas.microsoft.com/office/drawing/2014/main" xmlns="" id="{25CA7D20-20B4-44D7-BBA0-CB475702409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609600"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2" name="Picture 14" descr="gu1">
            <a:extLst>
              <a:ext uri="{FF2B5EF4-FFF2-40B4-BE49-F238E27FC236}">
                <a16:creationId xmlns:a16="http://schemas.microsoft.com/office/drawing/2014/main" xmlns="" id="{52374F62-9CED-476C-8899-89A95E36357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277600" y="849313"/>
            <a:ext cx="685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4" name="Picture 14" descr="Asian lily">
            <a:extLst>
              <a:ext uri="{FF2B5EF4-FFF2-40B4-BE49-F238E27FC236}">
                <a16:creationId xmlns:a16="http://schemas.microsoft.com/office/drawing/2014/main" xmlns="" id="{4CB7F71B-DFE7-4360-92BA-B81798529F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75" y="4367213"/>
            <a:ext cx="211772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withEffect">
                                  <p:stCondLst>
                                    <p:cond delay="0"/>
                                  </p:stCondLst>
                                  <p:childTnLst>
                                    <p:set>
                                      <p:cBhvr>
                                        <p:cTn id="6" dur="1" fill="hold">
                                          <p:stCondLst>
                                            <p:cond delay="0"/>
                                          </p:stCondLst>
                                        </p:cTn>
                                        <p:tgtEl>
                                          <p:spTgt spid="43014"/>
                                        </p:tgtEl>
                                        <p:attrNameLst>
                                          <p:attrName>style.visibility</p:attrName>
                                        </p:attrNameLst>
                                      </p:cBhvr>
                                      <p:to>
                                        <p:strVal val="visible"/>
                                      </p:to>
                                    </p:set>
                                    <p:animEffect transition="in" filter="wheel(4)">
                                      <p:cBhvr>
                                        <p:cTn id="7" dur="2000"/>
                                        <p:tgtEl>
                                          <p:spTgt spid="43014"/>
                                        </p:tgtEl>
                                      </p:cBhvr>
                                    </p:animEffect>
                                  </p:childTnLst>
                                </p:cTn>
                              </p:par>
                              <p:par>
                                <p:cTn id="8" presetID="55" presetClass="entr" presetSubtype="0" repeatCount="indefinite" fill="hold" nodeType="withEffect">
                                  <p:stCondLst>
                                    <p:cond delay="0"/>
                                  </p:stCondLst>
                                  <p:childTnLst>
                                    <p:set>
                                      <p:cBhvr>
                                        <p:cTn id="9" dur="1" fill="hold">
                                          <p:stCondLst>
                                            <p:cond delay="0"/>
                                          </p:stCondLst>
                                        </p:cTn>
                                        <p:tgtEl>
                                          <p:spTgt spid="35854"/>
                                        </p:tgtEl>
                                        <p:attrNameLst>
                                          <p:attrName>style.visibility</p:attrName>
                                        </p:attrNameLst>
                                      </p:cBhvr>
                                      <p:to>
                                        <p:strVal val="visible"/>
                                      </p:to>
                                    </p:set>
                                    <p:anim calcmode="lin" valueType="num">
                                      <p:cBhvr>
                                        <p:cTn id="10" dur="3000" fill="hold"/>
                                        <p:tgtEl>
                                          <p:spTgt spid="35854"/>
                                        </p:tgtEl>
                                        <p:attrNameLst>
                                          <p:attrName>ppt_w</p:attrName>
                                        </p:attrNameLst>
                                      </p:cBhvr>
                                      <p:tavLst>
                                        <p:tav tm="0">
                                          <p:val>
                                            <p:strVal val="#ppt_w*0.70"/>
                                          </p:val>
                                        </p:tav>
                                        <p:tav tm="100000">
                                          <p:val>
                                            <p:strVal val="#ppt_w"/>
                                          </p:val>
                                        </p:tav>
                                      </p:tavLst>
                                    </p:anim>
                                    <p:anim calcmode="lin" valueType="num">
                                      <p:cBhvr>
                                        <p:cTn id="11" dur="3000" fill="hold"/>
                                        <p:tgtEl>
                                          <p:spTgt spid="35854"/>
                                        </p:tgtEl>
                                        <p:attrNameLst>
                                          <p:attrName>ppt_h</p:attrName>
                                        </p:attrNameLst>
                                      </p:cBhvr>
                                      <p:tavLst>
                                        <p:tav tm="0">
                                          <p:val>
                                            <p:strVal val="#ppt_h"/>
                                          </p:val>
                                        </p:tav>
                                        <p:tav tm="100000">
                                          <p:val>
                                            <p:strVal val="#ppt_h"/>
                                          </p:val>
                                        </p:tav>
                                      </p:tavLst>
                                    </p:anim>
                                    <p:animEffect transition="in" filter="fade">
                                      <p:cBhvr>
                                        <p:cTn id="12" dur="3000"/>
                                        <p:tgtEl>
                                          <p:spTgt spid="35854"/>
                                        </p:tgtEl>
                                      </p:cBhvr>
                                    </p:animEffect>
                                  </p:childTnLst>
                                </p:cTn>
                              </p:par>
                              <p:par>
                                <p:cTn id="13" presetID="10" presetClass="entr" presetSubtype="0" fill="hold" nodeType="withEffect">
                                  <p:stCondLst>
                                    <p:cond delay="0"/>
                                  </p:stCondLst>
                                  <p:childTnLst>
                                    <p:set>
                                      <p:cBhvr>
                                        <p:cTn id="14" dur="1" fill="hold">
                                          <p:stCondLst>
                                            <p:cond delay="0"/>
                                          </p:stCondLst>
                                        </p:cTn>
                                        <p:tgtEl>
                                          <p:spTgt spid="43022"/>
                                        </p:tgtEl>
                                        <p:attrNameLst>
                                          <p:attrName>style.visibility</p:attrName>
                                        </p:attrNameLst>
                                      </p:cBhvr>
                                      <p:to>
                                        <p:strVal val="visible"/>
                                      </p:to>
                                    </p:set>
                                    <p:animEffect transition="in" filter="fade">
                                      <p:cBhvr>
                                        <p:cTn id="15" dur="2000"/>
                                        <p:tgtEl>
                                          <p:spTgt spid="430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B5A7A8B5-693C-448D-A7F1-F1370F226E1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209800"/>
            <a:ext cx="32766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a:extLst>
              <a:ext uri="{FF2B5EF4-FFF2-40B4-BE49-F238E27FC236}">
                <a16:creationId xmlns:a16="http://schemas.microsoft.com/office/drawing/2014/main" xmlns="" id="{058655FE-7B53-441B-90EB-23283F63B242}"/>
              </a:ext>
            </a:extLst>
          </p:cNvPr>
          <p:cNvSpPr>
            <a:spLocks noGrp="1"/>
          </p:cNvSpPr>
          <p:nvPr>
            <p:ph type="title"/>
          </p:nvPr>
        </p:nvSpPr>
        <p:spPr>
          <a:xfrm>
            <a:off x="1201738" y="131763"/>
            <a:ext cx="6265862" cy="1143000"/>
          </a:xfrm>
        </p:spPr>
        <p:txBody>
          <a:bodyPr/>
          <a:lstStyle/>
          <a:p>
            <a:r>
              <a:rPr lang="vi-VN" altLang="en-US" sz="5400">
                <a:solidFill>
                  <a:srgbClr val="FF0000"/>
                </a:solidFill>
                <a:latin typeface="Cambria" panose="02040503050406030204" pitchFamily="18" charset="0"/>
              </a:rPr>
              <a:t>MỤC TIÊU BÀI HỌC </a:t>
            </a:r>
            <a:endParaRPr lang="en-US" altLang="en-US" sz="5400">
              <a:solidFill>
                <a:srgbClr val="FF0000"/>
              </a:solidFill>
              <a:latin typeface="Cambria" panose="02040503050406030204" pitchFamily="18" charset="0"/>
            </a:endParaRPr>
          </a:p>
        </p:txBody>
      </p:sp>
      <p:graphicFrame>
        <p:nvGraphicFramePr>
          <p:cNvPr id="9" name="Diagram 8">
            <a:extLst>
              <a:ext uri="{FF2B5EF4-FFF2-40B4-BE49-F238E27FC236}">
                <a16:creationId xmlns:a16="http://schemas.microsoft.com/office/drawing/2014/main" xmlns="" id="{E2AE5E00-FB72-479C-9ADA-5A08C5ECF558}"/>
              </a:ext>
            </a:extLst>
          </p:cNvPr>
          <p:cNvGraphicFramePr/>
          <p:nvPr/>
        </p:nvGraphicFramePr>
        <p:xfrm>
          <a:off x="3200400" y="1143000"/>
          <a:ext cx="8610687" cy="54864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ransition spd="slow" advTm="17494">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nodeType="afterGroup">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Graphic spid="9"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7" name="Rectangle 5">
            <a:extLst>
              <a:ext uri="{FF2B5EF4-FFF2-40B4-BE49-F238E27FC236}">
                <a16:creationId xmlns:a16="http://schemas.microsoft.com/office/drawing/2014/main" xmlns="" id="{B897820F-C08B-4B58-9D20-9914F1ABD560}"/>
              </a:ext>
            </a:extLst>
          </p:cNvPr>
          <p:cNvSpPr>
            <a:spLocks noChangeArrowheads="1"/>
          </p:cNvSpPr>
          <p:nvPr/>
        </p:nvSpPr>
        <p:spPr bwMode="white">
          <a:xfrm>
            <a:off x="990600" y="935038"/>
            <a:ext cx="8458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CC"/>
                </a:solidFill>
                <a:effectLst/>
                <a:uLnTx/>
                <a:uFillTx/>
                <a:latin typeface="Times New Roman" panose="02020603050405020304" pitchFamily="18" charset="0"/>
                <a:ea typeface="+mn-ea"/>
                <a:cs typeface="Times New Roman" panose="02020603050405020304" pitchFamily="18" charset="0"/>
              </a:rPr>
              <a:t>2. Tính chất ba đường phân giác của tam giác.</a:t>
            </a:r>
          </a:p>
        </p:txBody>
      </p:sp>
      <p:sp>
        <p:nvSpPr>
          <p:cNvPr id="10" name="Text Box 6">
            <a:extLst>
              <a:ext uri="{FF2B5EF4-FFF2-40B4-BE49-F238E27FC236}">
                <a16:creationId xmlns:a16="http://schemas.microsoft.com/office/drawing/2014/main" xmlns="" id="{9FC1F155-8721-4EDC-B963-3411DD0941DE}"/>
              </a:ext>
            </a:extLst>
          </p:cNvPr>
          <p:cNvSpPr txBox="1">
            <a:spLocks noChangeArrowheads="1"/>
          </p:cNvSpPr>
          <p:nvPr/>
        </p:nvSpPr>
        <p:spPr bwMode="auto">
          <a:xfrm>
            <a:off x="1525588" y="180975"/>
            <a:ext cx="10361612"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FFFF00"/>
                </a:solidFill>
                <a:effectLst>
                  <a:outerShdw blurRad="38100" dist="38100" dir="2700000" algn="tl">
                    <a:srgbClr val="000000"/>
                  </a:outerShdw>
                </a:effectLst>
                <a:uLnTx/>
                <a:uFillTx/>
                <a:latin typeface="Times New Roman" panose="02020603050405020304" pitchFamily="18" charset="0"/>
                <a:ea typeface="+mn-ea"/>
                <a:cs typeface="Times New Roman" panose="02020603050405020304" pitchFamily="18" charset="0"/>
              </a:rPr>
              <a:t>TÍNH CHẤT BA ĐƯỜNG PHÂN GIÁC CỦA TAM GIÁC</a:t>
            </a:r>
          </a:p>
        </p:txBody>
      </p:sp>
      <p:pic>
        <p:nvPicPr>
          <p:cNvPr id="46086" name="Picture 27" descr="Rose-03-june">
            <a:extLst>
              <a:ext uri="{FF2B5EF4-FFF2-40B4-BE49-F238E27FC236}">
                <a16:creationId xmlns:a16="http://schemas.microsoft.com/office/drawing/2014/main" xmlns="" id="{40C9F95F-6F83-4D81-85AF-73B1F5E64BC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90600" y="0"/>
            <a:ext cx="609600"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10" descr="j0232133">
            <a:extLst>
              <a:ext uri="{FF2B5EF4-FFF2-40B4-BE49-F238E27FC236}">
                <a16:creationId xmlns:a16="http://schemas.microsoft.com/office/drawing/2014/main" xmlns="" id="{5AE71AF2-47AD-4FC0-9B07-69984941B50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4767263"/>
            <a:ext cx="1301750" cy="163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
            <a:extLst>
              <a:ext uri="{FF2B5EF4-FFF2-40B4-BE49-F238E27FC236}">
                <a16:creationId xmlns:a16="http://schemas.microsoft.com/office/drawing/2014/main" xmlns="" id="{2DC36B01-9D0F-04CA-9F0E-FAF3D3EAE0EF}"/>
              </a:ext>
            </a:extLst>
          </p:cNvPr>
          <p:cNvSpPr>
            <a:spLocks noChangeArrowheads="1"/>
          </p:cNvSpPr>
          <p:nvPr/>
        </p:nvSpPr>
        <p:spPr bwMode="auto">
          <a:xfrm>
            <a:off x="1433830" y="1754297"/>
            <a:ext cx="190468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Nhận xét:</a:t>
            </a:r>
          </a:p>
        </p:txBody>
      </p:sp>
      <p:sp>
        <p:nvSpPr>
          <p:cNvPr id="11" name="TextBox 10">
            <a:extLst>
              <a:ext uri="{FF2B5EF4-FFF2-40B4-BE49-F238E27FC236}">
                <a16:creationId xmlns:a16="http://schemas.microsoft.com/office/drawing/2014/main" xmlns="" id="{B20D8C1C-3B97-771F-CBFA-7FBDC6FB3247}"/>
              </a:ext>
            </a:extLst>
          </p:cNvPr>
          <p:cNvSpPr txBox="1"/>
          <p:nvPr/>
        </p:nvSpPr>
        <p:spPr>
          <a:xfrm>
            <a:off x="1438910" y="2742408"/>
            <a:ext cx="6096000" cy="1569660"/>
          </a:xfrm>
          <a:prstGeom prst="rect">
            <a:avLst/>
          </a:prstGeom>
          <a:noFill/>
        </p:spPr>
        <p:txBody>
          <a:bodyPr wrap="square">
            <a:spAutoFit/>
          </a:bodyPr>
          <a:lstStyle/>
          <a:p>
            <a:pPr marL="0" marR="0" lvl="0" indent="0" algn="just" defTabSz="914400" rtl="0" eaLnBrk="0" fontAlgn="base" latinLnBrk="0" hangingPunct="0">
              <a:lnSpc>
                <a:spcPct val="100000"/>
              </a:lnSpc>
              <a:spcBef>
                <a:spcPts val="600"/>
              </a:spcBef>
              <a:spcAft>
                <a:spcPts val="600"/>
              </a:spcAft>
              <a:buClrTx/>
              <a:buSzTx/>
              <a:buFontTx/>
              <a:buNone/>
              <a:tabLst/>
              <a:defRPr/>
            </a:pPr>
            <a:r>
              <a:rPr kumimoji="0" lang="it-IT" sz="3200" b="1"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Giao điểm ba đường phân giác của một tam giác cách đều ba cạnh của tam giác.</a:t>
            </a:r>
            <a:endParaRPr kumimoji="0" lang="en-US" sz="3200" b="1"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mn-cs"/>
            </a:endParaRPr>
          </a:p>
        </p:txBody>
      </p:sp>
      <p:sp>
        <p:nvSpPr>
          <p:cNvPr id="12" name="Rectangle 10">
            <a:extLst>
              <a:ext uri="{FF2B5EF4-FFF2-40B4-BE49-F238E27FC236}">
                <a16:creationId xmlns:a16="http://schemas.microsoft.com/office/drawing/2014/main" xmlns="" id="{DDEAE01A-40D1-697A-0C2A-9C5733E66BE7}"/>
              </a:ext>
            </a:extLst>
          </p:cNvPr>
          <p:cNvSpPr>
            <a:spLocks noChangeArrowheads="1"/>
          </p:cNvSpPr>
          <p:nvPr/>
        </p:nvSpPr>
        <p:spPr bwMode="auto">
          <a:xfrm>
            <a:off x="9151040" y="4913145"/>
            <a:ext cx="137313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rPr>
              <a:t>Hình 116</a:t>
            </a:r>
          </a:p>
        </p:txBody>
      </p:sp>
      <p:pic>
        <p:nvPicPr>
          <p:cNvPr id="13" name="Picture 12">
            <a:extLst>
              <a:ext uri="{FF2B5EF4-FFF2-40B4-BE49-F238E27FC236}">
                <a16:creationId xmlns:a16="http://schemas.microsoft.com/office/drawing/2014/main" xmlns="" id="{1A2EDBE2-94B9-F4EF-332C-08F133EBCEA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49222" y="1939648"/>
            <a:ext cx="3599497" cy="2973497"/>
          </a:xfrm>
          <a:prstGeom prst="rect">
            <a:avLst/>
          </a:prstGeom>
          <a:noFill/>
          <a:ln>
            <a:noFill/>
          </a:ln>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44037"/>
                                        </p:tgtEl>
                                        <p:attrNameLst>
                                          <p:attrName>style.visibility</p:attrName>
                                        </p:attrNameLst>
                                      </p:cBhvr>
                                      <p:to>
                                        <p:strVal val="visible"/>
                                      </p:to>
                                    </p:set>
                                    <p:animEffect transition="in" filter="dissolve">
                                      <p:cBhvr>
                                        <p:cTn id="7" dur="500"/>
                                        <p:tgtEl>
                                          <p:spTgt spid="440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6631"/>
                                        </p:tgtEl>
                                        <p:attrNameLst>
                                          <p:attrName>style.visibility</p:attrName>
                                        </p:attrNameLst>
                                      </p:cBhvr>
                                      <p:to>
                                        <p:strVal val="visible"/>
                                      </p:to>
                                    </p:set>
                                    <p:animEffect transition="in" filter="fade">
                                      <p:cBhvr>
                                        <p:cTn id="12" dur="500"/>
                                        <p:tgtEl>
                                          <p:spTgt spid="266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7" grpId="0"/>
      <p:bldP spid="6" grpId="0"/>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Text Box 5">
            <a:extLst>
              <a:ext uri="{FF2B5EF4-FFF2-40B4-BE49-F238E27FC236}">
                <a16:creationId xmlns:a16="http://schemas.microsoft.com/office/drawing/2014/main" xmlns="" id="{0E316D2B-2CA3-4312-ABD7-7B5027424C5E}"/>
              </a:ext>
            </a:extLst>
          </p:cNvPr>
          <p:cNvSpPr txBox="1">
            <a:spLocks noChangeArrowheads="1"/>
          </p:cNvSpPr>
          <p:nvPr/>
        </p:nvSpPr>
        <p:spPr bwMode="auto">
          <a:xfrm>
            <a:off x="1003300" y="4974431"/>
            <a:ext cx="10818813"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en-US" altLang="en-US" sz="3200"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rPr>
              <a:t>Trong tam giác          ba đường phân giác cùng đi qua một điểm và điểm đó cách đều ba cạnh của tam giác.</a:t>
            </a:r>
          </a:p>
        </p:txBody>
      </p:sp>
      <p:sp>
        <p:nvSpPr>
          <p:cNvPr id="38922" name="Rectangle 10">
            <a:extLst>
              <a:ext uri="{FF2B5EF4-FFF2-40B4-BE49-F238E27FC236}">
                <a16:creationId xmlns:a16="http://schemas.microsoft.com/office/drawing/2014/main" xmlns="" id="{DA03906C-D494-4A3E-9D52-3FD7BC71AF53}"/>
              </a:ext>
            </a:extLst>
          </p:cNvPr>
          <p:cNvSpPr>
            <a:spLocks noChangeArrowheads="1"/>
          </p:cNvSpPr>
          <p:nvPr/>
        </p:nvSpPr>
        <p:spPr bwMode="auto">
          <a:xfrm>
            <a:off x="1295400" y="1625600"/>
            <a:ext cx="138112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Định lí</a:t>
            </a:r>
          </a:p>
        </p:txBody>
      </p:sp>
      <p:pic>
        <p:nvPicPr>
          <p:cNvPr id="38965" name="Picture 53" descr="gu1">
            <a:extLst>
              <a:ext uri="{FF2B5EF4-FFF2-40B4-BE49-F238E27FC236}">
                <a16:creationId xmlns:a16="http://schemas.microsoft.com/office/drawing/2014/main" xmlns="" id="{A4E2B1B4-8141-4C63-B282-5359C65CFDC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923588" y="5649913"/>
            <a:ext cx="83820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 Box 6">
            <a:extLst>
              <a:ext uri="{FF2B5EF4-FFF2-40B4-BE49-F238E27FC236}">
                <a16:creationId xmlns:a16="http://schemas.microsoft.com/office/drawing/2014/main" xmlns="" id="{E674F2AA-F907-4F63-91B9-6C66C6793A8E}"/>
              </a:ext>
            </a:extLst>
          </p:cNvPr>
          <p:cNvSpPr txBox="1">
            <a:spLocks noChangeArrowheads="1"/>
          </p:cNvSpPr>
          <p:nvPr/>
        </p:nvSpPr>
        <p:spPr bwMode="auto">
          <a:xfrm>
            <a:off x="1525588" y="180975"/>
            <a:ext cx="10361612"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FFFF00"/>
                </a:solidFill>
                <a:effectLst>
                  <a:outerShdw blurRad="38100" dist="38100" dir="2700000" algn="tl">
                    <a:srgbClr val="000000"/>
                  </a:outerShdw>
                </a:effectLst>
                <a:uLnTx/>
                <a:uFillTx/>
                <a:latin typeface="Times New Roman" panose="02020603050405020304" pitchFamily="18" charset="0"/>
                <a:ea typeface="+mn-ea"/>
                <a:cs typeface="Times New Roman" panose="02020603050405020304" pitchFamily="18" charset="0"/>
              </a:rPr>
              <a:t>TÍNH CHẤT BA ĐƯỜNG PHÂN GIÁC CỦA TAM GIÁC</a:t>
            </a:r>
          </a:p>
        </p:txBody>
      </p:sp>
      <p:pic>
        <p:nvPicPr>
          <p:cNvPr id="49180" name="Picture 27" descr="Rose-03-june">
            <a:extLst>
              <a:ext uri="{FF2B5EF4-FFF2-40B4-BE49-F238E27FC236}">
                <a16:creationId xmlns:a16="http://schemas.microsoft.com/office/drawing/2014/main" xmlns="" id="{7C418102-76A2-47D5-9E9B-1E0675A1CAF7}"/>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90600" y="0"/>
            <a:ext cx="609600"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Rectangle 5">
            <a:extLst>
              <a:ext uri="{FF2B5EF4-FFF2-40B4-BE49-F238E27FC236}">
                <a16:creationId xmlns:a16="http://schemas.microsoft.com/office/drawing/2014/main" xmlns="" id="{B897820F-C08B-4B58-9D20-9914F1ABD560}"/>
              </a:ext>
            </a:extLst>
          </p:cNvPr>
          <p:cNvSpPr>
            <a:spLocks noChangeArrowheads="1"/>
          </p:cNvSpPr>
          <p:nvPr/>
        </p:nvSpPr>
        <p:spPr bwMode="white">
          <a:xfrm>
            <a:off x="914400" y="843981"/>
            <a:ext cx="8458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CC"/>
                </a:solidFill>
                <a:effectLst/>
                <a:uLnTx/>
                <a:uFillTx/>
                <a:latin typeface="Times New Roman" panose="02020603050405020304" pitchFamily="18" charset="0"/>
                <a:ea typeface="+mn-ea"/>
                <a:cs typeface="Times New Roman" panose="02020603050405020304" pitchFamily="18" charset="0"/>
              </a:rPr>
              <a:t>2. Tính chất ba đường phân giác của tam giác.</a:t>
            </a:r>
          </a:p>
        </p:txBody>
      </p:sp>
      <p:graphicFrame>
        <p:nvGraphicFramePr>
          <p:cNvPr id="2" name="Object 1">
            <a:extLst>
              <a:ext uri="{FF2B5EF4-FFF2-40B4-BE49-F238E27FC236}">
                <a16:creationId xmlns:a16="http://schemas.microsoft.com/office/drawing/2014/main" xmlns="" id="{25F523A2-EB88-0B7A-8EAD-18D6D9DC9C43}"/>
              </a:ext>
            </a:extLst>
          </p:cNvPr>
          <p:cNvGraphicFramePr>
            <a:graphicFrameLocks noChangeAspect="1"/>
          </p:cNvGraphicFramePr>
          <p:nvPr>
            <p:extLst>
              <p:ext uri="{D42A27DB-BD31-4B8C-83A1-F6EECF244321}">
                <p14:modId xmlns:p14="http://schemas.microsoft.com/office/powerpoint/2010/main" val="2116644615"/>
              </p:ext>
            </p:extLst>
          </p:nvPr>
        </p:nvGraphicFramePr>
        <p:xfrm>
          <a:off x="3633470" y="5075555"/>
          <a:ext cx="954088" cy="461963"/>
        </p:xfrm>
        <a:graphic>
          <a:graphicData uri="http://schemas.openxmlformats.org/presentationml/2006/ole">
            <mc:AlternateContent xmlns:mc="http://schemas.openxmlformats.org/markup-compatibility/2006">
              <mc:Choice xmlns:v="urn:schemas-microsoft-com:vml" Requires="v">
                <p:oleObj spid="_x0000_s1029" name="Equation" r:id="rId5" imgW="444240" imgH="215640" progId="Equation.DSMT4">
                  <p:embed/>
                </p:oleObj>
              </mc:Choice>
              <mc:Fallback>
                <p:oleObj name="Equation" r:id="rId5" imgW="444240" imgH="215640" progId="Equation.DSMT4">
                  <p:embed/>
                  <p:pic>
                    <p:nvPicPr>
                      <p:cNvPr id="0" name=""/>
                      <p:cNvPicPr/>
                      <p:nvPr/>
                    </p:nvPicPr>
                    <p:blipFill>
                      <a:blip r:embed="rId6"/>
                      <a:stretch>
                        <a:fillRect/>
                      </a:stretch>
                    </p:blipFill>
                    <p:spPr>
                      <a:xfrm>
                        <a:off x="3633470" y="5075555"/>
                        <a:ext cx="954088" cy="461963"/>
                      </a:xfrm>
                      <a:prstGeom prst="rect">
                        <a:avLst/>
                      </a:prstGeom>
                    </p:spPr>
                  </p:pic>
                </p:oleObj>
              </mc:Fallback>
            </mc:AlternateContent>
          </a:graphicData>
        </a:graphic>
      </p:graphicFrame>
      <p:sp>
        <p:nvSpPr>
          <p:cNvPr id="66" name="Rectangle 10">
            <a:extLst>
              <a:ext uri="{FF2B5EF4-FFF2-40B4-BE49-F238E27FC236}">
                <a16:creationId xmlns:a16="http://schemas.microsoft.com/office/drawing/2014/main" xmlns="" id="{77AF1739-F1FB-2302-855A-E8D868A9468E}"/>
              </a:ext>
            </a:extLst>
          </p:cNvPr>
          <p:cNvSpPr>
            <a:spLocks noChangeArrowheads="1"/>
          </p:cNvSpPr>
          <p:nvPr/>
        </p:nvSpPr>
        <p:spPr bwMode="auto">
          <a:xfrm>
            <a:off x="5536618" y="4511823"/>
            <a:ext cx="132741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rPr>
              <a:t>Hình 117</a:t>
            </a:r>
          </a:p>
        </p:txBody>
      </p:sp>
      <p:pic>
        <p:nvPicPr>
          <p:cNvPr id="12" name="Picture 11">
            <a:extLst>
              <a:ext uri="{FF2B5EF4-FFF2-40B4-BE49-F238E27FC236}">
                <a16:creationId xmlns:a16="http://schemas.microsoft.com/office/drawing/2014/main" xmlns="" id="{5307E041-9706-8E62-87B2-A2C8878AFD7E}"/>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91780" y="1550685"/>
            <a:ext cx="3617092" cy="2960195"/>
          </a:xfrm>
          <a:prstGeom prst="rect">
            <a:avLst/>
          </a:prstGeom>
          <a:noFill/>
          <a:ln>
            <a:noFill/>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500"/>
                                        <p:tgtEl>
                                          <p:spTgt spid="6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38917"/>
                                        </p:tgtEl>
                                        <p:attrNameLst>
                                          <p:attrName>style.visibility</p:attrName>
                                        </p:attrNameLst>
                                      </p:cBhvr>
                                      <p:to>
                                        <p:strVal val="visible"/>
                                      </p:to>
                                    </p:set>
                                    <p:animEffect transition="in" filter="fade">
                                      <p:cBhvr>
                                        <p:cTn id="12" dur="500"/>
                                        <p:tgtEl>
                                          <p:spTgt spid="38917"/>
                                        </p:tgtEl>
                                      </p:cBhvr>
                                    </p:animEffect>
                                  </p:childTnLst>
                                </p:cTn>
                              </p:par>
                              <p:par>
                                <p:cTn id="13" presetID="1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9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7" grpId="1"/>
      <p:bldP spid="6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076" name="Group 140">
            <a:extLst>
              <a:ext uri="{FF2B5EF4-FFF2-40B4-BE49-F238E27FC236}">
                <a16:creationId xmlns:a16="http://schemas.microsoft.com/office/drawing/2014/main" xmlns="" id="{AF186C9B-863E-4802-A794-4CFF66F1C9F2}"/>
              </a:ext>
            </a:extLst>
          </p:cNvPr>
          <p:cNvGraphicFramePr>
            <a:graphicFrameLocks noGrp="1"/>
          </p:cNvGraphicFramePr>
          <p:nvPr>
            <p:ph sz="quarter" idx="1"/>
            <p:extLst>
              <p:ext uri="{D42A27DB-BD31-4B8C-83A1-F6EECF244321}">
                <p14:modId xmlns:p14="http://schemas.microsoft.com/office/powerpoint/2010/main" val="3795368802"/>
              </p:ext>
            </p:extLst>
          </p:nvPr>
        </p:nvGraphicFramePr>
        <p:xfrm>
          <a:off x="2070686" y="1822450"/>
          <a:ext cx="4954697" cy="4253230"/>
        </p:xfrm>
        <a:graphic>
          <a:graphicData uri="http://schemas.openxmlformats.org/drawingml/2006/table">
            <a:tbl>
              <a:tblPr/>
              <a:tblGrid>
                <a:gridCol w="208280">
                  <a:extLst>
                    <a:ext uri="{9D8B030D-6E8A-4147-A177-3AD203B41FA5}">
                      <a16:colId xmlns:a16="http://schemas.microsoft.com/office/drawing/2014/main" xmlns="" val="20000"/>
                    </a:ext>
                  </a:extLst>
                </a:gridCol>
                <a:gridCol w="4746417">
                  <a:extLst>
                    <a:ext uri="{9D8B030D-6E8A-4147-A177-3AD203B41FA5}">
                      <a16:colId xmlns:a16="http://schemas.microsoft.com/office/drawing/2014/main" xmlns="" val="20001"/>
                    </a:ext>
                  </a:extLst>
                </a:gridCol>
              </a:tblGrid>
              <a:tr h="2548421">
                <a:tc>
                  <a:txBody>
                    <a:bodyPr/>
                    <a:lstStyle>
                      <a:lvl1pPr algn="l" eaLnBrk="0" hangingPunct="0">
                        <a:spcBef>
                          <a:spcPct val="20000"/>
                        </a:spcBef>
                        <a:buClr>
                          <a:schemeClr val="hlink"/>
                        </a:buClr>
                        <a:buFont typeface="Wingdings" panose="05000000000000000000" pitchFamily="2" charset="2"/>
                        <a:defRPr sz="2400" b="1">
                          <a:solidFill>
                            <a:schemeClr val="accent2"/>
                          </a:solidFill>
                          <a:latin typeface="Verdana" panose="020B0604030504040204" pitchFamily="34" charset="0"/>
                        </a:defRPr>
                      </a:lvl1pPr>
                      <a:lvl2pPr marL="742950" indent="-285750" algn="l" eaLnBrk="0" hangingPunct="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lgn="l" eaLnBrk="0" hangingPunct="0">
                        <a:spcBef>
                          <a:spcPct val="20000"/>
                        </a:spcBef>
                        <a:buClr>
                          <a:schemeClr val="tx1"/>
                        </a:buClr>
                        <a:defRPr sz="2000">
                          <a:solidFill>
                            <a:schemeClr val="tx1"/>
                          </a:solidFill>
                          <a:latin typeface="Arial" panose="020B0604020202020204" pitchFamily="34" charset="0"/>
                        </a:defRPr>
                      </a:lvl3pPr>
                      <a:lvl4pPr marL="1600200" indent="-228600" algn="l" eaLnBrk="0" hangingPunct="0">
                        <a:spcBef>
                          <a:spcPct val="20000"/>
                        </a:spcBef>
                        <a:defRPr>
                          <a:solidFill>
                            <a:schemeClr val="tx1"/>
                          </a:solidFill>
                          <a:latin typeface="Arial" panose="020B0604020202020204" pitchFamily="34" charset="0"/>
                        </a:defRPr>
                      </a:lvl4pPr>
                      <a:lvl5pPr marL="2057400" indent="-228600" algn="l"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tabLst/>
                      </a:pPr>
                      <a:endParaRPr kumimoji="0" lang="en-US" altLang="en-US" sz="2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tabLst/>
                      </a:pPr>
                      <a:endParaRPr kumimoji="0" lang="en-US" altLang="en-US" sz="2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T="45719" marB="45719"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hlink"/>
                        </a:buClr>
                        <a:buFont typeface="Wingdings" panose="05000000000000000000" pitchFamily="2" charset="2"/>
                        <a:defRPr sz="2400" b="1">
                          <a:solidFill>
                            <a:schemeClr val="accent2"/>
                          </a:solidFill>
                          <a:latin typeface="Verdana" panose="020B0604030504040204" pitchFamily="34" charset="0"/>
                        </a:defRPr>
                      </a:lvl1pPr>
                      <a:lvl2pPr marL="742950" indent="-285750" algn="l" eaLnBrk="0" hangingPunct="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lgn="l" eaLnBrk="0" hangingPunct="0">
                        <a:spcBef>
                          <a:spcPct val="20000"/>
                        </a:spcBef>
                        <a:buClr>
                          <a:schemeClr val="tx1"/>
                        </a:buClr>
                        <a:defRPr sz="2000">
                          <a:solidFill>
                            <a:schemeClr val="tx1"/>
                          </a:solidFill>
                          <a:latin typeface="Arial" panose="020B0604020202020204" pitchFamily="34" charset="0"/>
                        </a:defRPr>
                      </a:lvl3pPr>
                      <a:lvl4pPr marL="1600200" indent="-228600" algn="l" eaLnBrk="0" hangingPunct="0">
                        <a:spcBef>
                          <a:spcPct val="20000"/>
                        </a:spcBef>
                        <a:defRPr>
                          <a:solidFill>
                            <a:schemeClr val="tx1"/>
                          </a:solidFill>
                          <a:latin typeface="Arial" panose="020B0604020202020204" pitchFamily="34" charset="0"/>
                        </a:defRPr>
                      </a:lvl4pPr>
                      <a:lvl5pPr marL="2057400" indent="-228600" algn="l"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tabLst/>
                      </a:pPr>
                      <a:endParaRPr kumimoji="0" lang="en-US" altLang="en-US" sz="2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sym typeface="Wingdings 3" panose="05040102010807070707" pitchFamily="18" charset="2"/>
                      </a:endParaRPr>
                    </a:p>
                    <a:p>
                      <a:r>
                        <a:rPr kumimoji="0" lang="en-US" altLang="en-US" sz="2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sym typeface="Wingdings 3" panose="05040102010807070707" pitchFamily="18" charset="2"/>
                        </a:rPr>
                        <a:t> </a:t>
                      </a:r>
                      <a:r>
                        <a:rPr lang="en-US" sz="2400" b="1" kern="1200">
                          <a:solidFill>
                            <a:schemeClr val="accent2"/>
                          </a:solidFill>
                          <a:effectLst/>
                          <a:latin typeface="Verdana" panose="020B0604030504040204" pitchFamily="34" charset="0"/>
                          <a:ea typeface="+mn-ea"/>
                          <a:cs typeface="+mn-cs"/>
                        </a:rPr>
                        <a:t>   </a:t>
                      </a:r>
                      <a:r>
                        <a:rPr lang="en-US" sz="2600" b="0" kern="1200">
                          <a:solidFill>
                            <a:schemeClr val="tx1"/>
                          </a:solidFill>
                          <a:effectLst/>
                          <a:latin typeface="Times New Roman" panose="02020603050405020304" pitchFamily="18" charset="0"/>
                          <a:ea typeface="+mn-ea"/>
                          <a:cs typeface="Times New Roman" panose="02020603050405020304" pitchFamily="18" charset="0"/>
                        </a:rPr>
                        <a:t>là giao điểm của hai đường phân giác của          và   </a:t>
                      </a:r>
                    </a:p>
                  </a:txBody>
                  <a:tcPr marT="45719" marB="45719"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704809">
                <a:tc>
                  <a:txBody>
                    <a:bodyPr/>
                    <a:lstStyle>
                      <a:lvl1pPr algn="l" eaLnBrk="0" hangingPunct="0">
                        <a:spcBef>
                          <a:spcPct val="20000"/>
                        </a:spcBef>
                        <a:buClr>
                          <a:schemeClr val="hlink"/>
                        </a:buClr>
                        <a:buFont typeface="Wingdings" panose="05000000000000000000" pitchFamily="2" charset="2"/>
                        <a:defRPr sz="2400" b="1">
                          <a:solidFill>
                            <a:schemeClr val="accent2"/>
                          </a:solidFill>
                          <a:latin typeface="Verdana" panose="020B0604030504040204" pitchFamily="34" charset="0"/>
                        </a:defRPr>
                      </a:lvl1pPr>
                      <a:lvl2pPr marL="742950" indent="-285750" algn="l" eaLnBrk="0" hangingPunct="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lgn="l" eaLnBrk="0" hangingPunct="0">
                        <a:spcBef>
                          <a:spcPct val="20000"/>
                        </a:spcBef>
                        <a:buClr>
                          <a:schemeClr val="tx1"/>
                        </a:buClr>
                        <a:defRPr sz="2000">
                          <a:solidFill>
                            <a:schemeClr val="tx1"/>
                          </a:solidFill>
                          <a:latin typeface="Arial" panose="020B0604020202020204" pitchFamily="34" charset="0"/>
                        </a:defRPr>
                      </a:lvl3pPr>
                      <a:lvl4pPr marL="1600200" indent="-228600" algn="l" eaLnBrk="0" hangingPunct="0">
                        <a:spcBef>
                          <a:spcPct val="20000"/>
                        </a:spcBef>
                        <a:defRPr>
                          <a:solidFill>
                            <a:schemeClr val="tx1"/>
                          </a:solidFill>
                          <a:latin typeface="Arial" panose="020B0604020202020204" pitchFamily="34" charset="0"/>
                        </a:defRPr>
                      </a:lvl4pPr>
                      <a:lvl5pPr marL="2057400" indent="-228600" algn="l"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tabLst/>
                      </a:pPr>
                      <a:endParaRPr kumimoji="0" lang="en-US" altLang="en-US" sz="2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T="45719" marB="45719"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lgn="l" eaLnBrk="0" hangingPunct="0">
                        <a:spcBef>
                          <a:spcPct val="20000"/>
                        </a:spcBef>
                        <a:buClr>
                          <a:schemeClr val="hlink"/>
                        </a:buClr>
                        <a:buFont typeface="Wingdings" panose="05000000000000000000" pitchFamily="2" charset="2"/>
                        <a:defRPr sz="2400" b="1">
                          <a:solidFill>
                            <a:schemeClr val="accent2"/>
                          </a:solidFill>
                          <a:latin typeface="Verdana" panose="020B0604030504040204" pitchFamily="34" charset="0"/>
                        </a:defRPr>
                      </a:lvl1pPr>
                      <a:lvl2pPr marL="742950" indent="-285750" algn="l" eaLnBrk="0" hangingPunct="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lgn="l" eaLnBrk="0" hangingPunct="0">
                        <a:spcBef>
                          <a:spcPct val="20000"/>
                        </a:spcBef>
                        <a:buClr>
                          <a:schemeClr val="tx1"/>
                        </a:buClr>
                        <a:defRPr sz="2000">
                          <a:solidFill>
                            <a:schemeClr val="tx1"/>
                          </a:solidFill>
                          <a:latin typeface="Arial" panose="020B0604020202020204" pitchFamily="34" charset="0"/>
                        </a:defRPr>
                      </a:lvl3pPr>
                      <a:lvl4pPr marL="1600200" indent="-228600" algn="l" eaLnBrk="0" hangingPunct="0">
                        <a:spcBef>
                          <a:spcPct val="20000"/>
                        </a:spcBef>
                        <a:defRPr>
                          <a:solidFill>
                            <a:schemeClr val="tx1"/>
                          </a:solidFill>
                          <a:latin typeface="Arial" panose="020B0604020202020204" pitchFamily="34" charset="0"/>
                        </a:defRPr>
                      </a:lvl4pPr>
                      <a:lvl5pPr marL="2057400" indent="-228600" algn="l"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tabLst/>
                      </a:pPr>
                      <a:r>
                        <a:rPr kumimoji="0" lang="en-US" altLang="en-US" sz="2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nằm trên đường phân giác của </a:t>
                      </a:r>
                    </a:p>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tabLst/>
                      </a:pPr>
                      <a:r>
                        <a:rPr kumimoji="0" lang="en-US" altLang="en-US" sz="2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cách đều ba cạnh của </a:t>
                      </a:r>
                    </a:p>
                  </a:txBody>
                  <a:tcPr marT="45719" marB="45719"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xmlns="" val="10001"/>
                  </a:ext>
                </a:extLst>
              </a:tr>
            </a:tbl>
          </a:graphicData>
        </a:graphic>
      </p:graphicFrame>
      <p:sp>
        <p:nvSpPr>
          <p:cNvPr id="39991" name="Text Box 55">
            <a:extLst>
              <a:ext uri="{FF2B5EF4-FFF2-40B4-BE49-F238E27FC236}">
                <a16:creationId xmlns:a16="http://schemas.microsoft.com/office/drawing/2014/main" xmlns="" id="{07F039F6-2709-48AB-83FB-996D67826659}"/>
              </a:ext>
            </a:extLst>
          </p:cNvPr>
          <p:cNvSpPr txBox="1">
            <a:spLocks noChangeArrowheads="1"/>
          </p:cNvSpPr>
          <p:nvPr/>
        </p:nvSpPr>
        <p:spPr bwMode="auto">
          <a:xfrm>
            <a:off x="990600" y="1041400"/>
            <a:ext cx="10668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1" i="1" u="none" strike="noStrike" kern="1200" cap="none" spc="0" normalizeH="0" baseline="0" noProof="0">
                <a:ln>
                  <a:noFill/>
                </a:ln>
                <a:solidFill>
                  <a:srgbClr val="0000CC"/>
                </a:solidFill>
                <a:effectLst/>
                <a:uLnTx/>
                <a:uFillTx/>
                <a:latin typeface="Times New Roman" panose="02020603050405020304" pitchFamily="18" charset="0"/>
                <a:ea typeface="+mn-ea"/>
                <a:cs typeface="Times New Roman" panose="02020603050405020304" pitchFamily="18" charset="0"/>
              </a:rPr>
              <a:t>Dựa vào hình 117, hãy viết giả thiết và kết luận của định lý.</a:t>
            </a:r>
          </a:p>
        </p:txBody>
      </p:sp>
      <p:sp>
        <p:nvSpPr>
          <p:cNvPr id="48" name="Text Box 6">
            <a:extLst>
              <a:ext uri="{FF2B5EF4-FFF2-40B4-BE49-F238E27FC236}">
                <a16:creationId xmlns:a16="http://schemas.microsoft.com/office/drawing/2014/main" xmlns="" id="{69411C96-C574-48BE-BF6D-5C79E5D69A69}"/>
              </a:ext>
            </a:extLst>
          </p:cNvPr>
          <p:cNvSpPr txBox="1">
            <a:spLocks noChangeArrowheads="1"/>
          </p:cNvSpPr>
          <p:nvPr/>
        </p:nvSpPr>
        <p:spPr bwMode="auto">
          <a:xfrm>
            <a:off x="1525588" y="180975"/>
            <a:ext cx="10361612"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FFFF00"/>
                </a:solidFill>
                <a:effectLst>
                  <a:outerShdw blurRad="38100" dist="38100" dir="2700000" algn="tl">
                    <a:srgbClr val="000000"/>
                  </a:outerShdw>
                </a:effectLst>
                <a:uLnTx/>
                <a:uFillTx/>
                <a:latin typeface="Times New Roman" panose="02020603050405020304" pitchFamily="18" charset="0"/>
                <a:ea typeface="+mn-ea"/>
                <a:cs typeface="Times New Roman" panose="02020603050405020304" pitchFamily="18" charset="0"/>
              </a:rPr>
              <a:t>TÍNH CHẤT BA ĐƯỜNG PHÂN GIÁC CỦA TAM GIÁC</a:t>
            </a:r>
          </a:p>
        </p:txBody>
      </p:sp>
      <p:pic>
        <p:nvPicPr>
          <p:cNvPr id="50192" name="Picture 27" descr="Rose-03-june">
            <a:extLst>
              <a:ext uri="{FF2B5EF4-FFF2-40B4-BE49-F238E27FC236}">
                <a16:creationId xmlns:a16="http://schemas.microsoft.com/office/drawing/2014/main" xmlns="" id="{C76986AA-90E8-46EF-9515-9FCA102F9571}"/>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90600" y="0"/>
            <a:ext cx="609600"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7" name="Picture 48" descr="j0232133">
            <a:extLst>
              <a:ext uri="{FF2B5EF4-FFF2-40B4-BE49-F238E27FC236}">
                <a16:creationId xmlns:a16="http://schemas.microsoft.com/office/drawing/2014/main" xmlns="" id="{2C01FE91-026C-4A37-92CC-F5380231395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6763" y="4572000"/>
            <a:ext cx="1517650" cy="190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Object 1">
            <a:extLst>
              <a:ext uri="{FF2B5EF4-FFF2-40B4-BE49-F238E27FC236}">
                <a16:creationId xmlns:a16="http://schemas.microsoft.com/office/drawing/2014/main" xmlns="" id="{7A39DB97-3BDB-AADB-774B-3EECEE72B5FE}"/>
              </a:ext>
            </a:extLst>
          </p:cNvPr>
          <p:cNvGraphicFramePr>
            <a:graphicFrameLocks noChangeAspect="1"/>
          </p:cNvGraphicFramePr>
          <p:nvPr>
            <p:extLst>
              <p:ext uri="{D42A27DB-BD31-4B8C-83A1-F6EECF244321}">
                <p14:modId xmlns:p14="http://schemas.microsoft.com/office/powerpoint/2010/main" val="2596974692"/>
              </p:ext>
            </p:extLst>
          </p:nvPr>
        </p:nvGraphicFramePr>
        <p:xfrm>
          <a:off x="2546730" y="1802703"/>
          <a:ext cx="943429" cy="381000"/>
        </p:xfrm>
        <a:graphic>
          <a:graphicData uri="http://schemas.openxmlformats.org/presentationml/2006/ole">
            <mc:AlternateContent xmlns:mc="http://schemas.openxmlformats.org/markup-compatibility/2006">
              <mc:Choice xmlns:v="urn:schemas-microsoft-com:vml" Requires="v">
                <p:oleObj spid="_x0000_s2077" name="Equation" r:id="rId5" imgW="494898" imgH="200056" progId="Equation.DSMT4">
                  <p:embed/>
                </p:oleObj>
              </mc:Choice>
              <mc:Fallback>
                <p:oleObj name="Equation" r:id="rId5" imgW="494898" imgH="200056" progId="Equation.DSMT4">
                  <p:embed/>
                  <p:pic>
                    <p:nvPicPr>
                      <p:cNvPr id="0" name=""/>
                      <p:cNvPicPr/>
                      <p:nvPr/>
                    </p:nvPicPr>
                    <p:blipFill>
                      <a:blip r:embed="rId6"/>
                      <a:stretch>
                        <a:fillRect/>
                      </a:stretch>
                    </p:blipFill>
                    <p:spPr>
                      <a:xfrm>
                        <a:off x="2546730" y="1802703"/>
                        <a:ext cx="943429" cy="381000"/>
                      </a:xfrm>
                      <a:prstGeom prst="rect">
                        <a:avLst/>
                      </a:prstGeom>
                    </p:spPr>
                  </p:pic>
                </p:oleObj>
              </mc:Fallback>
            </mc:AlternateContent>
          </a:graphicData>
        </a:graphic>
      </p:graphicFrame>
      <p:sp>
        <p:nvSpPr>
          <p:cNvPr id="124" name="Rectangle 10">
            <a:extLst>
              <a:ext uri="{FF2B5EF4-FFF2-40B4-BE49-F238E27FC236}">
                <a16:creationId xmlns:a16="http://schemas.microsoft.com/office/drawing/2014/main" xmlns="" id="{20F58A9F-7267-3C0E-4CD1-BFA4DFDEA66C}"/>
              </a:ext>
            </a:extLst>
          </p:cNvPr>
          <p:cNvSpPr>
            <a:spLocks noChangeArrowheads="1"/>
          </p:cNvSpPr>
          <p:nvPr/>
        </p:nvSpPr>
        <p:spPr bwMode="auto">
          <a:xfrm>
            <a:off x="8744052" y="5173052"/>
            <a:ext cx="132741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rPr>
              <a:t>Hình 117</a:t>
            </a:r>
          </a:p>
        </p:txBody>
      </p:sp>
      <p:graphicFrame>
        <p:nvGraphicFramePr>
          <p:cNvPr id="50177" name="Object 50176">
            <a:extLst>
              <a:ext uri="{FF2B5EF4-FFF2-40B4-BE49-F238E27FC236}">
                <a16:creationId xmlns:a16="http://schemas.microsoft.com/office/drawing/2014/main" xmlns="" id="{1A08C47F-012A-31B4-1086-63AF60159C21}"/>
              </a:ext>
            </a:extLst>
          </p:cNvPr>
          <p:cNvGraphicFramePr>
            <a:graphicFrameLocks noChangeAspect="1"/>
          </p:cNvGraphicFramePr>
          <p:nvPr>
            <p:extLst>
              <p:ext uri="{D42A27DB-BD31-4B8C-83A1-F6EECF244321}">
                <p14:modId xmlns:p14="http://schemas.microsoft.com/office/powerpoint/2010/main" val="2901530506"/>
              </p:ext>
            </p:extLst>
          </p:nvPr>
        </p:nvGraphicFramePr>
        <p:xfrm>
          <a:off x="2402699" y="2338618"/>
          <a:ext cx="297962" cy="387351"/>
        </p:xfrm>
        <a:graphic>
          <a:graphicData uri="http://schemas.openxmlformats.org/presentationml/2006/ole">
            <mc:AlternateContent xmlns:mc="http://schemas.openxmlformats.org/markup-compatibility/2006">
              <mc:Choice xmlns:v="urn:schemas-microsoft-com:vml" Requires="v">
                <p:oleObj spid="_x0000_s2078" name="Equation" r:id="rId7" imgW="126720" imgH="164880" progId="Equation.DSMT4">
                  <p:embed/>
                </p:oleObj>
              </mc:Choice>
              <mc:Fallback>
                <p:oleObj name="Equation" r:id="rId7" imgW="126720" imgH="164880" progId="Equation.DSMT4">
                  <p:embed/>
                  <p:pic>
                    <p:nvPicPr>
                      <p:cNvPr id="0" name=""/>
                      <p:cNvPicPr/>
                      <p:nvPr/>
                    </p:nvPicPr>
                    <p:blipFill>
                      <a:blip r:embed="rId8"/>
                      <a:stretch>
                        <a:fillRect/>
                      </a:stretch>
                    </p:blipFill>
                    <p:spPr>
                      <a:xfrm>
                        <a:off x="2402699" y="2338618"/>
                        <a:ext cx="297962" cy="387351"/>
                      </a:xfrm>
                      <a:prstGeom prst="rect">
                        <a:avLst/>
                      </a:prstGeom>
                    </p:spPr>
                  </p:pic>
                </p:oleObj>
              </mc:Fallback>
            </mc:AlternateContent>
          </a:graphicData>
        </a:graphic>
      </p:graphicFrame>
      <p:graphicFrame>
        <p:nvGraphicFramePr>
          <p:cNvPr id="50178" name="Object 50177">
            <a:extLst>
              <a:ext uri="{FF2B5EF4-FFF2-40B4-BE49-F238E27FC236}">
                <a16:creationId xmlns:a16="http://schemas.microsoft.com/office/drawing/2014/main" xmlns="" id="{BCD32BDF-FD53-685A-2154-54D586EB96C4}"/>
              </a:ext>
            </a:extLst>
          </p:cNvPr>
          <p:cNvGraphicFramePr>
            <a:graphicFrameLocks noChangeAspect="1"/>
          </p:cNvGraphicFramePr>
          <p:nvPr>
            <p:extLst>
              <p:ext uri="{D42A27DB-BD31-4B8C-83A1-F6EECF244321}">
                <p14:modId xmlns:p14="http://schemas.microsoft.com/office/powerpoint/2010/main" val="3668487572"/>
              </p:ext>
            </p:extLst>
          </p:nvPr>
        </p:nvGraphicFramePr>
        <p:xfrm>
          <a:off x="4240410" y="2654885"/>
          <a:ext cx="776507" cy="499183"/>
        </p:xfrm>
        <a:graphic>
          <a:graphicData uri="http://schemas.openxmlformats.org/presentationml/2006/ole">
            <mc:AlternateContent xmlns:mc="http://schemas.openxmlformats.org/markup-compatibility/2006">
              <mc:Choice xmlns:v="urn:schemas-microsoft-com:vml" Requires="v">
                <p:oleObj spid="_x0000_s2079" name="Equation" r:id="rId9" imgW="355320" imgH="228600" progId="Equation.DSMT4">
                  <p:embed/>
                </p:oleObj>
              </mc:Choice>
              <mc:Fallback>
                <p:oleObj name="Equation" r:id="rId9" imgW="355320" imgH="228600" progId="Equation.DSMT4">
                  <p:embed/>
                  <p:pic>
                    <p:nvPicPr>
                      <p:cNvPr id="0" name=""/>
                      <p:cNvPicPr/>
                      <p:nvPr/>
                    </p:nvPicPr>
                    <p:blipFill>
                      <a:blip r:embed="rId10"/>
                      <a:stretch>
                        <a:fillRect/>
                      </a:stretch>
                    </p:blipFill>
                    <p:spPr>
                      <a:xfrm>
                        <a:off x="4240410" y="2654885"/>
                        <a:ext cx="776507" cy="499183"/>
                      </a:xfrm>
                      <a:prstGeom prst="rect">
                        <a:avLst/>
                      </a:prstGeom>
                    </p:spPr>
                  </p:pic>
                </p:oleObj>
              </mc:Fallback>
            </mc:AlternateContent>
          </a:graphicData>
        </a:graphic>
      </p:graphicFrame>
      <p:graphicFrame>
        <p:nvGraphicFramePr>
          <p:cNvPr id="50179" name="Object 50178">
            <a:extLst>
              <a:ext uri="{FF2B5EF4-FFF2-40B4-BE49-F238E27FC236}">
                <a16:creationId xmlns:a16="http://schemas.microsoft.com/office/drawing/2014/main" xmlns="" id="{7440237A-82D0-B39E-AB6E-D0194CC7C9C3}"/>
              </a:ext>
            </a:extLst>
          </p:cNvPr>
          <p:cNvGraphicFramePr>
            <a:graphicFrameLocks noChangeAspect="1"/>
          </p:cNvGraphicFramePr>
          <p:nvPr>
            <p:extLst>
              <p:ext uri="{D42A27DB-BD31-4B8C-83A1-F6EECF244321}">
                <p14:modId xmlns:p14="http://schemas.microsoft.com/office/powerpoint/2010/main" val="1456266219"/>
              </p:ext>
            </p:extLst>
          </p:nvPr>
        </p:nvGraphicFramePr>
        <p:xfrm>
          <a:off x="5420665" y="2644728"/>
          <a:ext cx="776507" cy="499183"/>
        </p:xfrm>
        <a:graphic>
          <a:graphicData uri="http://schemas.openxmlformats.org/presentationml/2006/ole">
            <mc:AlternateContent xmlns:mc="http://schemas.openxmlformats.org/markup-compatibility/2006">
              <mc:Choice xmlns:v="urn:schemas-microsoft-com:vml" Requires="v">
                <p:oleObj spid="_x0000_s2080" name="Equation" r:id="rId11" imgW="355320" imgH="228600" progId="Equation.DSMT4">
                  <p:embed/>
                </p:oleObj>
              </mc:Choice>
              <mc:Fallback>
                <p:oleObj name="Equation" r:id="rId11" imgW="355320" imgH="228600" progId="Equation.DSMT4">
                  <p:embed/>
                  <p:pic>
                    <p:nvPicPr>
                      <p:cNvPr id="0" name=""/>
                      <p:cNvPicPr/>
                      <p:nvPr/>
                    </p:nvPicPr>
                    <p:blipFill>
                      <a:blip r:embed="rId12"/>
                      <a:stretch>
                        <a:fillRect/>
                      </a:stretch>
                    </p:blipFill>
                    <p:spPr>
                      <a:xfrm>
                        <a:off x="5420665" y="2644728"/>
                        <a:ext cx="776507" cy="499183"/>
                      </a:xfrm>
                      <a:prstGeom prst="rect">
                        <a:avLst/>
                      </a:prstGeom>
                    </p:spPr>
                  </p:pic>
                </p:oleObj>
              </mc:Fallback>
            </mc:AlternateContent>
          </a:graphicData>
        </a:graphic>
      </p:graphicFrame>
      <p:graphicFrame>
        <p:nvGraphicFramePr>
          <p:cNvPr id="50180" name="Object 50179">
            <a:extLst>
              <a:ext uri="{FF2B5EF4-FFF2-40B4-BE49-F238E27FC236}">
                <a16:creationId xmlns:a16="http://schemas.microsoft.com/office/drawing/2014/main" xmlns="" id="{089CB8C8-584A-2C71-8818-BF37BD0B77F3}"/>
              </a:ext>
            </a:extLst>
          </p:cNvPr>
          <p:cNvGraphicFramePr>
            <a:graphicFrameLocks noChangeAspect="1"/>
          </p:cNvGraphicFramePr>
          <p:nvPr>
            <p:extLst>
              <p:ext uri="{D42A27DB-BD31-4B8C-83A1-F6EECF244321}">
                <p14:modId xmlns:p14="http://schemas.microsoft.com/office/powerpoint/2010/main" val="3508078085"/>
              </p:ext>
            </p:extLst>
          </p:nvPr>
        </p:nvGraphicFramePr>
        <p:xfrm>
          <a:off x="2332344" y="3231232"/>
          <a:ext cx="4592638" cy="992187"/>
        </p:xfrm>
        <a:graphic>
          <a:graphicData uri="http://schemas.openxmlformats.org/presentationml/2006/ole">
            <mc:AlternateContent xmlns:mc="http://schemas.openxmlformats.org/markup-compatibility/2006">
              <mc:Choice xmlns:v="urn:schemas-microsoft-com:vml" Requires="v">
                <p:oleObj spid="_x0000_s2081" name="Equation" r:id="rId13" imgW="2234880" imgH="482400" progId="Equation.DSMT4">
                  <p:embed/>
                </p:oleObj>
              </mc:Choice>
              <mc:Fallback>
                <p:oleObj name="Equation" r:id="rId13" imgW="2234880" imgH="482400" progId="Equation.DSMT4">
                  <p:embed/>
                  <p:pic>
                    <p:nvPicPr>
                      <p:cNvPr id="0" name=""/>
                      <p:cNvPicPr/>
                      <p:nvPr/>
                    </p:nvPicPr>
                    <p:blipFill>
                      <a:blip r:embed="rId14"/>
                      <a:stretch>
                        <a:fillRect/>
                      </a:stretch>
                    </p:blipFill>
                    <p:spPr>
                      <a:xfrm>
                        <a:off x="2332344" y="3231232"/>
                        <a:ext cx="4592638" cy="992187"/>
                      </a:xfrm>
                      <a:prstGeom prst="rect">
                        <a:avLst/>
                      </a:prstGeom>
                    </p:spPr>
                  </p:pic>
                </p:oleObj>
              </mc:Fallback>
            </mc:AlternateContent>
          </a:graphicData>
        </a:graphic>
      </p:graphicFrame>
      <p:graphicFrame>
        <p:nvGraphicFramePr>
          <p:cNvPr id="50181" name="Object 50180">
            <a:extLst>
              <a:ext uri="{FF2B5EF4-FFF2-40B4-BE49-F238E27FC236}">
                <a16:creationId xmlns:a16="http://schemas.microsoft.com/office/drawing/2014/main" xmlns="" id="{5976D4C4-4A4C-3456-510A-863C59A283C4}"/>
              </a:ext>
            </a:extLst>
          </p:cNvPr>
          <p:cNvGraphicFramePr>
            <a:graphicFrameLocks noChangeAspect="1"/>
          </p:cNvGraphicFramePr>
          <p:nvPr>
            <p:extLst>
              <p:ext uri="{D42A27DB-BD31-4B8C-83A1-F6EECF244321}">
                <p14:modId xmlns:p14="http://schemas.microsoft.com/office/powerpoint/2010/main" val="1263414883"/>
              </p:ext>
            </p:extLst>
          </p:nvPr>
        </p:nvGraphicFramePr>
        <p:xfrm>
          <a:off x="2564583" y="4441390"/>
          <a:ext cx="296863" cy="387350"/>
        </p:xfrm>
        <a:graphic>
          <a:graphicData uri="http://schemas.openxmlformats.org/presentationml/2006/ole">
            <mc:AlternateContent xmlns:mc="http://schemas.openxmlformats.org/markup-compatibility/2006">
              <mc:Choice xmlns:v="urn:schemas-microsoft-com:vml" Requires="v">
                <p:oleObj spid="_x0000_s2082" name="Equation" r:id="rId15" imgW="297222" imgH="387194" progId="Equation.DSMT4">
                  <p:embed/>
                </p:oleObj>
              </mc:Choice>
              <mc:Fallback>
                <p:oleObj name="Equation" r:id="rId15" imgW="297222" imgH="387194" progId="Equation.DSMT4">
                  <p:embed/>
                  <p:pic>
                    <p:nvPicPr>
                      <p:cNvPr id="0" name=""/>
                      <p:cNvPicPr/>
                      <p:nvPr/>
                    </p:nvPicPr>
                    <p:blipFill>
                      <a:blip r:embed="rId16"/>
                      <a:stretch>
                        <a:fillRect/>
                      </a:stretch>
                    </p:blipFill>
                    <p:spPr>
                      <a:xfrm>
                        <a:off x="2564583" y="4441390"/>
                        <a:ext cx="296863" cy="387350"/>
                      </a:xfrm>
                      <a:prstGeom prst="rect">
                        <a:avLst/>
                      </a:prstGeom>
                    </p:spPr>
                  </p:pic>
                </p:oleObj>
              </mc:Fallback>
            </mc:AlternateContent>
          </a:graphicData>
        </a:graphic>
      </p:graphicFrame>
      <p:graphicFrame>
        <p:nvGraphicFramePr>
          <p:cNvPr id="50182" name="Object 50181">
            <a:extLst>
              <a:ext uri="{FF2B5EF4-FFF2-40B4-BE49-F238E27FC236}">
                <a16:creationId xmlns:a16="http://schemas.microsoft.com/office/drawing/2014/main" xmlns="" id="{DD0D6675-D42F-2400-51E8-7A04A64EABFB}"/>
              </a:ext>
            </a:extLst>
          </p:cNvPr>
          <p:cNvGraphicFramePr>
            <a:graphicFrameLocks noChangeAspect="1"/>
          </p:cNvGraphicFramePr>
          <p:nvPr>
            <p:extLst>
              <p:ext uri="{D42A27DB-BD31-4B8C-83A1-F6EECF244321}">
                <p14:modId xmlns:p14="http://schemas.microsoft.com/office/powerpoint/2010/main" val="3058236910"/>
              </p:ext>
            </p:extLst>
          </p:nvPr>
        </p:nvGraphicFramePr>
        <p:xfrm>
          <a:off x="2938532" y="4698509"/>
          <a:ext cx="754131" cy="484799"/>
        </p:xfrm>
        <a:graphic>
          <a:graphicData uri="http://schemas.openxmlformats.org/presentationml/2006/ole">
            <mc:AlternateContent xmlns:mc="http://schemas.openxmlformats.org/markup-compatibility/2006">
              <mc:Choice xmlns:v="urn:schemas-microsoft-com:vml" Requires="v">
                <p:oleObj spid="_x0000_s2083" name="Equation" r:id="rId17" imgW="355320" imgH="228600" progId="Equation.DSMT4">
                  <p:embed/>
                </p:oleObj>
              </mc:Choice>
              <mc:Fallback>
                <p:oleObj name="Equation" r:id="rId17" imgW="355320" imgH="228600" progId="Equation.DSMT4">
                  <p:embed/>
                  <p:pic>
                    <p:nvPicPr>
                      <p:cNvPr id="0" name=""/>
                      <p:cNvPicPr/>
                      <p:nvPr/>
                    </p:nvPicPr>
                    <p:blipFill>
                      <a:blip r:embed="rId18"/>
                      <a:stretch>
                        <a:fillRect/>
                      </a:stretch>
                    </p:blipFill>
                    <p:spPr>
                      <a:xfrm>
                        <a:off x="2938532" y="4698509"/>
                        <a:ext cx="754131" cy="484799"/>
                      </a:xfrm>
                      <a:prstGeom prst="rect">
                        <a:avLst/>
                      </a:prstGeom>
                    </p:spPr>
                  </p:pic>
                </p:oleObj>
              </mc:Fallback>
            </mc:AlternateContent>
          </a:graphicData>
        </a:graphic>
      </p:graphicFrame>
      <p:graphicFrame>
        <p:nvGraphicFramePr>
          <p:cNvPr id="50183" name="Object 50182">
            <a:extLst>
              <a:ext uri="{FF2B5EF4-FFF2-40B4-BE49-F238E27FC236}">
                <a16:creationId xmlns:a16="http://schemas.microsoft.com/office/drawing/2014/main" xmlns="" id="{9A995DC9-49E7-6CD6-2BA1-4A4D8C071F62}"/>
              </a:ext>
            </a:extLst>
          </p:cNvPr>
          <p:cNvGraphicFramePr>
            <a:graphicFrameLocks noChangeAspect="1"/>
          </p:cNvGraphicFramePr>
          <p:nvPr>
            <p:extLst>
              <p:ext uri="{D42A27DB-BD31-4B8C-83A1-F6EECF244321}">
                <p14:modId xmlns:p14="http://schemas.microsoft.com/office/powerpoint/2010/main" val="2268047250"/>
              </p:ext>
            </p:extLst>
          </p:nvPr>
        </p:nvGraphicFramePr>
        <p:xfrm>
          <a:off x="2570457" y="5302929"/>
          <a:ext cx="236538" cy="331788"/>
        </p:xfrm>
        <a:graphic>
          <a:graphicData uri="http://schemas.openxmlformats.org/presentationml/2006/ole">
            <mc:AlternateContent xmlns:mc="http://schemas.openxmlformats.org/markup-compatibility/2006">
              <mc:Choice xmlns:v="urn:schemas-microsoft-com:vml" Requires="v">
                <p:oleObj spid="_x0000_s2084" name="Equation" r:id="rId19" imgW="126720" imgH="177480" progId="Equation.DSMT4">
                  <p:embed/>
                </p:oleObj>
              </mc:Choice>
              <mc:Fallback>
                <p:oleObj name="Equation" r:id="rId19" imgW="126720" imgH="177480" progId="Equation.DSMT4">
                  <p:embed/>
                  <p:pic>
                    <p:nvPicPr>
                      <p:cNvPr id="0" name=""/>
                      <p:cNvPicPr/>
                      <p:nvPr/>
                    </p:nvPicPr>
                    <p:blipFill>
                      <a:blip r:embed="rId20"/>
                      <a:stretch>
                        <a:fillRect/>
                      </a:stretch>
                    </p:blipFill>
                    <p:spPr>
                      <a:xfrm>
                        <a:off x="2570457" y="5302929"/>
                        <a:ext cx="236538" cy="331788"/>
                      </a:xfrm>
                      <a:prstGeom prst="rect">
                        <a:avLst/>
                      </a:prstGeom>
                    </p:spPr>
                  </p:pic>
                </p:oleObj>
              </mc:Fallback>
            </mc:AlternateContent>
          </a:graphicData>
        </a:graphic>
      </p:graphicFrame>
      <p:sp>
        <p:nvSpPr>
          <p:cNvPr id="50184" name="TextBox 50183">
            <a:extLst>
              <a:ext uri="{FF2B5EF4-FFF2-40B4-BE49-F238E27FC236}">
                <a16:creationId xmlns:a16="http://schemas.microsoft.com/office/drawing/2014/main" xmlns="" id="{8738B8EF-B27D-0C2E-5184-DBE1CB82DBEB}"/>
              </a:ext>
            </a:extLst>
          </p:cNvPr>
          <p:cNvSpPr txBox="1"/>
          <p:nvPr/>
        </p:nvSpPr>
        <p:spPr>
          <a:xfrm>
            <a:off x="1599308" y="2532293"/>
            <a:ext cx="632636" cy="492443"/>
          </a:xfrm>
          <a:prstGeom prst="rect">
            <a:avLst/>
          </a:prstGeom>
          <a:noFill/>
        </p:spPr>
        <p:txBody>
          <a:bodyPr wrap="square" rtlCol="0">
            <a:spAutoFit/>
          </a:bodyPr>
          <a:lstStyle/>
          <a:p>
            <a:r>
              <a:rPr lang="en-US" sz="2600">
                <a:latin typeface="Times New Roman" panose="02020603050405020304" pitchFamily="18" charset="0"/>
                <a:cs typeface="Times New Roman" panose="02020603050405020304" pitchFamily="18" charset="0"/>
              </a:rPr>
              <a:t>GT</a:t>
            </a:r>
          </a:p>
        </p:txBody>
      </p:sp>
      <p:sp>
        <p:nvSpPr>
          <p:cNvPr id="136" name="TextBox 135">
            <a:extLst>
              <a:ext uri="{FF2B5EF4-FFF2-40B4-BE49-F238E27FC236}">
                <a16:creationId xmlns:a16="http://schemas.microsoft.com/office/drawing/2014/main" xmlns="" id="{9F977904-01C7-EFE8-E9ED-6CEB7CE0202E}"/>
              </a:ext>
            </a:extLst>
          </p:cNvPr>
          <p:cNvSpPr txBox="1"/>
          <p:nvPr/>
        </p:nvSpPr>
        <p:spPr>
          <a:xfrm>
            <a:off x="1574972" y="4196790"/>
            <a:ext cx="632636" cy="492443"/>
          </a:xfrm>
          <a:prstGeom prst="rect">
            <a:avLst/>
          </a:prstGeom>
          <a:noFill/>
        </p:spPr>
        <p:txBody>
          <a:bodyPr wrap="square" rtlCol="0">
            <a:spAutoFit/>
          </a:bodyPr>
          <a:lstStyle/>
          <a:p>
            <a:r>
              <a:rPr lang="en-US" sz="2600">
                <a:latin typeface="Times New Roman" panose="02020603050405020304" pitchFamily="18" charset="0"/>
                <a:cs typeface="Times New Roman" panose="02020603050405020304" pitchFamily="18" charset="0"/>
              </a:rPr>
              <a:t>KL</a:t>
            </a:r>
          </a:p>
        </p:txBody>
      </p:sp>
      <p:graphicFrame>
        <p:nvGraphicFramePr>
          <p:cNvPr id="50185" name="Object 50184">
            <a:extLst>
              <a:ext uri="{FF2B5EF4-FFF2-40B4-BE49-F238E27FC236}">
                <a16:creationId xmlns:a16="http://schemas.microsoft.com/office/drawing/2014/main" xmlns="" id="{94734C43-C875-F5C4-ACA7-3127DEF2F26D}"/>
              </a:ext>
            </a:extLst>
          </p:cNvPr>
          <p:cNvGraphicFramePr>
            <a:graphicFrameLocks noChangeAspect="1"/>
          </p:cNvGraphicFramePr>
          <p:nvPr>
            <p:extLst>
              <p:ext uri="{D42A27DB-BD31-4B8C-83A1-F6EECF244321}">
                <p14:modId xmlns:p14="http://schemas.microsoft.com/office/powerpoint/2010/main" val="2851076119"/>
              </p:ext>
            </p:extLst>
          </p:nvPr>
        </p:nvGraphicFramePr>
        <p:xfrm>
          <a:off x="5797233" y="5302929"/>
          <a:ext cx="942975" cy="381000"/>
        </p:xfrm>
        <a:graphic>
          <a:graphicData uri="http://schemas.openxmlformats.org/presentationml/2006/ole">
            <mc:AlternateContent xmlns:mc="http://schemas.openxmlformats.org/markup-compatibility/2006">
              <mc:Choice xmlns:v="urn:schemas-microsoft-com:vml" Requires="v">
                <p:oleObj spid="_x0000_s2085" name="Equation" r:id="rId21" imgW="943483" imgH="381066" progId="Equation.DSMT4">
                  <p:embed/>
                </p:oleObj>
              </mc:Choice>
              <mc:Fallback>
                <p:oleObj name="Equation" r:id="rId21" imgW="943483" imgH="381066" progId="Equation.DSMT4">
                  <p:embed/>
                  <p:pic>
                    <p:nvPicPr>
                      <p:cNvPr id="0" name=""/>
                      <p:cNvPicPr/>
                      <p:nvPr/>
                    </p:nvPicPr>
                    <p:blipFill>
                      <a:blip r:embed="rId22"/>
                      <a:stretch>
                        <a:fillRect/>
                      </a:stretch>
                    </p:blipFill>
                    <p:spPr>
                      <a:xfrm>
                        <a:off x="5797233" y="5302929"/>
                        <a:ext cx="942975" cy="381000"/>
                      </a:xfrm>
                      <a:prstGeom prst="rect">
                        <a:avLst/>
                      </a:prstGeom>
                    </p:spPr>
                  </p:pic>
                </p:oleObj>
              </mc:Fallback>
            </mc:AlternateContent>
          </a:graphicData>
        </a:graphic>
      </p:graphicFrame>
      <p:pic>
        <p:nvPicPr>
          <p:cNvPr id="20" name="Picture 19">
            <a:extLst>
              <a:ext uri="{FF2B5EF4-FFF2-40B4-BE49-F238E27FC236}">
                <a16:creationId xmlns:a16="http://schemas.microsoft.com/office/drawing/2014/main" xmlns="" id="{7984A879-0286-B767-D278-CA897F28E4D4}"/>
              </a:ext>
            </a:extLst>
          </p:cNvPr>
          <p:cNvPicPr>
            <a:picLocks noChangeAspect="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7305363" y="1757936"/>
            <a:ext cx="4022019" cy="3291583"/>
          </a:xfrm>
          <a:prstGeom prst="rect">
            <a:avLst/>
          </a:prstGeom>
          <a:noFill/>
          <a:ln>
            <a:noFill/>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991"/>
                                        </p:tgtEl>
                                        <p:attrNameLst>
                                          <p:attrName>style.visibility</p:attrName>
                                        </p:attrNameLst>
                                      </p:cBhvr>
                                      <p:to>
                                        <p:strVal val="visible"/>
                                      </p:to>
                                    </p:set>
                                    <p:animEffect transition="in" filter="fade">
                                      <p:cBhvr>
                                        <p:cTn id="7" dur="500"/>
                                        <p:tgtEl>
                                          <p:spTgt spid="3999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4"/>
                                        </p:tgtEl>
                                        <p:attrNameLst>
                                          <p:attrName>style.visibility</p:attrName>
                                        </p:attrNameLst>
                                      </p:cBhvr>
                                      <p:to>
                                        <p:strVal val="visible"/>
                                      </p:to>
                                    </p:set>
                                    <p:animEffect transition="in" filter="fade">
                                      <p:cBhvr>
                                        <p:cTn id="10" dur="500"/>
                                        <p:tgtEl>
                                          <p:spTgt spid="12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0184"/>
                                        </p:tgtEl>
                                        <p:attrNameLst>
                                          <p:attrName>style.visibility</p:attrName>
                                        </p:attrNameLst>
                                      </p:cBhvr>
                                      <p:to>
                                        <p:strVal val="visible"/>
                                      </p:to>
                                    </p:set>
                                    <p:animEffect transition="in" filter="fade">
                                      <p:cBhvr>
                                        <p:cTn id="15" dur="500"/>
                                        <p:tgtEl>
                                          <p:spTgt spid="5018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6"/>
                                        </p:tgtEl>
                                        <p:attrNameLst>
                                          <p:attrName>style.visibility</p:attrName>
                                        </p:attrNameLst>
                                      </p:cBhvr>
                                      <p:to>
                                        <p:strVal val="visible"/>
                                      </p:to>
                                    </p:set>
                                    <p:animEffect transition="in" filter="fade">
                                      <p:cBhvr>
                                        <p:cTn id="18" dur="500"/>
                                        <p:tgtEl>
                                          <p:spTgt spid="13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0177"/>
                                        </p:tgtEl>
                                        <p:attrNameLst>
                                          <p:attrName>style.visibility</p:attrName>
                                        </p:attrNameLst>
                                      </p:cBhvr>
                                      <p:to>
                                        <p:strVal val="visible"/>
                                      </p:to>
                                    </p:set>
                                    <p:animEffect transition="in" filter="fade">
                                      <p:cBhvr>
                                        <p:cTn id="28" dur="500"/>
                                        <p:tgtEl>
                                          <p:spTgt spid="5017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0076"/>
                                        </p:tgtEl>
                                        <p:attrNameLst>
                                          <p:attrName>style.visibility</p:attrName>
                                        </p:attrNameLst>
                                      </p:cBhvr>
                                      <p:to>
                                        <p:strVal val="visible"/>
                                      </p:to>
                                    </p:set>
                                    <p:animEffect transition="in" filter="fade">
                                      <p:cBhvr>
                                        <p:cTn id="33" dur="500"/>
                                        <p:tgtEl>
                                          <p:spTgt spid="40076"/>
                                        </p:tgtEl>
                                      </p:cBhvr>
                                    </p:animEffect>
                                  </p:childTnLst>
                                </p:cTn>
                              </p:par>
                              <p:par>
                                <p:cTn id="34" presetID="10" presetClass="entr" presetSubtype="0" fill="hold" nodeType="withEffect">
                                  <p:stCondLst>
                                    <p:cond delay="0"/>
                                  </p:stCondLst>
                                  <p:childTnLst>
                                    <p:set>
                                      <p:cBhvr>
                                        <p:cTn id="35" dur="1" fill="hold">
                                          <p:stCondLst>
                                            <p:cond delay="0"/>
                                          </p:stCondLst>
                                        </p:cTn>
                                        <p:tgtEl>
                                          <p:spTgt spid="50178"/>
                                        </p:tgtEl>
                                        <p:attrNameLst>
                                          <p:attrName>style.visibility</p:attrName>
                                        </p:attrNameLst>
                                      </p:cBhvr>
                                      <p:to>
                                        <p:strVal val="visible"/>
                                      </p:to>
                                    </p:set>
                                    <p:animEffect transition="in" filter="fade">
                                      <p:cBhvr>
                                        <p:cTn id="36" dur="500"/>
                                        <p:tgtEl>
                                          <p:spTgt spid="50178"/>
                                        </p:tgtEl>
                                      </p:cBhvr>
                                    </p:animEffect>
                                  </p:childTnLst>
                                </p:cTn>
                              </p:par>
                              <p:par>
                                <p:cTn id="37" presetID="10" presetClass="entr" presetSubtype="0" fill="hold" nodeType="withEffect">
                                  <p:stCondLst>
                                    <p:cond delay="0"/>
                                  </p:stCondLst>
                                  <p:childTnLst>
                                    <p:set>
                                      <p:cBhvr>
                                        <p:cTn id="38" dur="1" fill="hold">
                                          <p:stCondLst>
                                            <p:cond delay="0"/>
                                          </p:stCondLst>
                                        </p:cTn>
                                        <p:tgtEl>
                                          <p:spTgt spid="50179"/>
                                        </p:tgtEl>
                                        <p:attrNameLst>
                                          <p:attrName>style.visibility</p:attrName>
                                        </p:attrNameLst>
                                      </p:cBhvr>
                                      <p:to>
                                        <p:strVal val="visible"/>
                                      </p:to>
                                    </p:set>
                                    <p:animEffect transition="in" filter="fade">
                                      <p:cBhvr>
                                        <p:cTn id="39" dur="500"/>
                                        <p:tgtEl>
                                          <p:spTgt spid="5017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0181"/>
                                        </p:tgtEl>
                                        <p:attrNameLst>
                                          <p:attrName>style.visibility</p:attrName>
                                        </p:attrNameLst>
                                      </p:cBhvr>
                                      <p:to>
                                        <p:strVal val="visible"/>
                                      </p:to>
                                    </p:set>
                                    <p:animEffect transition="in" filter="fade">
                                      <p:cBhvr>
                                        <p:cTn id="44" dur="500"/>
                                        <p:tgtEl>
                                          <p:spTgt spid="50181"/>
                                        </p:tgtEl>
                                      </p:cBhvr>
                                    </p:animEffect>
                                  </p:childTnLst>
                                </p:cTn>
                              </p:par>
                              <p:par>
                                <p:cTn id="45" presetID="10" presetClass="entr" presetSubtype="0" fill="hold" nodeType="withEffect">
                                  <p:stCondLst>
                                    <p:cond delay="0"/>
                                  </p:stCondLst>
                                  <p:childTnLst>
                                    <p:set>
                                      <p:cBhvr>
                                        <p:cTn id="46" dur="1" fill="hold">
                                          <p:stCondLst>
                                            <p:cond delay="0"/>
                                          </p:stCondLst>
                                        </p:cTn>
                                        <p:tgtEl>
                                          <p:spTgt spid="50180"/>
                                        </p:tgtEl>
                                        <p:attrNameLst>
                                          <p:attrName>style.visibility</p:attrName>
                                        </p:attrNameLst>
                                      </p:cBhvr>
                                      <p:to>
                                        <p:strVal val="visible"/>
                                      </p:to>
                                    </p:set>
                                    <p:animEffect transition="in" filter="fade">
                                      <p:cBhvr>
                                        <p:cTn id="47" dur="500"/>
                                        <p:tgtEl>
                                          <p:spTgt spid="5018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0182"/>
                                        </p:tgtEl>
                                        <p:attrNameLst>
                                          <p:attrName>style.visibility</p:attrName>
                                        </p:attrNameLst>
                                      </p:cBhvr>
                                      <p:to>
                                        <p:strVal val="visible"/>
                                      </p:to>
                                    </p:set>
                                    <p:animEffect transition="in" filter="fade">
                                      <p:cBhvr>
                                        <p:cTn id="52" dur="500"/>
                                        <p:tgtEl>
                                          <p:spTgt spid="50182"/>
                                        </p:tgtEl>
                                      </p:cBhvr>
                                    </p:animEffect>
                                  </p:childTnLst>
                                </p:cTn>
                              </p:par>
                              <p:par>
                                <p:cTn id="53" presetID="10" presetClass="entr" presetSubtype="0" fill="hold" nodeType="withEffect">
                                  <p:stCondLst>
                                    <p:cond delay="0"/>
                                  </p:stCondLst>
                                  <p:childTnLst>
                                    <p:set>
                                      <p:cBhvr>
                                        <p:cTn id="54" dur="1" fill="hold">
                                          <p:stCondLst>
                                            <p:cond delay="0"/>
                                          </p:stCondLst>
                                        </p:cTn>
                                        <p:tgtEl>
                                          <p:spTgt spid="50183"/>
                                        </p:tgtEl>
                                        <p:attrNameLst>
                                          <p:attrName>style.visibility</p:attrName>
                                        </p:attrNameLst>
                                      </p:cBhvr>
                                      <p:to>
                                        <p:strVal val="visible"/>
                                      </p:to>
                                    </p:set>
                                    <p:animEffect transition="in" filter="fade">
                                      <p:cBhvr>
                                        <p:cTn id="55" dur="500"/>
                                        <p:tgtEl>
                                          <p:spTgt spid="50183"/>
                                        </p:tgtEl>
                                      </p:cBhvr>
                                    </p:animEffect>
                                  </p:childTnLst>
                                </p:cTn>
                              </p:par>
                              <p:par>
                                <p:cTn id="56" presetID="10" presetClass="entr" presetSubtype="0" fill="hold" nodeType="withEffect">
                                  <p:stCondLst>
                                    <p:cond delay="0"/>
                                  </p:stCondLst>
                                  <p:childTnLst>
                                    <p:set>
                                      <p:cBhvr>
                                        <p:cTn id="57" dur="1" fill="hold">
                                          <p:stCondLst>
                                            <p:cond delay="0"/>
                                          </p:stCondLst>
                                        </p:cTn>
                                        <p:tgtEl>
                                          <p:spTgt spid="50185"/>
                                        </p:tgtEl>
                                        <p:attrNameLst>
                                          <p:attrName>style.visibility</p:attrName>
                                        </p:attrNameLst>
                                      </p:cBhvr>
                                      <p:to>
                                        <p:strVal val="visible"/>
                                      </p:to>
                                    </p:set>
                                    <p:animEffect transition="in" filter="fade">
                                      <p:cBhvr>
                                        <p:cTn id="58" dur="500"/>
                                        <p:tgtEl>
                                          <p:spTgt spid="50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91" grpId="0"/>
      <p:bldP spid="124" grpId="0"/>
      <p:bldP spid="50184" grpId="0"/>
      <p:bldP spid="13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90" name="Text Box 38">
            <a:extLst>
              <a:ext uri="{FF2B5EF4-FFF2-40B4-BE49-F238E27FC236}">
                <a16:creationId xmlns:a16="http://schemas.microsoft.com/office/drawing/2014/main" xmlns="" id="{27E83D31-65C1-4B5F-A20C-552E16294D54}"/>
              </a:ext>
            </a:extLst>
          </p:cNvPr>
          <p:cNvSpPr txBox="1">
            <a:spLocks noChangeArrowheads="1"/>
          </p:cNvSpPr>
          <p:nvPr/>
        </p:nvSpPr>
        <p:spPr bwMode="auto">
          <a:xfrm>
            <a:off x="2209800" y="873125"/>
            <a:ext cx="26670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Chứng minh</a:t>
            </a:r>
          </a:p>
        </p:txBody>
      </p:sp>
      <p:sp>
        <p:nvSpPr>
          <p:cNvPr id="49191" name="Text Box 39">
            <a:extLst>
              <a:ext uri="{FF2B5EF4-FFF2-40B4-BE49-F238E27FC236}">
                <a16:creationId xmlns:a16="http://schemas.microsoft.com/office/drawing/2014/main" xmlns="" id="{5B32E6D0-5489-47B6-A833-3C5B501FF1AA}"/>
              </a:ext>
            </a:extLst>
          </p:cNvPr>
          <p:cNvSpPr txBox="1">
            <a:spLocks noChangeArrowheads="1"/>
          </p:cNvSpPr>
          <p:nvPr/>
        </p:nvSpPr>
        <p:spPr bwMode="auto">
          <a:xfrm>
            <a:off x="2209800" y="1524000"/>
            <a:ext cx="464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50000"/>
              </a:spcBef>
              <a:spcAft>
                <a:spcPct val="0"/>
              </a:spcAft>
              <a:buClrTx/>
              <a:buSzTx/>
              <a:buFontTx/>
              <a:buNone/>
              <a:tabLst/>
              <a:defRPr/>
            </a:pPr>
            <a:endParaRPr kumimoji="0" lang="vi-VN" altLang="en-US" sz="18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panose="020B0604020202020204" pitchFamily="34" charset="0"/>
              <a:ea typeface="+mn-ea"/>
              <a:cs typeface="+mn-cs"/>
            </a:endParaRPr>
          </a:p>
        </p:txBody>
      </p:sp>
      <p:sp>
        <p:nvSpPr>
          <p:cNvPr id="49192" name="Text Box 40">
            <a:extLst>
              <a:ext uri="{FF2B5EF4-FFF2-40B4-BE49-F238E27FC236}">
                <a16:creationId xmlns:a16="http://schemas.microsoft.com/office/drawing/2014/main" xmlns="" id="{22BDB27F-87C2-4233-8173-872C58FA0F78}"/>
              </a:ext>
            </a:extLst>
          </p:cNvPr>
          <p:cNvSpPr txBox="1">
            <a:spLocks noChangeArrowheads="1"/>
          </p:cNvSpPr>
          <p:nvPr/>
        </p:nvSpPr>
        <p:spPr bwMode="auto">
          <a:xfrm>
            <a:off x="965200" y="1439863"/>
            <a:ext cx="7305040"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ts val="0"/>
              </a:spcBef>
              <a:spcAft>
                <a:spcPct val="0"/>
              </a:spcAft>
              <a:buClrTx/>
              <a:buSzTx/>
              <a:buFontTx/>
              <a:buNone/>
              <a:tabLst/>
              <a:defRPr/>
            </a:pPr>
            <a:r>
              <a:rPr kumimoji="0" lang="en-US" altLang="en-US"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Gọi    là giao điểm của hai đường phân giác của</a:t>
            </a:r>
            <a:endParaRPr lang="en-US" altLang="en-US" b="0">
              <a:solidFill>
                <a:srgbClr val="000000"/>
              </a:solidFill>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ts val="0"/>
              </a:spcBef>
              <a:spcAft>
                <a:spcPct val="0"/>
              </a:spcAft>
              <a:buClrTx/>
              <a:buSzTx/>
              <a:buFontTx/>
              <a:buNone/>
              <a:tabLst/>
              <a:defRPr/>
            </a:pPr>
            <a:r>
              <a:rPr kumimoji="0" lang="en-US" altLang="en-US" sz="2800" b="0" i="0" u="none" strike="noStrike" kern="1200" cap="none" spc="0" normalizeH="0" noProof="0">
                <a:ln>
                  <a:noFill/>
                </a:ln>
                <a:solidFill>
                  <a:srgbClr val="000000"/>
                </a:solidFill>
                <a:effectLst/>
                <a:uLnTx/>
                <a:uFillTx/>
                <a:latin typeface="Times New Roman" panose="02020603050405020304" pitchFamily="18" charset="0"/>
                <a:ea typeface="+mn-ea"/>
                <a:cs typeface="Times New Roman" panose="02020603050405020304" pitchFamily="18" charset="0"/>
              </a:rPr>
              <a:t>           và</a:t>
            </a:r>
            <a:r>
              <a:rPr kumimoji="0" lang="en-US" altLang="en-US"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p>
          <a:p>
            <a:pPr marL="0" marR="0" lvl="0" indent="0" algn="just" defTabSz="914400" rtl="0" eaLnBrk="1" fontAlgn="base" latinLnBrk="0" hangingPunct="1">
              <a:lnSpc>
                <a:spcPct val="100000"/>
              </a:lnSpc>
              <a:spcBef>
                <a:spcPts val="0"/>
              </a:spcBef>
              <a:spcAft>
                <a:spcPct val="0"/>
              </a:spcAft>
              <a:buClrTx/>
              <a:buSzTx/>
              <a:buFontTx/>
              <a:buNone/>
              <a:tabLst/>
              <a:defRPr/>
            </a:pPr>
            <a:endParaRPr kumimoji="0" lang="en-US" altLang="en-US"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base" latinLnBrk="0" hangingPunct="1">
              <a:lnSpc>
                <a:spcPct val="100000"/>
              </a:lnSpc>
              <a:spcBef>
                <a:spcPts val="0"/>
              </a:spcBef>
              <a:spcAft>
                <a:spcPct val="0"/>
              </a:spcAft>
              <a:buClrTx/>
              <a:buSzTx/>
              <a:buFontTx/>
              <a:buNone/>
              <a:tabLst/>
              <a:defRPr/>
            </a:pPr>
            <a:r>
              <a:rPr lang="en-US" altLang="en-US" b="0">
                <a:solidFill>
                  <a:srgbClr val="000000"/>
                </a:solidFill>
                <a:latin typeface="Times New Roman" panose="02020603050405020304" pitchFamily="18" charset="0"/>
                <a:cs typeface="Times New Roman" panose="02020603050405020304" pitchFamily="18" charset="0"/>
              </a:rPr>
              <a:t>Vì       nằm trên đường phân giác của           </a:t>
            </a:r>
          </a:p>
          <a:p>
            <a:pPr marL="0" marR="0" lvl="0" indent="0" algn="just" defTabSz="914400" rtl="0" eaLnBrk="1" fontAlgn="base" latinLnBrk="0" hangingPunct="1">
              <a:lnSpc>
                <a:spcPct val="100000"/>
              </a:lnSpc>
              <a:spcBef>
                <a:spcPts val="0"/>
              </a:spcBef>
              <a:spcAft>
                <a:spcPct val="0"/>
              </a:spcAft>
              <a:buClrTx/>
              <a:buSzTx/>
              <a:buFontTx/>
              <a:buNone/>
              <a:tabLst/>
              <a:defRPr/>
            </a:pPr>
            <a:r>
              <a:rPr lang="en-US" altLang="en-US" b="0">
                <a:solidFill>
                  <a:srgbClr val="000000"/>
                </a:solidFill>
                <a:latin typeface="Times New Roman" panose="02020603050405020304" pitchFamily="18" charset="0"/>
                <a:cs typeface="Times New Roman" panose="02020603050405020304" pitchFamily="18" charset="0"/>
              </a:rPr>
              <a:t>nên </a:t>
            </a:r>
          </a:p>
          <a:p>
            <a:pPr lvl="0" algn="just" fontAlgn="base">
              <a:spcBef>
                <a:spcPts val="0"/>
              </a:spcBef>
              <a:spcAft>
                <a:spcPct val="0"/>
              </a:spcAft>
              <a:buClrTx/>
              <a:buNone/>
              <a:defRPr/>
            </a:pPr>
            <a:r>
              <a:rPr lang="en-US" altLang="en-US" b="0">
                <a:solidFill>
                  <a:srgbClr val="000000"/>
                </a:solidFill>
                <a:latin typeface="Times New Roman" panose="02020603050405020304" pitchFamily="18" charset="0"/>
                <a:cs typeface="Times New Roman" panose="02020603050405020304" pitchFamily="18" charset="0"/>
              </a:rPr>
              <a:t>Vì       nằm trên đường phân giác của           </a:t>
            </a:r>
          </a:p>
          <a:p>
            <a:pPr lvl="0" algn="just" fontAlgn="base">
              <a:spcBef>
                <a:spcPts val="0"/>
              </a:spcBef>
              <a:spcAft>
                <a:spcPct val="0"/>
              </a:spcAft>
              <a:buClrTx/>
              <a:buNone/>
              <a:defRPr/>
            </a:pPr>
            <a:r>
              <a:rPr lang="en-US" altLang="en-US" b="0">
                <a:solidFill>
                  <a:srgbClr val="000000"/>
                </a:solidFill>
                <a:latin typeface="Times New Roman" panose="02020603050405020304" pitchFamily="18" charset="0"/>
                <a:cs typeface="Times New Roman" panose="02020603050405020304" pitchFamily="18" charset="0"/>
              </a:rPr>
              <a:t>nên </a:t>
            </a:r>
          </a:p>
          <a:p>
            <a:pPr marL="0" marR="0" lvl="0" indent="0" defTabSz="914400" rtl="0" eaLnBrk="1" fontAlgn="base" latinLnBrk="0" hangingPunct="1">
              <a:lnSpc>
                <a:spcPct val="100000"/>
              </a:lnSpc>
              <a:spcBef>
                <a:spcPts val="0"/>
              </a:spcBef>
              <a:spcAft>
                <a:spcPct val="0"/>
              </a:spcAft>
              <a:buClrTx/>
              <a:buSzTx/>
              <a:buFontTx/>
              <a:buNone/>
              <a:tabLst/>
              <a:defRPr/>
            </a:pPr>
            <a:r>
              <a:rPr lang="en-US" altLang="en-US" b="0">
                <a:solidFill>
                  <a:srgbClr val="000000"/>
                </a:solidFill>
                <a:latin typeface="Times New Roman" panose="02020603050405020304" pitchFamily="18" charset="0"/>
                <a:cs typeface="Times New Roman" panose="02020603050405020304" pitchFamily="18" charset="0"/>
              </a:rPr>
              <a:t>Từ                               suy ra     nằm trên đường phân giác của </a:t>
            </a:r>
          </a:p>
          <a:p>
            <a:pPr marL="0" marR="0" lvl="0" indent="0" defTabSz="914400" rtl="0" eaLnBrk="1" fontAlgn="base" latinLnBrk="0" hangingPunct="1">
              <a:lnSpc>
                <a:spcPct val="100000"/>
              </a:lnSpc>
              <a:spcBef>
                <a:spcPts val="0"/>
              </a:spcBef>
              <a:spcAft>
                <a:spcPct val="0"/>
              </a:spcAft>
              <a:buClrTx/>
              <a:buSzTx/>
              <a:buFontTx/>
              <a:buNone/>
              <a:tabLst/>
              <a:defRPr/>
            </a:pPr>
            <a:r>
              <a:rPr lang="en-US" altLang="en-US" b="0">
                <a:solidFill>
                  <a:srgbClr val="000000"/>
                </a:solidFill>
                <a:latin typeface="Times New Roman" panose="02020603050405020304" pitchFamily="18" charset="0"/>
                <a:cs typeface="Times New Roman" panose="02020603050405020304" pitchFamily="18" charset="0"/>
              </a:rPr>
              <a:t>Từ </a:t>
            </a:r>
          </a:p>
          <a:p>
            <a:pPr marL="0" marR="0" lvl="0" indent="0" defTabSz="914400" rtl="0" eaLnBrk="1" fontAlgn="base" latinLnBrk="0" hangingPunct="1">
              <a:lnSpc>
                <a:spcPct val="100000"/>
              </a:lnSpc>
              <a:spcBef>
                <a:spcPts val="0"/>
              </a:spcBef>
              <a:spcAft>
                <a:spcPct val="0"/>
              </a:spcAft>
              <a:buClrTx/>
              <a:buSzTx/>
              <a:buFontTx/>
              <a:buNone/>
              <a:tabLst/>
              <a:defRPr/>
            </a:pPr>
            <a:r>
              <a:rPr lang="en-US" altLang="en-US" b="0">
                <a:solidFill>
                  <a:srgbClr val="000000"/>
                </a:solidFill>
                <a:latin typeface="Times New Roman" panose="02020603050405020304" pitchFamily="18" charset="0"/>
                <a:cs typeface="Times New Roman" panose="02020603050405020304" pitchFamily="18" charset="0"/>
              </a:rPr>
              <a:t>Vậy     cách đều ba cạnh của</a:t>
            </a:r>
          </a:p>
        </p:txBody>
      </p:sp>
      <p:sp>
        <p:nvSpPr>
          <p:cNvPr id="41" name="Text Box 6">
            <a:extLst>
              <a:ext uri="{FF2B5EF4-FFF2-40B4-BE49-F238E27FC236}">
                <a16:creationId xmlns:a16="http://schemas.microsoft.com/office/drawing/2014/main" xmlns="" id="{8169C5C8-59C4-427F-A828-0AF7D6EFC1AE}"/>
              </a:ext>
            </a:extLst>
          </p:cNvPr>
          <p:cNvSpPr txBox="1">
            <a:spLocks noChangeArrowheads="1"/>
          </p:cNvSpPr>
          <p:nvPr/>
        </p:nvSpPr>
        <p:spPr bwMode="auto">
          <a:xfrm>
            <a:off x="1525588" y="180975"/>
            <a:ext cx="10361612"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FFFF00"/>
                </a:solidFill>
                <a:effectLst>
                  <a:outerShdw blurRad="38100" dist="38100" dir="2700000" algn="tl">
                    <a:srgbClr val="000000"/>
                  </a:outerShdw>
                </a:effectLst>
                <a:uLnTx/>
                <a:uFillTx/>
                <a:latin typeface="Times New Roman" panose="02020603050405020304" pitchFamily="18" charset="0"/>
                <a:ea typeface="+mn-ea"/>
                <a:cs typeface="Times New Roman" panose="02020603050405020304" pitchFamily="18" charset="0"/>
              </a:rPr>
              <a:t>TÍNH CHẤT BA ĐƯỜNG PHÂN GIÁC CỦA TAM GIÁC</a:t>
            </a:r>
          </a:p>
        </p:txBody>
      </p:sp>
      <p:pic>
        <p:nvPicPr>
          <p:cNvPr id="51225" name="Picture 27" descr="Rose-03-june">
            <a:extLst>
              <a:ext uri="{FF2B5EF4-FFF2-40B4-BE49-F238E27FC236}">
                <a16:creationId xmlns:a16="http://schemas.microsoft.com/office/drawing/2014/main" xmlns="" id="{78F1B60C-4F15-41BA-BE4D-5501010C069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90600" y="0"/>
            <a:ext cx="609600"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ectangle 10">
            <a:extLst>
              <a:ext uri="{FF2B5EF4-FFF2-40B4-BE49-F238E27FC236}">
                <a16:creationId xmlns:a16="http://schemas.microsoft.com/office/drawing/2014/main" xmlns="" id="{3F4682B7-4AEE-8924-90FF-D2FA017A5723}"/>
              </a:ext>
            </a:extLst>
          </p:cNvPr>
          <p:cNvSpPr>
            <a:spLocks noChangeArrowheads="1"/>
          </p:cNvSpPr>
          <p:nvPr/>
        </p:nvSpPr>
        <p:spPr bwMode="auto">
          <a:xfrm>
            <a:off x="9426518" y="4637013"/>
            <a:ext cx="132741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rPr>
              <a:t>Hình 117</a:t>
            </a:r>
          </a:p>
        </p:txBody>
      </p:sp>
      <p:graphicFrame>
        <p:nvGraphicFramePr>
          <p:cNvPr id="2" name="Object 1">
            <a:extLst>
              <a:ext uri="{FF2B5EF4-FFF2-40B4-BE49-F238E27FC236}">
                <a16:creationId xmlns:a16="http://schemas.microsoft.com/office/drawing/2014/main" xmlns="" id="{A0E5DB3C-A031-6885-5485-F3CEDD678D26}"/>
              </a:ext>
            </a:extLst>
          </p:cNvPr>
          <p:cNvGraphicFramePr>
            <a:graphicFrameLocks noChangeAspect="1"/>
          </p:cNvGraphicFramePr>
          <p:nvPr>
            <p:extLst>
              <p:ext uri="{D42A27DB-BD31-4B8C-83A1-F6EECF244321}">
                <p14:modId xmlns:p14="http://schemas.microsoft.com/office/powerpoint/2010/main" val="851960722"/>
              </p:ext>
            </p:extLst>
          </p:nvPr>
        </p:nvGraphicFramePr>
        <p:xfrm>
          <a:off x="1658937" y="1503680"/>
          <a:ext cx="296863" cy="387350"/>
        </p:xfrm>
        <a:graphic>
          <a:graphicData uri="http://schemas.openxmlformats.org/presentationml/2006/ole">
            <mc:AlternateContent xmlns:mc="http://schemas.openxmlformats.org/markup-compatibility/2006">
              <mc:Choice xmlns:v="urn:schemas-microsoft-com:vml" Requires="v">
                <p:oleObj spid="_x0000_s3119" name="Equation" r:id="rId4" imgW="297222" imgH="387194" progId="Equation.DSMT4">
                  <p:embed/>
                </p:oleObj>
              </mc:Choice>
              <mc:Fallback>
                <p:oleObj name="Equation" r:id="rId4" imgW="297222" imgH="387194" progId="Equation.DSMT4">
                  <p:embed/>
                  <p:pic>
                    <p:nvPicPr>
                      <p:cNvPr id="0" name=""/>
                      <p:cNvPicPr/>
                      <p:nvPr/>
                    </p:nvPicPr>
                    <p:blipFill>
                      <a:blip r:embed="rId5"/>
                      <a:stretch>
                        <a:fillRect/>
                      </a:stretch>
                    </p:blipFill>
                    <p:spPr>
                      <a:xfrm>
                        <a:off x="1658937" y="1503680"/>
                        <a:ext cx="296863" cy="387350"/>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xmlns="" id="{D7022D9B-84FD-533D-D0B3-96C5A76618EC}"/>
              </a:ext>
            </a:extLst>
          </p:cNvPr>
          <p:cNvGraphicFramePr>
            <a:graphicFrameLocks noChangeAspect="1"/>
          </p:cNvGraphicFramePr>
          <p:nvPr>
            <p:extLst>
              <p:ext uri="{D42A27DB-BD31-4B8C-83A1-F6EECF244321}">
                <p14:modId xmlns:p14="http://schemas.microsoft.com/office/powerpoint/2010/main" val="2794881205"/>
              </p:ext>
            </p:extLst>
          </p:nvPr>
        </p:nvGraphicFramePr>
        <p:xfrm>
          <a:off x="1232693" y="1864429"/>
          <a:ext cx="776287" cy="499042"/>
        </p:xfrm>
        <a:graphic>
          <a:graphicData uri="http://schemas.openxmlformats.org/presentationml/2006/ole">
            <mc:AlternateContent xmlns:mc="http://schemas.openxmlformats.org/markup-compatibility/2006">
              <mc:Choice xmlns:v="urn:schemas-microsoft-com:vml" Requires="v">
                <p:oleObj spid="_x0000_s3120" name="Equation" r:id="rId6" imgW="777240" imgH="500036" progId="Equation.DSMT4">
                  <p:embed/>
                </p:oleObj>
              </mc:Choice>
              <mc:Fallback>
                <p:oleObj name="Equation" r:id="rId6" imgW="777240" imgH="500036" progId="Equation.DSMT4">
                  <p:embed/>
                  <p:pic>
                    <p:nvPicPr>
                      <p:cNvPr id="0" name=""/>
                      <p:cNvPicPr/>
                      <p:nvPr/>
                    </p:nvPicPr>
                    <p:blipFill>
                      <a:blip r:embed="rId7"/>
                      <a:stretch>
                        <a:fillRect/>
                      </a:stretch>
                    </p:blipFill>
                    <p:spPr>
                      <a:xfrm>
                        <a:off x="1232693" y="1864429"/>
                        <a:ext cx="776287" cy="499042"/>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xmlns="" id="{0B78AEC7-4BF7-AA4F-6F0C-7BF8265DF0FF}"/>
              </a:ext>
            </a:extLst>
          </p:cNvPr>
          <p:cNvGraphicFramePr>
            <a:graphicFrameLocks noChangeAspect="1"/>
          </p:cNvGraphicFramePr>
          <p:nvPr>
            <p:extLst>
              <p:ext uri="{D42A27DB-BD31-4B8C-83A1-F6EECF244321}">
                <p14:modId xmlns:p14="http://schemas.microsoft.com/office/powerpoint/2010/main" val="3863429490"/>
              </p:ext>
            </p:extLst>
          </p:nvPr>
        </p:nvGraphicFramePr>
        <p:xfrm>
          <a:off x="2474753" y="1834833"/>
          <a:ext cx="776287" cy="500063"/>
        </p:xfrm>
        <a:graphic>
          <a:graphicData uri="http://schemas.openxmlformats.org/presentationml/2006/ole">
            <mc:AlternateContent xmlns:mc="http://schemas.openxmlformats.org/markup-compatibility/2006">
              <mc:Choice xmlns:v="urn:schemas-microsoft-com:vml" Requires="v">
                <p:oleObj spid="_x0000_s3121" name="Equation" r:id="rId8" imgW="775801" imgH="500036" progId="Equation.DSMT4">
                  <p:embed/>
                </p:oleObj>
              </mc:Choice>
              <mc:Fallback>
                <p:oleObj name="Equation" r:id="rId8" imgW="775801" imgH="500036" progId="Equation.DSMT4">
                  <p:embed/>
                  <p:pic>
                    <p:nvPicPr>
                      <p:cNvPr id="0" name=""/>
                      <p:cNvPicPr/>
                      <p:nvPr/>
                    </p:nvPicPr>
                    <p:blipFill>
                      <a:blip r:embed="rId9"/>
                      <a:stretch>
                        <a:fillRect/>
                      </a:stretch>
                    </p:blipFill>
                    <p:spPr>
                      <a:xfrm>
                        <a:off x="2474753" y="1834833"/>
                        <a:ext cx="776287" cy="500063"/>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xmlns="" id="{17202047-D464-39BB-52E3-71E87D3FB4E5}"/>
              </a:ext>
            </a:extLst>
          </p:cNvPr>
          <p:cNvGraphicFramePr>
            <a:graphicFrameLocks noChangeAspect="1"/>
          </p:cNvGraphicFramePr>
          <p:nvPr>
            <p:extLst>
              <p:ext uri="{D42A27DB-BD31-4B8C-83A1-F6EECF244321}">
                <p14:modId xmlns:p14="http://schemas.microsoft.com/office/powerpoint/2010/main" val="960793732"/>
              </p:ext>
            </p:extLst>
          </p:nvPr>
        </p:nvGraphicFramePr>
        <p:xfrm>
          <a:off x="990600" y="2363471"/>
          <a:ext cx="4384040" cy="450113"/>
        </p:xfrm>
        <a:graphic>
          <a:graphicData uri="http://schemas.openxmlformats.org/presentationml/2006/ole">
            <mc:AlternateContent xmlns:mc="http://schemas.openxmlformats.org/markup-compatibility/2006">
              <mc:Choice xmlns:v="urn:schemas-microsoft-com:vml" Requires="v">
                <p:oleObj spid="_x0000_s3122" name="Equation" r:id="rId10" imgW="4576720" imgH="469392" progId="Equation.DSMT4">
                  <p:embed/>
                </p:oleObj>
              </mc:Choice>
              <mc:Fallback>
                <p:oleObj name="Equation" r:id="rId10" imgW="4576720" imgH="469392" progId="Equation.DSMT4">
                  <p:embed/>
                  <p:pic>
                    <p:nvPicPr>
                      <p:cNvPr id="0" name=""/>
                      <p:cNvPicPr/>
                      <p:nvPr/>
                    </p:nvPicPr>
                    <p:blipFill>
                      <a:blip r:embed="rId11"/>
                      <a:stretch>
                        <a:fillRect/>
                      </a:stretch>
                    </p:blipFill>
                    <p:spPr>
                      <a:xfrm>
                        <a:off x="990600" y="2363471"/>
                        <a:ext cx="4384040" cy="450113"/>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xmlns="" id="{8C35453C-0562-60CF-0BAC-2485048EFD16}"/>
              </a:ext>
            </a:extLst>
          </p:cNvPr>
          <p:cNvGraphicFramePr>
            <a:graphicFrameLocks noChangeAspect="1"/>
          </p:cNvGraphicFramePr>
          <p:nvPr>
            <p:extLst>
              <p:ext uri="{D42A27DB-BD31-4B8C-83A1-F6EECF244321}">
                <p14:modId xmlns:p14="http://schemas.microsoft.com/office/powerpoint/2010/main" val="1237774781"/>
              </p:ext>
            </p:extLst>
          </p:nvPr>
        </p:nvGraphicFramePr>
        <p:xfrm>
          <a:off x="1600200" y="2769076"/>
          <a:ext cx="295275" cy="387350"/>
        </p:xfrm>
        <a:graphic>
          <a:graphicData uri="http://schemas.openxmlformats.org/presentationml/2006/ole">
            <mc:AlternateContent xmlns:mc="http://schemas.openxmlformats.org/markup-compatibility/2006">
              <mc:Choice xmlns:v="urn:schemas-microsoft-com:vml" Requires="v">
                <p:oleObj spid="_x0000_s3123" name="Equation" r:id="rId12" imgW="295783" imgH="387194" progId="Equation.DSMT4">
                  <p:embed/>
                </p:oleObj>
              </mc:Choice>
              <mc:Fallback>
                <p:oleObj name="Equation" r:id="rId12" imgW="295783" imgH="387194" progId="Equation.DSMT4">
                  <p:embed/>
                  <p:pic>
                    <p:nvPicPr>
                      <p:cNvPr id="0" name=""/>
                      <p:cNvPicPr/>
                      <p:nvPr/>
                    </p:nvPicPr>
                    <p:blipFill>
                      <a:blip r:embed="rId13"/>
                      <a:stretch>
                        <a:fillRect/>
                      </a:stretch>
                    </p:blipFill>
                    <p:spPr>
                      <a:xfrm>
                        <a:off x="1600200" y="2769076"/>
                        <a:ext cx="295275" cy="38735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xmlns="" id="{58F6229D-A050-19F7-3399-9058ED21F0EA}"/>
              </a:ext>
            </a:extLst>
          </p:cNvPr>
          <p:cNvGraphicFramePr>
            <a:graphicFrameLocks noChangeAspect="1"/>
          </p:cNvGraphicFramePr>
          <p:nvPr>
            <p:extLst>
              <p:ext uri="{D42A27DB-BD31-4B8C-83A1-F6EECF244321}">
                <p14:modId xmlns:p14="http://schemas.microsoft.com/office/powerpoint/2010/main" val="938905582"/>
              </p:ext>
            </p:extLst>
          </p:nvPr>
        </p:nvGraphicFramePr>
        <p:xfrm>
          <a:off x="6429218" y="2702559"/>
          <a:ext cx="776287" cy="500063"/>
        </p:xfrm>
        <a:graphic>
          <a:graphicData uri="http://schemas.openxmlformats.org/presentationml/2006/ole">
            <mc:AlternateContent xmlns:mc="http://schemas.openxmlformats.org/markup-compatibility/2006">
              <mc:Choice xmlns:v="urn:schemas-microsoft-com:vml" Requires="v">
                <p:oleObj spid="_x0000_s3124" name="Equation" r:id="rId14" imgW="775801" imgH="500036" progId="Equation.DSMT4">
                  <p:embed/>
                </p:oleObj>
              </mc:Choice>
              <mc:Fallback>
                <p:oleObj name="Equation" r:id="rId14" imgW="775801" imgH="500036" progId="Equation.DSMT4">
                  <p:embed/>
                  <p:pic>
                    <p:nvPicPr>
                      <p:cNvPr id="0" name=""/>
                      <p:cNvPicPr/>
                      <p:nvPr/>
                    </p:nvPicPr>
                    <p:blipFill>
                      <a:blip r:embed="rId15"/>
                      <a:stretch>
                        <a:fillRect/>
                      </a:stretch>
                    </p:blipFill>
                    <p:spPr>
                      <a:xfrm>
                        <a:off x="6429218" y="2702559"/>
                        <a:ext cx="776287" cy="500063"/>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xmlns="" id="{177F2817-C67C-4AD7-E8AA-F36D88675BDD}"/>
              </a:ext>
            </a:extLst>
          </p:cNvPr>
          <p:cNvGraphicFramePr>
            <a:graphicFrameLocks noChangeAspect="1"/>
          </p:cNvGraphicFramePr>
          <p:nvPr>
            <p:extLst>
              <p:ext uri="{D42A27DB-BD31-4B8C-83A1-F6EECF244321}">
                <p14:modId xmlns:p14="http://schemas.microsoft.com/office/powerpoint/2010/main" val="2399006462"/>
              </p:ext>
            </p:extLst>
          </p:nvPr>
        </p:nvGraphicFramePr>
        <p:xfrm>
          <a:off x="1759585" y="3195638"/>
          <a:ext cx="1846263" cy="468312"/>
        </p:xfrm>
        <a:graphic>
          <a:graphicData uri="http://schemas.openxmlformats.org/presentationml/2006/ole">
            <mc:AlternateContent xmlns:mc="http://schemas.openxmlformats.org/markup-compatibility/2006">
              <mc:Choice xmlns:v="urn:schemas-microsoft-com:vml" Requires="v">
                <p:oleObj spid="_x0000_s3125" name="Equation" r:id="rId16" imgW="799920" imgH="203040" progId="Equation.DSMT4">
                  <p:embed/>
                </p:oleObj>
              </mc:Choice>
              <mc:Fallback>
                <p:oleObj name="Equation" r:id="rId16" imgW="799920" imgH="203040" progId="Equation.DSMT4">
                  <p:embed/>
                  <p:pic>
                    <p:nvPicPr>
                      <p:cNvPr id="0" name=""/>
                      <p:cNvPicPr/>
                      <p:nvPr/>
                    </p:nvPicPr>
                    <p:blipFill>
                      <a:blip r:embed="rId17"/>
                      <a:stretch>
                        <a:fillRect/>
                      </a:stretch>
                    </p:blipFill>
                    <p:spPr>
                      <a:xfrm>
                        <a:off x="1759585" y="3195638"/>
                        <a:ext cx="1846263" cy="468312"/>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xmlns="" id="{BAE72E8E-1102-2E23-E0BB-09A2D1E83365}"/>
              </a:ext>
            </a:extLst>
          </p:cNvPr>
          <p:cNvGraphicFramePr>
            <a:graphicFrameLocks noChangeAspect="1"/>
          </p:cNvGraphicFramePr>
          <p:nvPr>
            <p:extLst>
              <p:ext uri="{D42A27DB-BD31-4B8C-83A1-F6EECF244321}">
                <p14:modId xmlns:p14="http://schemas.microsoft.com/office/powerpoint/2010/main" val="101388454"/>
              </p:ext>
            </p:extLst>
          </p:nvPr>
        </p:nvGraphicFramePr>
        <p:xfrm>
          <a:off x="1660525" y="3638658"/>
          <a:ext cx="295275" cy="387350"/>
        </p:xfrm>
        <a:graphic>
          <a:graphicData uri="http://schemas.openxmlformats.org/presentationml/2006/ole">
            <mc:AlternateContent xmlns:mc="http://schemas.openxmlformats.org/markup-compatibility/2006">
              <mc:Choice xmlns:v="urn:schemas-microsoft-com:vml" Requires="v">
                <p:oleObj spid="_x0000_s3126" name="Equation" r:id="rId18" imgW="295783" imgH="387194" progId="Equation.DSMT4">
                  <p:embed/>
                </p:oleObj>
              </mc:Choice>
              <mc:Fallback>
                <p:oleObj name="Equation" r:id="rId18" imgW="295783" imgH="387194" progId="Equation.DSMT4">
                  <p:embed/>
                  <p:pic>
                    <p:nvPicPr>
                      <p:cNvPr id="0" name=""/>
                      <p:cNvPicPr/>
                      <p:nvPr/>
                    </p:nvPicPr>
                    <p:blipFill>
                      <a:blip r:embed="rId19"/>
                      <a:stretch>
                        <a:fillRect/>
                      </a:stretch>
                    </p:blipFill>
                    <p:spPr>
                      <a:xfrm>
                        <a:off x="1660525" y="3638658"/>
                        <a:ext cx="295275" cy="38735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xmlns="" id="{DE650B75-9E24-B5EB-16AE-0147516F5AFC}"/>
              </a:ext>
            </a:extLst>
          </p:cNvPr>
          <p:cNvGraphicFramePr>
            <a:graphicFrameLocks noChangeAspect="1"/>
          </p:cNvGraphicFramePr>
          <p:nvPr>
            <p:extLst>
              <p:ext uri="{D42A27DB-BD31-4B8C-83A1-F6EECF244321}">
                <p14:modId xmlns:p14="http://schemas.microsoft.com/office/powerpoint/2010/main" val="1074472498"/>
              </p:ext>
            </p:extLst>
          </p:nvPr>
        </p:nvGraphicFramePr>
        <p:xfrm>
          <a:off x="1644796" y="4066966"/>
          <a:ext cx="1961052" cy="468311"/>
        </p:xfrm>
        <a:graphic>
          <a:graphicData uri="http://schemas.openxmlformats.org/presentationml/2006/ole">
            <mc:AlternateContent xmlns:mc="http://schemas.openxmlformats.org/markup-compatibility/2006">
              <mc:Choice xmlns:v="urn:schemas-microsoft-com:vml" Requires="v">
                <p:oleObj spid="_x0000_s3127" name="Equation" r:id="rId20" imgW="850680" imgH="203040" progId="Equation.DSMT4">
                  <p:embed/>
                </p:oleObj>
              </mc:Choice>
              <mc:Fallback>
                <p:oleObj name="Equation" r:id="rId20" imgW="850680" imgH="203040" progId="Equation.DSMT4">
                  <p:embed/>
                  <p:pic>
                    <p:nvPicPr>
                      <p:cNvPr id="0" name=""/>
                      <p:cNvPicPr/>
                      <p:nvPr/>
                    </p:nvPicPr>
                    <p:blipFill>
                      <a:blip r:embed="rId21"/>
                      <a:stretch>
                        <a:fillRect/>
                      </a:stretch>
                    </p:blipFill>
                    <p:spPr>
                      <a:xfrm>
                        <a:off x="1644796" y="4066966"/>
                        <a:ext cx="1961052" cy="468311"/>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xmlns="" id="{AE552198-37C1-3FC3-23D4-878DCC198166}"/>
              </a:ext>
            </a:extLst>
          </p:cNvPr>
          <p:cNvGraphicFramePr>
            <a:graphicFrameLocks noChangeAspect="1"/>
          </p:cNvGraphicFramePr>
          <p:nvPr>
            <p:extLst>
              <p:ext uri="{D42A27DB-BD31-4B8C-83A1-F6EECF244321}">
                <p14:modId xmlns:p14="http://schemas.microsoft.com/office/powerpoint/2010/main" val="2154773913"/>
              </p:ext>
            </p:extLst>
          </p:nvPr>
        </p:nvGraphicFramePr>
        <p:xfrm>
          <a:off x="1569877" y="4423491"/>
          <a:ext cx="2586037" cy="565150"/>
        </p:xfrm>
        <a:graphic>
          <a:graphicData uri="http://schemas.openxmlformats.org/presentationml/2006/ole">
            <mc:AlternateContent xmlns:mc="http://schemas.openxmlformats.org/markup-compatibility/2006">
              <mc:Choice xmlns:v="urn:schemas-microsoft-com:vml" Requires="v">
                <p:oleObj spid="_x0000_s3128" name="Equation" r:id="rId22" imgW="1168200" imgH="253800" progId="Equation.DSMT4">
                  <p:embed/>
                </p:oleObj>
              </mc:Choice>
              <mc:Fallback>
                <p:oleObj name="Equation" r:id="rId22" imgW="1168200" imgH="253800" progId="Equation.DSMT4">
                  <p:embed/>
                  <p:pic>
                    <p:nvPicPr>
                      <p:cNvPr id="0" name=""/>
                      <p:cNvPicPr/>
                      <p:nvPr/>
                    </p:nvPicPr>
                    <p:blipFill>
                      <a:blip r:embed="rId23"/>
                      <a:stretch>
                        <a:fillRect/>
                      </a:stretch>
                    </p:blipFill>
                    <p:spPr>
                      <a:xfrm>
                        <a:off x="1569877" y="4423491"/>
                        <a:ext cx="2586037" cy="565150"/>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xmlns="" id="{DBDD9385-50E7-E8D8-5846-B44A8B0E3E34}"/>
              </a:ext>
            </a:extLst>
          </p:cNvPr>
          <p:cNvGraphicFramePr>
            <a:graphicFrameLocks noChangeAspect="1"/>
          </p:cNvGraphicFramePr>
          <p:nvPr>
            <p:extLst>
              <p:ext uri="{D42A27DB-BD31-4B8C-83A1-F6EECF244321}">
                <p14:modId xmlns:p14="http://schemas.microsoft.com/office/powerpoint/2010/main" val="3917209799"/>
              </p:ext>
            </p:extLst>
          </p:nvPr>
        </p:nvGraphicFramePr>
        <p:xfrm>
          <a:off x="5184615" y="4490655"/>
          <a:ext cx="295275" cy="387350"/>
        </p:xfrm>
        <a:graphic>
          <a:graphicData uri="http://schemas.openxmlformats.org/presentationml/2006/ole">
            <mc:AlternateContent xmlns:mc="http://schemas.openxmlformats.org/markup-compatibility/2006">
              <mc:Choice xmlns:v="urn:schemas-microsoft-com:vml" Requires="v">
                <p:oleObj spid="_x0000_s3129" name="Equation" r:id="rId24" imgW="295783" imgH="387194" progId="Equation.DSMT4">
                  <p:embed/>
                </p:oleObj>
              </mc:Choice>
              <mc:Fallback>
                <p:oleObj name="Equation" r:id="rId24" imgW="295783" imgH="387194" progId="Equation.DSMT4">
                  <p:embed/>
                  <p:pic>
                    <p:nvPicPr>
                      <p:cNvPr id="0" name=""/>
                      <p:cNvPicPr/>
                      <p:nvPr/>
                    </p:nvPicPr>
                    <p:blipFill>
                      <a:blip r:embed="rId25"/>
                      <a:stretch>
                        <a:fillRect/>
                      </a:stretch>
                    </p:blipFill>
                    <p:spPr>
                      <a:xfrm>
                        <a:off x="5184615" y="4490655"/>
                        <a:ext cx="295275" cy="387350"/>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xmlns="" id="{FB6281B6-0DDF-1550-74B2-BA36BEF3D53E}"/>
              </a:ext>
            </a:extLst>
          </p:cNvPr>
          <p:cNvGraphicFramePr>
            <a:graphicFrameLocks noChangeAspect="1"/>
          </p:cNvGraphicFramePr>
          <p:nvPr>
            <p:extLst>
              <p:ext uri="{D42A27DB-BD31-4B8C-83A1-F6EECF244321}">
                <p14:modId xmlns:p14="http://schemas.microsoft.com/office/powerpoint/2010/main" val="98916738"/>
              </p:ext>
            </p:extLst>
          </p:nvPr>
        </p:nvGraphicFramePr>
        <p:xfrm>
          <a:off x="3042603" y="4847525"/>
          <a:ext cx="736918" cy="473733"/>
        </p:xfrm>
        <a:graphic>
          <a:graphicData uri="http://schemas.openxmlformats.org/presentationml/2006/ole">
            <mc:AlternateContent xmlns:mc="http://schemas.openxmlformats.org/markup-compatibility/2006">
              <mc:Choice xmlns:v="urn:schemas-microsoft-com:vml" Requires="v">
                <p:oleObj spid="_x0000_s3130" name="Equation" r:id="rId26" imgW="355320" imgH="228600" progId="Equation.DSMT4">
                  <p:embed/>
                </p:oleObj>
              </mc:Choice>
              <mc:Fallback>
                <p:oleObj name="Equation" r:id="rId26" imgW="355320" imgH="228600" progId="Equation.DSMT4">
                  <p:embed/>
                  <p:pic>
                    <p:nvPicPr>
                      <p:cNvPr id="0" name=""/>
                      <p:cNvPicPr/>
                      <p:nvPr/>
                    </p:nvPicPr>
                    <p:blipFill>
                      <a:blip r:embed="rId27"/>
                      <a:stretch>
                        <a:fillRect/>
                      </a:stretch>
                    </p:blipFill>
                    <p:spPr>
                      <a:xfrm>
                        <a:off x="3042603" y="4847525"/>
                        <a:ext cx="736918" cy="473733"/>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xmlns="" id="{60AF04D8-4B9A-89D4-4012-5E39C6605C42}"/>
              </a:ext>
            </a:extLst>
          </p:cNvPr>
          <p:cNvGraphicFramePr>
            <a:graphicFrameLocks noChangeAspect="1"/>
          </p:cNvGraphicFramePr>
          <p:nvPr>
            <p:extLst>
              <p:ext uri="{D42A27DB-BD31-4B8C-83A1-F6EECF244321}">
                <p14:modId xmlns:p14="http://schemas.microsoft.com/office/powerpoint/2010/main" val="3399470824"/>
              </p:ext>
            </p:extLst>
          </p:nvPr>
        </p:nvGraphicFramePr>
        <p:xfrm>
          <a:off x="1569877" y="5294818"/>
          <a:ext cx="3233738" cy="538956"/>
        </p:xfrm>
        <a:graphic>
          <a:graphicData uri="http://schemas.openxmlformats.org/presentationml/2006/ole">
            <mc:AlternateContent xmlns:mc="http://schemas.openxmlformats.org/markup-compatibility/2006">
              <mc:Choice xmlns:v="urn:schemas-microsoft-com:vml" Requires="v">
                <p:oleObj spid="_x0000_s3131" name="Equation" r:id="rId28" imgW="1523880" imgH="253800" progId="Equation.DSMT4">
                  <p:embed/>
                </p:oleObj>
              </mc:Choice>
              <mc:Fallback>
                <p:oleObj name="Equation" r:id="rId28" imgW="1523880" imgH="253800" progId="Equation.DSMT4">
                  <p:embed/>
                  <p:pic>
                    <p:nvPicPr>
                      <p:cNvPr id="0" name=""/>
                      <p:cNvPicPr/>
                      <p:nvPr/>
                    </p:nvPicPr>
                    <p:blipFill>
                      <a:blip r:embed="rId29"/>
                      <a:stretch>
                        <a:fillRect/>
                      </a:stretch>
                    </p:blipFill>
                    <p:spPr>
                      <a:xfrm>
                        <a:off x="1569877" y="5294818"/>
                        <a:ext cx="3233738" cy="538956"/>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xmlns="" id="{ED78765F-E220-FB73-1444-948CC0CF2F30}"/>
              </a:ext>
            </a:extLst>
          </p:cNvPr>
          <p:cNvGraphicFramePr>
            <a:graphicFrameLocks noChangeAspect="1"/>
          </p:cNvGraphicFramePr>
          <p:nvPr>
            <p:extLst>
              <p:ext uri="{D42A27DB-BD31-4B8C-83A1-F6EECF244321}">
                <p14:modId xmlns:p14="http://schemas.microsoft.com/office/powerpoint/2010/main" val="3776950171"/>
              </p:ext>
            </p:extLst>
          </p:nvPr>
        </p:nvGraphicFramePr>
        <p:xfrm>
          <a:off x="1713705" y="5802342"/>
          <a:ext cx="295275" cy="387350"/>
        </p:xfrm>
        <a:graphic>
          <a:graphicData uri="http://schemas.openxmlformats.org/presentationml/2006/ole">
            <mc:AlternateContent xmlns:mc="http://schemas.openxmlformats.org/markup-compatibility/2006">
              <mc:Choice xmlns:v="urn:schemas-microsoft-com:vml" Requires="v">
                <p:oleObj spid="_x0000_s3132" name="Equation" r:id="rId30" imgW="295783" imgH="387194" progId="Equation.DSMT4">
                  <p:embed/>
                </p:oleObj>
              </mc:Choice>
              <mc:Fallback>
                <p:oleObj name="Equation" r:id="rId30" imgW="295783" imgH="387194" progId="Equation.DSMT4">
                  <p:embed/>
                  <p:pic>
                    <p:nvPicPr>
                      <p:cNvPr id="0" name=""/>
                      <p:cNvPicPr/>
                      <p:nvPr/>
                    </p:nvPicPr>
                    <p:blipFill>
                      <a:blip r:embed="rId31"/>
                      <a:stretch>
                        <a:fillRect/>
                      </a:stretch>
                    </p:blipFill>
                    <p:spPr>
                      <a:xfrm>
                        <a:off x="1713705" y="5802342"/>
                        <a:ext cx="295275" cy="387350"/>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xmlns="" id="{92E37D70-A9CD-B155-3271-66FA55B913F1}"/>
              </a:ext>
            </a:extLst>
          </p:cNvPr>
          <p:cNvGraphicFramePr>
            <a:graphicFrameLocks noChangeAspect="1"/>
          </p:cNvGraphicFramePr>
          <p:nvPr>
            <p:extLst>
              <p:ext uri="{D42A27DB-BD31-4B8C-83A1-F6EECF244321}">
                <p14:modId xmlns:p14="http://schemas.microsoft.com/office/powerpoint/2010/main" val="1767961144"/>
              </p:ext>
            </p:extLst>
          </p:nvPr>
        </p:nvGraphicFramePr>
        <p:xfrm>
          <a:off x="5184615" y="5808692"/>
          <a:ext cx="942975" cy="381000"/>
        </p:xfrm>
        <a:graphic>
          <a:graphicData uri="http://schemas.openxmlformats.org/presentationml/2006/ole">
            <mc:AlternateContent xmlns:mc="http://schemas.openxmlformats.org/markup-compatibility/2006">
              <mc:Choice xmlns:v="urn:schemas-microsoft-com:vml" Requires="v">
                <p:oleObj spid="_x0000_s3133" name="Equation" r:id="rId32" imgW="943483" imgH="381066" progId="Equation.DSMT4">
                  <p:embed/>
                </p:oleObj>
              </mc:Choice>
              <mc:Fallback>
                <p:oleObj name="Equation" r:id="rId32" imgW="943483" imgH="381066" progId="Equation.DSMT4">
                  <p:embed/>
                  <p:pic>
                    <p:nvPicPr>
                      <p:cNvPr id="0" name=""/>
                      <p:cNvPicPr/>
                      <p:nvPr/>
                    </p:nvPicPr>
                    <p:blipFill>
                      <a:blip r:embed="rId33"/>
                      <a:stretch>
                        <a:fillRect/>
                      </a:stretch>
                    </p:blipFill>
                    <p:spPr>
                      <a:xfrm>
                        <a:off x="5184615" y="5808692"/>
                        <a:ext cx="942975" cy="381000"/>
                      </a:xfrm>
                      <a:prstGeom prst="rect">
                        <a:avLst/>
                      </a:prstGeom>
                    </p:spPr>
                  </p:pic>
                </p:oleObj>
              </mc:Fallback>
            </mc:AlternateContent>
          </a:graphicData>
        </a:graphic>
      </p:graphicFrame>
      <p:pic>
        <p:nvPicPr>
          <p:cNvPr id="24" name="Picture 23">
            <a:extLst>
              <a:ext uri="{FF2B5EF4-FFF2-40B4-BE49-F238E27FC236}">
                <a16:creationId xmlns:a16="http://schemas.microsoft.com/office/drawing/2014/main" xmlns="" id="{4FC34A2A-1136-7A0E-2CF7-8AB9FF8CA85B}"/>
              </a:ext>
            </a:extLst>
          </p:cNvPr>
          <p:cNvPicPr>
            <a:picLocks noChangeAspect="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8139591" y="1378057"/>
            <a:ext cx="3502499" cy="2866413"/>
          </a:xfrm>
          <a:prstGeom prst="rect">
            <a:avLst/>
          </a:prstGeom>
          <a:noFill/>
          <a:ln>
            <a:noFill/>
          </a:ln>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49190"/>
                                        </p:tgtEl>
                                        <p:attrNameLst>
                                          <p:attrName>style.visibility</p:attrName>
                                        </p:attrNameLst>
                                      </p:cBhvr>
                                      <p:to>
                                        <p:strVal val="visible"/>
                                      </p:to>
                                    </p:set>
                                    <p:animEffect transition="in" filter="diamond(in)">
                                      <p:cBhvr>
                                        <p:cTn id="10" dur="2000"/>
                                        <p:tgtEl>
                                          <p:spTgt spid="4919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1" nodeType="clickEffect">
                                  <p:stCondLst>
                                    <p:cond delay="0"/>
                                  </p:stCondLst>
                                  <p:childTnLst>
                                    <p:set>
                                      <p:cBhvr>
                                        <p:cTn id="14" dur="1" fill="hold">
                                          <p:stCondLst>
                                            <p:cond delay="0"/>
                                          </p:stCondLst>
                                        </p:cTn>
                                        <p:tgtEl>
                                          <p:spTgt spid="49190"/>
                                        </p:tgtEl>
                                        <p:attrNameLst>
                                          <p:attrName>style.visibility</p:attrName>
                                        </p:attrNameLst>
                                      </p:cBhvr>
                                      <p:to>
                                        <p:strVal val="visible"/>
                                      </p:to>
                                    </p:set>
                                    <p:animEffect transition="in" filter="fade">
                                      <p:cBhvr>
                                        <p:cTn id="15" dur="500"/>
                                        <p:tgtEl>
                                          <p:spTgt spid="49190"/>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49192">
                                            <p:txEl>
                                              <p:pRg st="0" end="0"/>
                                            </p:txEl>
                                          </p:spTgt>
                                        </p:tgtEl>
                                        <p:attrNameLst>
                                          <p:attrName>style.visibility</p:attrName>
                                        </p:attrNameLst>
                                      </p:cBhvr>
                                      <p:to>
                                        <p:strVal val="visible"/>
                                      </p:to>
                                    </p:set>
                                    <p:animEffect transition="in" filter="box(in)">
                                      <p:cBhvr>
                                        <p:cTn id="20" dur="500"/>
                                        <p:tgtEl>
                                          <p:spTgt spid="49192">
                                            <p:txEl>
                                              <p:pRg st="0" end="0"/>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par>
                                <p:cTn id="24" presetID="10" presetClass="entr" presetSubtype="0"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par>
                                <p:cTn id="27" presetID="4" presetClass="entr" presetSubtype="16" fill="hold" nodeType="withEffect">
                                  <p:stCondLst>
                                    <p:cond delay="0"/>
                                  </p:stCondLst>
                                  <p:childTnLst>
                                    <p:set>
                                      <p:cBhvr>
                                        <p:cTn id="28" dur="1" fill="hold">
                                          <p:stCondLst>
                                            <p:cond delay="0"/>
                                          </p:stCondLst>
                                        </p:cTn>
                                        <p:tgtEl>
                                          <p:spTgt spid="49192">
                                            <p:txEl>
                                              <p:pRg st="1" end="1"/>
                                            </p:txEl>
                                          </p:spTgt>
                                        </p:tgtEl>
                                        <p:attrNameLst>
                                          <p:attrName>style.visibility</p:attrName>
                                        </p:attrNameLst>
                                      </p:cBhvr>
                                      <p:to>
                                        <p:strVal val="visible"/>
                                      </p:to>
                                    </p:set>
                                    <p:animEffect transition="in" filter="box(in)">
                                      <p:cBhvr>
                                        <p:cTn id="29" dur="500"/>
                                        <p:tgtEl>
                                          <p:spTgt spid="49192">
                                            <p:txEl>
                                              <p:pRg st="1" end="1"/>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49192">
                                            <p:txEl>
                                              <p:pRg st="3" end="3"/>
                                            </p:txEl>
                                          </p:spTgt>
                                        </p:tgtEl>
                                        <p:attrNameLst>
                                          <p:attrName>style.visibility</p:attrName>
                                        </p:attrNameLst>
                                      </p:cBhvr>
                                      <p:to>
                                        <p:strVal val="visible"/>
                                      </p:to>
                                    </p:set>
                                    <p:animEffect transition="in" filter="box(in)">
                                      <p:cBhvr>
                                        <p:cTn id="42" dur="500"/>
                                        <p:tgtEl>
                                          <p:spTgt spid="49192">
                                            <p:txEl>
                                              <p:pRg st="3" end="3"/>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500"/>
                                        <p:tgtEl>
                                          <p:spTgt spid="6"/>
                                        </p:tgtEl>
                                      </p:cBhvr>
                                    </p:animEffect>
                                  </p:childTnLst>
                                </p:cTn>
                              </p:par>
                              <p:par>
                                <p:cTn id="46" presetID="10" presetClass="entr" presetSubtype="0" fill="hold"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500"/>
                                        <p:tgtEl>
                                          <p:spTgt spid="7"/>
                                        </p:tgtEl>
                                      </p:cBhvr>
                                    </p:animEffect>
                                  </p:childTnLst>
                                </p:cTn>
                              </p:par>
                              <p:par>
                                <p:cTn id="49" presetID="4" presetClass="entr" presetSubtype="16" fill="hold" nodeType="withEffect">
                                  <p:stCondLst>
                                    <p:cond delay="0"/>
                                  </p:stCondLst>
                                  <p:childTnLst>
                                    <p:set>
                                      <p:cBhvr>
                                        <p:cTn id="50" dur="1" fill="hold">
                                          <p:stCondLst>
                                            <p:cond delay="0"/>
                                          </p:stCondLst>
                                        </p:cTn>
                                        <p:tgtEl>
                                          <p:spTgt spid="49192">
                                            <p:txEl>
                                              <p:pRg st="4" end="4"/>
                                            </p:txEl>
                                          </p:spTgt>
                                        </p:tgtEl>
                                        <p:attrNameLst>
                                          <p:attrName>style.visibility</p:attrName>
                                        </p:attrNameLst>
                                      </p:cBhvr>
                                      <p:to>
                                        <p:strVal val="visible"/>
                                      </p:to>
                                    </p:set>
                                    <p:animEffect transition="in" filter="box(in)">
                                      <p:cBhvr>
                                        <p:cTn id="51" dur="500"/>
                                        <p:tgtEl>
                                          <p:spTgt spid="49192">
                                            <p:txEl>
                                              <p:pRg st="4" end="4"/>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fade">
                                      <p:cBhvr>
                                        <p:cTn id="54" dur="500"/>
                                        <p:tgtEl>
                                          <p:spTgt spid="8"/>
                                        </p:tgtEl>
                                      </p:cBhvr>
                                    </p:animEffect>
                                  </p:childTnLst>
                                </p:cTn>
                              </p:par>
                            </p:childTnLst>
                          </p:cTn>
                        </p:par>
                      </p:childTnLst>
                    </p:cTn>
                  </p:par>
                  <p:par>
                    <p:cTn id="55" fill="hold">
                      <p:stCondLst>
                        <p:cond delay="indefinite"/>
                      </p:stCondLst>
                      <p:childTnLst>
                        <p:par>
                          <p:cTn id="56" fill="hold">
                            <p:stCondLst>
                              <p:cond delay="0"/>
                            </p:stCondLst>
                            <p:childTnLst>
                              <p:par>
                                <p:cTn id="57" presetID="4" presetClass="entr" presetSubtype="16" fill="hold" nodeType="clickEffect">
                                  <p:stCondLst>
                                    <p:cond delay="0"/>
                                  </p:stCondLst>
                                  <p:childTnLst>
                                    <p:set>
                                      <p:cBhvr>
                                        <p:cTn id="58" dur="1" fill="hold">
                                          <p:stCondLst>
                                            <p:cond delay="0"/>
                                          </p:stCondLst>
                                        </p:cTn>
                                        <p:tgtEl>
                                          <p:spTgt spid="49192">
                                            <p:txEl>
                                              <p:pRg st="5" end="5"/>
                                            </p:txEl>
                                          </p:spTgt>
                                        </p:tgtEl>
                                        <p:attrNameLst>
                                          <p:attrName>style.visibility</p:attrName>
                                        </p:attrNameLst>
                                      </p:cBhvr>
                                      <p:to>
                                        <p:strVal val="visible"/>
                                      </p:to>
                                    </p:set>
                                    <p:animEffect transition="in" filter="box(in)">
                                      <p:cBhvr>
                                        <p:cTn id="59" dur="500"/>
                                        <p:tgtEl>
                                          <p:spTgt spid="49192">
                                            <p:txEl>
                                              <p:pRg st="5" end="5"/>
                                            </p:txEl>
                                          </p:spTgt>
                                        </p:tgtEl>
                                      </p:cBhvr>
                                    </p:animEffect>
                                  </p:childTnLst>
                                </p:cTn>
                              </p:par>
                              <p:par>
                                <p:cTn id="60" presetID="10" presetClass="entr" presetSubtype="0" fill="hold" nodeType="with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fade">
                                      <p:cBhvr>
                                        <p:cTn id="62" dur="500"/>
                                        <p:tgtEl>
                                          <p:spTgt spid="9"/>
                                        </p:tgtEl>
                                      </p:cBhvr>
                                    </p:animEffect>
                                  </p:childTnLst>
                                </p:cTn>
                              </p:par>
                              <p:par>
                                <p:cTn id="63" presetID="4" presetClass="entr" presetSubtype="16" fill="hold" nodeType="withEffect">
                                  <p:stCondLst>
                                    <p:cond delay="0"/>
                                  </p:stCondLst>
                                  <p:childTnLst>
                                    <p:set>
                                      <p:cBhvr>
                                        <p:cTn id="64" dur="1" fill="hold">
                                          <p:stCondLst>
                                            <p:cond delay="0"/>
                                          </p:stCondLst>
                                        </p:cTn>
                                        <p:tgtEl>
                                          <p:spTgt spid="49192">
                                            <p:txEl>
                                              <p:pRg st="6" end="6"/>
                                            </p:txEl>
                                          </p:spTgt>
                                        </p:tgtEl>
                                        <p:attrNameLst>
                                          <p:attrName>style.visibility</p:attrName>
                                        </p:attrNameLst>
                                      </p:cBhvr>
                                      <p:to>
                                        <p:strVal val="visible"/>
                                      </p:to>
                                    </p:set>
                                    <p:animEffect transition="in" filter="box(in)">
                                      <p:cBhvr>
                                        <p:cTn id="65" dur="500"/>
                                        <p:tgtEl>
                                          <p:spTgt spid="49192">
                                            <p:txEl>
                                              <p:pRg st="6" end="6"/>
                                            </p:txEl>
                                          </p:spTgt>
                                        </p:tgtEl>
                                      </p:cBhvr>
                                    </p:animEffect>
                                  </p:childTnLst>
                                </p:cTn>
                              </p:par>
                              <p:par>
                                <p:cTn id="66" presetID="10" presetClass="entr" presetSubtype="0" fill="hold" nodeType="with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fade">
                                      <p:cBhvr>
                                        <p:cTn id="68" dur="500"/>
                                        <p:tgtEl>
                                          <p:spTgt spid="10"/>
                                        </p:tgtEl>
                                      </p:cBhvr>
                                    </p:animEffect>
                                  </p:childTnLst>
                                </p:cTn>
                              </p:par>
                            </p:childTnLst>
                          </p:cTn>
                        </p:par>
                      </p:childTnLst>
                    </p:cTn>
                  </p:par>
                  <p:par>
                    <p:cTn id="69" fill="hold">
                      <p:stCondLst>
                        <p:cond delay="indefinite"/>
                      </p:stCondLst>
                      <p:childTnLst>
                        <p:par>
                          <p:cTn id="70" fill="hold">
                            <p:stCondLst>
                              <p:cond delay="0"/>
                            </p:stCondLst>
                            <p:childTnLst>
                              <p:par>
                                <p:cTn id="71" presetID="4" presetClass="entr" presetSubtype="16" fill="hold" nodeType="clickEffect">
                                  <p:stCondLst>
                                    <p:cond delay="0"/>
                                  </p:stCondLst>
                                  <p:childTnLst>
                                    <p:set>
                                      <p:cBhvr>
                                        <p:cTn id="72" dur="1" fill="hold">
                                          <p:stCondLst>
                                            <p:cond delay="0"/>
                                          </p:stCondLst>
                                        </p:cTn>
                                        <p:tgtEl>
                                          <p:spTgt spid="49192">
                                            <p:txEl>
                                              <p:pRg st="7" end="7"/>
                                            </p:txEl>
                                          </p:spTgt>
                                        </p:tgtEl>
                                        <p:attrNameLst>
                                          <p:attrName>style.visibility</p:attrName>
                                        </p:attrNameLst>
                                      </p:cBhvr>
                                      <p:to>
                                        <p:strVal val="visible"/>
                                      </p:to>
                                    </p:set>
                                    <p:animEffect transition="in" filter="box(in)">
                                      <p:cBhvr>
                                        <p:cTn id="73" dur="500"/>
                                        <p:tgtEl>
                                          <p:spTgt spid="49192">
                                            <p:txEl>
                                              <p:pRg st="7" end="7"/>
                                            </p:txEl>
                                          </p:spTgt>
                                        </p:tgtEl>
                                      </p:cBhvr>
                                    </p:animEffect>
                                  </p:childTnLst>
                                </p:cTn>
                              </p:par>
                              <p:par>
                                <p:cTn id="74" presetID="10" presetClass="entr" presetSubtype="0" fill="hold" nodeType="withEffect">
                                  <p:stCondLst>
                                    <p:cond delay="0"/>
                                  </p:stCondLst>
                                  <p:childTnLst>
                                    <p:set>
                                      <p:cBhvr>
                                        <p:cTn id="75" dur="1" fill="hold">
                                          <p:stCondLst>
                                            <p:cond delay="0"/>
                                          </p:stCondLst>
                                        </p:cTn>
                                        <p:tgtEl>
                                          <p:spTgt spid="12"/>
                                        </p:tgtEl>
                                        <p:attrNameLst>
                                          <p:attrName>style.visibility</p:attrName>
                                        </p:attrNameLst>
                                      </p:cBhvr>
                                      <p:to>
                                        <p:strVal val="visible"/>
                                      </p:to>
                                    </p:set>
                                    <p:animEffect transition="in" filter="fade">
                                      <p:cBhvr>
                                        <p:cTn id="76" dur="500"/>
                                        <p:tgtEl>
                                          <p:spTgt spid="12"/>
                                        </p:tgtEl>
                                      </p:cBhvr>
                                    </p:animEffect>
                                  </p:childTnLst>
                                </p:cTn>
                              </p:par>
                              <p:par>
                                <p:cTn id="77" presetID="10" presetClass="entr" presetSubtype="0" fill="hold" nodeType="withEffect">
                                  <p:stCondLst>
                                    <p:cond delay="0"/>
                                  </p:stCondLst>
                                  <p:childTnLst>
                                    <p:set>
                                      <p:cBhvr>
                                        <p:cTn id="78" dur="1" fill="hold">
                                          <p:stCondLst>
                                            <p:cond delay="0"/>
                                          </p:stCondLst>
                                        </p:cTn>
                                        <p:tgtEl>
                                          <p:spTgt spid="13"/>
                                        </p:tgtEl>
                                        <p:attrNameLst>
                                          <p:attrName>style.visibility</p:attrName>
                                        </p:attrNameLst>
                                      </p:cBhvr>
                                      <p:to>
                                        <p:strVal val="visible"/>
                                      </p:to>
                                    </p:set>
                                    <p:animEffect transition="in" filter="fade">
                                      <p:cBhvr>
                                        <p:cTn id="79" dur="500"/>
                                        <p:tgtEl>
                                          <p:spTgt spid="13"/>
                                        </p:tgtEl>
                                      </p:cBhvr>
                                    </p:animEffect>
                                  </p:childTnLst>
                                </p:cTn>
                              </p:par>
                              <p:par>
                                <p:cTn id="80" presetID="10" presetClass="entr" presetSubtype="0" fill="hold" nodeType="withEffect">
                                  <p:stCondLst>
                                    <p:cond delay="0"/>
                                  </p:stCondLst>
                                  <p:childTnLst>
                                    <p:set>
                                      <p:cBhvr>
                                        <p:cTn id="81" dur="1" fill="hold">
                                          <p:stCondLst>
                                            <p:cond delay="0"/>
                                          </p:stCondLst>
                                        </p:cTn>
                                        <p:tgtEl>
                                          <p:spTgt spid="14"/>
                                        </p:tgtEl>
                                        <p:attrNameLst>
                                          <p:attrName>style.visibility</p:attrName>
                                        </p:attrNameLst>
                                      </p:cBhvr>
                                      <p:to>
                                        <p:strVal val="visible"/>
                                      </p:to>
                                    </p:set>
                                    <p:animEffect transition="in" filter="fade">
                                      <p:cBhvr>
                                        <p:cTn id="82" dur="500"/>
                                        <p:tgtEl>
                                          <p:spTgt spid="14"/>
                                        </p:tgtEl>
                                      </p:cBhvr>
                                    </p:animEffect>
                                  </p:childTnLst>
                                </p:cTn>
                              </p:par>
                            </p:childTnLst>
                          </p:cTn>
                        </p:par>
                      </p:childTnLst>
                    </p:cTn>
                  </p:par>
                  <p:par>
                    <p:cTn id="83" fill="hold">
                      <p:stCondLst>
                        <p:cond delay="indefinite"/>
                      </p:stCondLst>
                      <p:childTnLst>
                        <p:par>
                          <p:cTn id="84" fill="hold">
                            <p:stCondLst>
                              <p:cond delay="0"/>
                            </p:stCondLst>
                            <p:childTnLst>
                              <p:par>
                                <p:cTn id="85" presetID="4" presetClass="entr" presetSubtype="16" fill="hold" nodeType="clickEffect">
                                  <p:stCondLst>
                                    <p:cond delay="0"/>
                                  </p:stCondLst>
                                  <p:childTnLst>
                                    <p:set>
                                      <p:cBhvr>
                                        <p:cTn id="86" dur="1" fill="hold">
                                          <p:stCondLst>
                                            <p:cond delay="0"/>
                                          </p:stCondLst>
                                        </p:cTn>
                                        <p:tgtEl>
                                          <p:spTgt spid="49192">
                                            <p:txEl>
                                              <p:pRg st="8" end="8"/>
                                            </p:txEl>
                                          </p:spTgt>
                                        </p:tgtEl>
                                        <p:attrNameLst>
                                          <p:attrName>style.visibility</p:attrName>
                                        </p:attrNameLst>
                                      </p:cBhvr>
                                      <p:to>
                                        <p:strVal val="visible"/>
                                      </p:to>
                                    </p:set>
                                    <p:animEffect transition="in" filter="box(in)">
                                      <p:cBhvr>
                                        <p:cTn id="87" dur="500"/>
                                        <p:tgtEl>
                                          <p:spTgt spid="49192">
                                            <p:txEl>
                                              <p:pRg st="8" end="8"/>
                                            </p:txEl>
                                          </p:spTgt>
                                        </p:tgtEl>
                                      </p:cBhvr>
                                    </p:animEffect>
                                  </p:childTnLst>
                                </p:cTn>
                              </p:par>
                              <p:par>
                                <p:cTn id="88" presetID="10" presetClass="entr" presetSubtype="0" fill="hold" nodeType="with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500"/>
                                        <p:tgtEl>
                                          <p:spTgt spid="15"/>
                                        </p:tgtEl>
                                      </p:cBhvr>
                                    </p:animEffect>
                                  </p:childTnLst>
                                </p:cTn>
                              </p:par>
                            </p:childTnLst>
                          </p:cTn>
                        </p:par>
                      </p:childTnLst>
                    </p:cTn>
                  </p:par>
                  <p:par>
                    <p:cTn id="91" fill="hold">
                      <p:stCondLst>
                        <p:cond delay="indefinite"/>
                      </p:stCondLst>
                      <p:childTnLst>
                        <p:par>
                          <p:cTn id="92" fill="hold">
                            <p:stCondLst>
                              <p:cond delay="0"/>
                            </p:stCondLst>
                            <p:childTnLst>
                              <p:par>
                                <p:cTn id="93" presetID="4" presetClass="entr" presetSubtype="16" fill="hold" nodeType="clickEffect">
                                  <p:stCondLst>
                                    <p:cond delay="0"/>
                                  </p:stCondLst>
                                  <p:childTnLst>
                                    <p:set>
                                      <p:cBhvr>
                                        <p:cTn id="94" dur="1" fill="hold">
                                          <p:stCondLst>
                                            <p:cond delay="0"/>
                                          </p:stCondLst>
                                        </p:cTn>
                                        <p:tgtEl>
                                          <p:spTgt spid="49192">
                                            <p:txEl>
                                              <p:pRg st="9" end="9"/>
                                            </p:txEl>
                                          </p:spTgt>
                                        </p:tgtEl>
                                        <p:attrNameLst>
                                          <p:attrName>style.visibility</p:attrName>
                                        </p:attrNameLst>
                                      </p:cBhvr>
                                      <p:to>
                                        <p:strVal val="visible"/>
                                      </p:to>
                                    </p:set>
                                    <p:animEffect transition="in" filter="box(in)">
                                      <p:cBhvr>
                                        <p:cTn id="95" dur="500"/>
                                        <p:tgtEl>
                                          <p:spTgt spid="49192">
                                            <p:txEl>
                                              <p:pRg st="9" end="9"/>
                                            </p:txEl>
                                          </p:spTgt>
                                        </p:tgtEl>
                                      </p:cBhvr>
                                    </p:animEffect>
                                  </p:childTnLst>
                                </p:cTn>
                              </p:par>
                              <p:par>
                                <p:cTn id="96" presetID="10" presetClass="entr" presetSubtype="0" fill="hold" nodeType="withEffect">
                                  <p:stCondLst>
                                    <p:cond delay="0"/>
                                  </p:stCondLst>
                                  <p:childTnLst>
                                    <p:set>
                                      <p:cBhvr>
                                        <p:cTn id="97" dur="1" fill="hold">
                                          <p:stCondLst>
                                            <p:cond delay="0"/>
                                          </p:stCondLst>
                                        </p:cTn>
                                        <p:tgtEl>
                                          <p:spTgt spid="16"/>
                                        </p:tgtEl>
                                        <p:attrNameLst>
                                          <p:attrName>style.visibility</p:attrName>
                                        </p:attrNameLst>
                                      </p:cBhvr>
                                      <p:to>
                                        <p:strVal val="visible"/>
                                      </p:to>
                                    </p:set>
                                    <p:animEffect transition="in" filter="fade">
                                      <p:cBhvr>
                                        <p:cTn id="98" dur="500"/>
                                        <p:tgtEl>
                                          <p:spTgt spid="16"/>
                                        </p:tgtEl>
                                      </p:cBhvr>
                                    </p:animEffect>
                                  </p:childTnLst>
                                </p:cTn>
                              </p:par>
                              <p:par>
                                <p:cTn id="99" presetID="10" presetClass="entr" presetSubtype="0" fill="hold" nodeType="withEffect">
                                  <p:stCondLst>
                                    <p:cond delay="0"/>
                                  </p:stCondLst>
                                  <p:childTnLst>
                                    <p:set>
                                      <p:cBhvr>
                                        <p:cTn id="100" dur="1" fill="hold">
                                          <p:stCondLst>
                                            <p:cond delay="0"/>
                                          </p:stCondLst>
                                        </p:cTn>
                                        <p:tgtEl>
                                          <p:spTgt spid="17"/>
                                        </p:tgtEl>
                                        <p:attrNameLst>
                                          <p:attrName>style.visibility</p:attrName>
                                        </p:attrNameLst>
                                      </p:cBhvr>
                                      <p:to>
                                        <p:strVal val="visible"/>
                                      </p:to>
                                    </p:set>
                                    <p:animEffect transition="in" filter="fade">
                                      <p:cBhvr>
                                        <p:cTn id="10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90" grpId="0"/>
      <p:bldP spid="49190" grpId="1"/>
      <p:bldP spid="4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076" name="Group 140">
            <a:extLst>
              <a:ext uri="{FF2B5EF4-FFF2-40B4-BE49-F238E27FC236}">
                <a16:creationId xmlns:a16="http://schemas.microsoft.com/office/drawing/2014/main" xmlns="" id="{AF186C9B-863E-4802-A794-4CFF66F1C9F2}"/>
              </a:ext>
            </a:extLst>
          </p:cNvPr>
          <p:cNvGraphicFramePr>
            <a:graphicFrameLocks noGrp="1"/>
          </p:cNvGraphicFramePr>
          <p:nvPr>
            <p:ph sz="quarter" idx="1"/>
            <p:extLst>
              <p:ext uri="{D42A27DB-BD31-4B8C-83A1-F6EECF244321}">
                <p14:modId xmlns:p14="http://schemas.microsoft.com/office/powerpoint/2010/main" val="924332359"/>
              </p:ext>
            </p:extLst>
          </p:nvPr>
        </p:nvGraphicFramePr>
        <p:xfrm>
          <a:off x="1710920" y="1822450"/>
          <a:ext cx="6034898" cy="3492183"/>
        </p:xfrm>
        <a:graphic>
          <a:graphicData uri="http://schemas.openxmlformats.org/drawingml/2006/table">
            <a:tbl>
              <a:tblPr/>
              <a:tblGrid>
                <a:gridCol w="615720">
                  <a:extLst>
                    <a:ext uri="{9D8B030D-6E8A-4147-A177-3AD203B41FA5}">
                      <a16:colId xmlns:a16="http://schemas.microsoft.com/office/drawing/2014/main" xmlns="" val="20000"/>
                    </a:ext>
                  </a:extLst>
                </a:gridCol>
                <a:gridCol w="5419178">
                  <a:extLst>
                    <a:ext uri="{9D8B030D-6E8A-4147-A177-3AD203B41FA5}">
                      <a16:colId xmlns:a16="http://schemas.microsoft.com/office/drawing/2014/main" xmlns="" val="20001"/>
                    </a:ext>
                  </a:extLst>
                </a:gridCol>
              </a:tblGrid>
              <a:tr h="2465070">
                <a:tc>
                  <a:txBody>
                    <a:bodyPr/>
                    <a:lstStyle>
                      <a:lvl1pPr algn="l" eaLnBrk="0" hangingPunct="0">
                        <a:spcBef>
                          <a:spcPct val="20000"/>
                        </a:spcBef>
                        <a:buClr>
                          <a:schemeClr val="hlink"/>
                        </a:buClr>
                        <a:buFont typeface="Wingdings" panose="05000000000000000000" pitchFamily="2" charset="2"/>
                        <a:defRPr sz="2400" b="1">
                          <a:solidFill>
                            <a:schemeClr val="accent2"/>
                          </a:solidFill>
                          <a:latin typeface="Verdana" panose="020B0604030504040204" pitchFamily="34" charset="0"/>
                        </a:defRPr>
                      </a:lvl1pPr>
                      <a:lvl2pPr marL="742950" indent="-285750" algn="l" eaLnBrk="0" hangingPunct="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lgn="l" eaLnBrk="0" hangingPunct="0">
                        <a:spcBef>
                          <a:spcPct val="20000"/>
                        </a:spcBef>
                        <a:buClr>
                          <a:schemeClr val="tx1"/>
                        </a:buClr>
                        <a:defRPr sz="2000">
                          <a:solidFill>
                            <a:schemeClr val="tx1"/>
                          </a:solidFill>
                          <a:latin typeface="Arial" panose="020B0604020202020204" pitchFamily="34" charset="0"/>
                        </a:defRPr>
                      </a:lvl3pPr>
                      <a:lvl4pPr marL="1600200" indent="-228600" algn="l" eaLnBrk="0" hangingPunct="0">
                        <a:spcBef>
                          <a:spcPct val="20000"/>
                        </a:spcBef>
                        <a:defRPr>
                          <a:solidFill>
                            <a:schemeClr val="tx1"/>
                          </a:solidFill>
                          <a:latin typeface="Arial" panose="020B0604020202020204" pitchFamily="34" charset="0"/>
                        </a:defRPr>
                      </a:lvl4pPr>
                      <a:lvl5pPr marL="2057400" indent="-228600" algn="l"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tabLst/>
                      </a:pPr>
                      <a:endParaRPr kumimoji="0" lang="en-US" altLang="en-US" sz="2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tabLst/>
                      </a:pPr>
                      <a:endParaRPr kumimoji="0" lang="en-US" altLang="en-US" sz="2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T="45719" marB="45719"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hlink"/>
                        </a:buClr>
                        <a:buFont typeface="Wingdings" panose="05000000000000000000" pitchFamily="2" charset="2"/>
                        <a:defRPr sz="2400" b="1">
                          <a:solidFill>
                            <a:schemeClr val="accent2"/>
                          </a:solidFill>
                          <a:latin typeface="Verdana" panose="020B0604030504040204" pitchFamily="34" charset="0"/>
                        </a:defRPr>
                      </a:lvl1pPr>
                      <a:lvl2pPr marL="742950" indent="-285750" algn="l" eaLnBrk="0" hangingPunct="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lgn="l" eaLnBrk="0" hangingPunct="0">
                        <a:spcBef>
                          <a:spcPct val="20000"/>
                        </a:spcBef>
                        <a:buClr>
                          <a:schemeClr val="tx1"/>
                        </a:buClr>
                        <a:defRPr sz="2000">
                          <a:solidFill>
                            <a:schemeClr val="tx1"/>
                          </a:solidFill>
                          <a:latin typeface="Arial" panose="020B0604020202020204" pitchFamily="34" charset="0"/>
                        </a:defRPr>
                      </a:lvl3pPr>
                      <a:lvl4pPr marL="1600200" indent="-228600" algn="l" eaLnBrk="0" hangingPunct="0">
                        <a:spcBef>
                          <a:spcPct val="20000"/>
                        </a:spcBef>
                        <a:defRPr>
                          <a:solidFill>
                            <a:schemeClr val="tx1"/>
                          </a:solidFill>
                          <a:latin typeface="Arial" panose="020B0604020202020204" pitchFamily="34" charset="0"/>
                        </a:defRPr>
                      </a:lvl4pPr>
                      <a:lvl5pPr marL="2057400" indent="-228600" algn="l"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tabLst/>
                      </a:pPr>
                      <a:endParaRPr kumimoji="0" lang="en-US" altLang="en-US" sz="2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sym typeface="Wingdings 3" panose="05040102010807070707" pitchFamily="18" charset="2"/>
                      </a:endParaRPr>
                    </a:p>
                    <a:p>
                      <a:r>
                        <a:rPr kumimoji="0" lang="en-US" altLang="en-US" sz="2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sym typeface="Wingdings 3" panose="05040102010807070707" pitchFamily="18" charset="2"/>
                        </a:rPr>
                        <a:t> </a:t>
                      </a:r>
                      <a:r>
                        <a:rPr lang="en-US" sz="2400" b="1" kern="1200">
                          <a:solidFill>
                            <a:schemeClr val="accent2"/>
                          </a:solidFill>
                          <a:effectLst/>
                          <a:latin typeface="Verdana" panose="020B0604030504040204" pitchFamily="34" charset="0"/>
                          <a:ea typeface="+mn-ea"/>
                          <a:cs typeface="+mn-cs"/>
                        </a:rPr>
                        <a:t>   </a:t>
                      </a:r>
                      <a:r>
                        <a:rPr lang="en-US" sz="2800" b="0" kern="1200">
                          <a:solidFill>
                            <a:schemeClr val="tx1"/>
                          </a:solidFill>
                          <a:effectLst/>
                          <a:latin typeface="Times New Roman" panose="02020603050405020304" pitchFamily="18" charset="0"/>
                          <a:ea typeface="+mn-ea"/>
                          <a:cs typeface="Times New Roman" panose="02020603050405020304" pitchFamily="18" charset="0"/>
                        </a:rPr>
                        <a:t>là giao điểm hai đường phân giác của          và   </a:t>
                      </a:r>
                    </a:p>
                  </a:txBody>
                  <a:tcPr marT="45719" marB="45719"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027113">
                <a:tc>
                  <a:txBody>
                    <a:bodyPr/>
                    <a:lstStyle>
                      <a:lvl1pPr algn="l" eaLnBrk="0" hangingPunct="0">
                        <a:spcBef>
                          <a:spcPct val="20000"/>
                        </a:spcBef>
                        <a:buClr>
                          <a:schemeClr val="hlink"/>
                        </a:buClr>
                        <a:buFont typeface="Wingdings" panose="05000000000000000000" pitchFamily="2" charset="2"/>
                        <a:defRPr sz="2400" b="1">
                          <a:solidFill>
                            <a:schemeClr val="accent2"/>
                          </a:solidFill>
                          <a:latin typeface="Verdana" panose="020B0604030504040204" pitchFamily="34" charset="0"/>
                        </a:defRPr>
                      </a:lvl1pPr>
                      <a:lvl2pPr marL="742950" indent="-285750" algn="l" eaLnBrk="0" hangingPunct="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lgn="l" eaLnBrk="0" hangingPunct="0">
                        <a:spcBef>
                          <a:spcPct val="20000"/>
                        </a:spcBef>
                        <a:buClr>
                          <a:schemeClr val="tx1"/>
                        </a:buClr>
                        <a:defRPr sz="2000">
                          <a:solidFill>
                            <a:schemeClr val="tx1"/>
                          </a:solidFill>
                          <a:latin typeface="Arial" panose="020B0604020202020204" pitchFamily="34" charset="0"/>
                        </a:defRPr>
                      </a:lvl3pPr>
                      <a:lvl4pPr marL="1600200" indent="-228600" algn="l" eaLnBrk="0" hangingPunct="0">
                        <a:spcBef>
                          <a:spcPct val="20000"/>
                        </a:spcBef>
                        <a:defRPr>
                          <a:solidFill>
                            <a:schemeClr val="tx1"/>
                          </a:solidFill>
                          <a:latin typeface="Arial" panose="020B0604020202020204" pitchFamily="34" charset="0"/>
                        </a:defRPr>
                      </a:lvl4pPr>
                      <a:lvl5pPr marL="2057400" indent="-228600" algn="l"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tabLst/>
                      </a:pPr>
                      <a:endParaRPr kumimoji="0" lang="en-US" altLang="en-US" sz="2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T="45719" marB="45719"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lgn="l" eaLnBrk="0" hangingPunct="0">
                        <a:spcBef>
                          <a:spcPct val="20000"/>
                        </a:spcBef>
                        <a:buClr>
                          <a:schemeClr val="hlink"/>
                        </a:buClr>
                        <a:buFont typeface="Wingdings" panose="05000000000000000000" pitchFamily="2" charset="2"/>
                        <a:defRPr sz="2400" b="1">
                          <a:solidFill>
                            <a:schemeClr val="accent2"/>
                          </a:solidFill>
                          <a:latin typeface="Verdana" panose="020B0604030504040204" pitchFamily="34" charset="0"/>
                        </a:defRPr>
                      </a:lvl1pPr>
                      <a:lvl2pPr marL="742950" indent="-285750" algn="l" eaLnBrk="0" hangingPunct="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lgn="l" eaLnBrk="0" hangingPunct="0">
                        <a:spcBef>
                          <a:spcPct val="20000"/>
                        </a:spcBef>
                        <a:buClr>
                          <a:schemeClr val="tx1"/>
                        </a:buClr>
                        <a:defRPr sz="2000">
                          <a:solidFill>
                            <a:schemeClr val="tx1"/>
                          </a:solidFill>
                          <a:latin typeface="Arial" panose="020B0604020202020204" pitchFamily="34" charset="0"/>
                        </a:defRPr>
                      </a:lvl3pPr>
                      <a:lvl4pPr marL="1600200" indent="-228600" algn="l" eaLnBrk="0" hangingPunct="0">
                        <a:spcBef>
                          <a:spcPct val="20000"/>
                        </a:spcBef>
                        <a:defRPr>
                          <a:solidFill>
                            <a:schemeClr val="tx1"/>
                          </a:solidFill>
                          <a:latin typeface="Arial" panose="020B0604020202020204" pitchFamily="34" charset="0"/>
                        </a:defRPr>
                      </a:lvl4pPr>
                      <a:lvl5pPr marL="2057400" indent="-228600" algn="l"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tabLst/>
                      </a:pPr>
                      <a:r>
                        <a:rPr kumimoji="0" lang="en-US" altLang="en-US" sz="2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p>
                  </a:txBody>
                  <a:tcPr marT="45719" marB="45719"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xmlns="" val="10001"/>
                  </a:ext>
                </a:extLst>
              </a:tr>
            </a:tbl>
          </a:graphicData>
        </a:graphic>
      </p:graphicFrame>
      <p:sp>
        <p:nvSpPr>
          <p:cNvPr id="39991" name="Text Box 55">
            <a:extLst>
              <a:ext uri="{FF2B5EF4-FFF2-40B4-BE49-F238E27FC236}">
                <a16:creationId xmlns:a16="http://schemas.microsoft.com/office/drawing/2014/main" xmlns="" id="{07F039F6-2709-48AB-83FB-996D67826659}"/>
              </a:ext>
            </a:extLst>
          </p:cNvPr>
          <p:cNvSpPr txBox="1">
            <a:spLocks noChangeArrowheads="1"/>
          </p:cNvSpPr>
          <p:nvPr/>
        </p:nvSpPr>
        <p:spPr bwMode="auto">
          <a:xfrm>
            <a:off x="1062503" y="1039771"/>
            <a:ext cx="10668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1" i="1" u="none" strike="noStrike" kern="1200" cap="none" spc="0" normalizeH="0" baseline="0" noProof="0">
                <a:ln>
                  <a:noFill/>
                </a:ln>
                <a:solidFill>
                  <a:srgbClr val="0000CC"/>
                </a:solidFill>
                <a:effectLst/>
                <a:uLnTx/>
                <a:uFillTx/>
                <a:latin typeface="Times New Roman" panose="02020603050405020304" pitchFamily="18" charset="0"/>
                <a:ea typeface="+mn-ea"/>
                <a:cs typeface="Times New Roman" panose="02020603050405020304" pitchFamily="18" charset="0"/>
              </a:rPr>
              <a:t>Ví</a:t>
            </a:r>
            <a:r>
              <a:rPr kumimoji="0" lang="en-US" altLang="en-US" sz="3200" b="1" i="1" u="none" strike="noStrike" kern="1200" cap="none" spc="0" normalizeH="0" noProof="0">
                <a:ln>
                  <a:noFill/>
                </a:ln>
                <a:solidFill>
                  <a:srgbClr val="0000CC"/>
                </a:solidFill>
                <a:effectLst/>
                <a:uLnTx/>
                <a:uFillTx/>
                <a:latin typeface="Times New Roman" panose="02020603050405020304" pitchFamily="18" charset="0"/>
                <a:ea typeface="+mn-ea"/>
                <a:cs typeface="Times New Roman" panose="02020603050405020304" pitchFamily="18" charset="0"/>
              </a:rPr>
              <a:t> dụ 5</a:t>
            </a:r>
            <a:r>
              <a:rPr kumimoji="0" lang="en-US" altLang="en-US" sz="3200" b="1" i="1" u="none" strike="noStrike" kern="1200" cap="none" spc="0" normalizeH="0" baseline="0" noProof="0">
                <a:ln>
                  <a:noFill/>
                </a:ln>
                <a:solidFill>
                  <a:srgbClr val="0000CC"/>
                </a:solidFill>
                <a:effectLst/>
                <a:uLnTx/>
                <a:uFillTx/>
                <a:latin typeface="Times New Roman" panose="02020603050405020304" pitchFamily="18" charset="0"/>
                <a:ea typeface="+mn-ea"/>
                <a:cs typeface="Times New Roman" panose="02020603050405020304" pitchFamily="18" charset="0"/>
              </a:rPr>
              <a:t>.</a:t>
            </a:r>
          </a:p>
        </p:txBody>
      </p:sp>
      <p:sp>
        <p:nvSpPr>
          <p:cNvPr id="48" name="Text Box 6">
            <a:extLst>
              <a:ext uri="{FF2B5EF4-FFF2-40B4-BE49-F238E27FC236}">
                <a16:creationId xmlns:a16="http://schemas.microsoft.com/office/drawing/2014/main" xmlns="" id="{69411C96-C574-48BE-BF6D-5C79E5D69A69}"/>
              </a:ext>
            </a:extLst>
          </p:cNvPr>
          <p:cNvSpPr txBox="1">
            <a:spLocks noChangeArrowheads="1"/>
          </p:cNvSpPr>
          <p:nvPr/>
        </p:nvSpPr>
        <p:spPr bwMode="auto">
          <a:xfrm>
            <a:off x="1525588" y="180975"/>
            <a:ext cx="10361612"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FFFF00"/>
                </a:solidFill>
                <a:effectLst>
                  <a:outerShdw blurRad="38100" dist="38100" dir="2700000" algn="tl">
                    <a:srgbClr val="000000"/>
                  </a:outerShdw>
                </a:effectLst>
                <a:uLnTx/>
                <a:uFillTx/>
                <a:latin typeface="Times New Roman" panose="02020603050405020304" pitchFamily="18" charset="0"/>
                <a:ea typeface="+mn-ea"/>
                <a:cs typeface="Times New Roman" panose="02020603050405020304" pitchFamily="18" charset="0"/>
              </a:rPr>
              <a:t>TÍNH CHẤT BA ĐƯỜNG PHÂN GIÁC CỦA TAM GIÁC</a:t>
            </a:r>
          </a:p>
        </p:txBody>
      </p:sp>
      <p:pic>
        <p:nvPicPr>
          <p:cNvPr id="50192" name="Picture 27" descr="Rose-03-june">
            <a:extLst>
              <a:ext uri="{FF2B5EF4-FFF2-40B4-BE49-F238E27FC236}">
                <a16:creationId xmlns:a16="http://schemas.microsoft.com/office/drawing/2014/main" xmlns="" id="{C76986AA-90E8-46EF-9515-9FCA102F9571}"/>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90600" y="0"/>
            <a:ext cx="609600"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7" name="Picture 48" descr="j0232133">
            <a:extLst>
              <a:ext uri="{FF2B5EF4-FFF2-40B4-BE49-F238E27FC236}">
                <a16:creationId xmlns:a16="http://schemas.microsoft.com/office/drawing/2014/main" xmlns="" id="{2C01FE91-026C-4A37-92CC-F5380231395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6763" y="4572000"/>
            <a:ext cx="1517650" cy="190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Object 1">
            <a:extLst>
              <a:ext uri="{FF2B5EF4-FFF2-40B4-BE49-F238E27FC236}">
                <a16:creationId xmlns:a16="http://schemas.microsoft.com/office/drawing/2014/main" xmlns="" id="{7A39DB97-3BDB-AADB-774B-3EECEE72B5FE}"/>
              </a:ext>
            </a:extLst>
          </p:cNvPr>
          <p:cNvGraphicFramePr>
            <a:graphicFrameLocks noChangeAspect="1"/>
          </p:cNvGraphicFramePr>
          <p:nvPr>
            <p:extLst>
              <p:ext uri="{D42A27DB-BD31-4B8C-83A1-F6EECF244321}">
                <p14:modId xmlns:p14="http://schemas.microsoft.com/office/powerpoint/2010/main" val="3900795239"/>
              </p:ext>
            </p:extLst>
          </p:nvPr>
        </p:nvGraphicFramePr>
        <p:xfrm>
          <a:off x="2402699" y="1790722"/>
          <a:ext cx="2543175" cy="531812"/>
        </p:xfrm>
        <a:graphic>
          <a:graphicData uri="http://schemas.openxmlformats.org/presentationml/2006/ole">
            <mc:AlternateContent xmlns:mc="http://schemas.openxmlformats.org/markup-compatibility/2006">
              <mc:Choice xmlns:v="urn:schemas-microsoft-com:vml" Requires="v">
                <p:oleObj spid="_x0000_s4116" name="Equation" r:id="rId5" imgW="1333440" imgH="279360" progId="Equation.DSMT4">
                  <p:embed/>
                </p:oleObj>
              </mc:Choice>
              <mc:Fallback>
                <p:oleObj name="Equation" r:id="rId5" imgW="1333440" imgH="279360" progId="Equation.DSMT4">
                  <p:embed/>
                  <p:pic>
                    <p:nvPicPr>
                      <p:cNvPr id="2" name="Object 1">
                        <a:extLst>
                          <a:ext uri="{FF2B5EF4-FFF2-40B4-BE49-F238E27FC236}">
                            <a16:creationId xmlns:a16="http://schemas.microsoft.com/office/drawing/2014/main" xmlns="" id="{7A39DB97-3BDB-AADB-774B-3EECEE72B5FE}"/>
                          </a:ext>
                        </a:extLst>
                      </p:cNvPr>
                      <p:cNvPicPr/>
                      <p:nvPr/>
                    </p:nvPicPr>
                    <p:blipFill>
                      <a:blip r:embed="rId6"/>
                      <a:stretch>
                        <a:fillRect/>
                      </a:stretch>
                    </p:blipFill>
                    <p:spPr>
                      <a:xfrm>
                        <a:off x="2402699" y="1790722"/>
                        <a:ext cx="2543175" cy="531812"/>
                      </a:xfrm>
                      <a:prstGeom prst="rect">
                        <a:avLst/>
                      </a:prstGeom>
                    </p:spPr>
                  </p:pic>
                </p:oleObj>
              </mc:Fallback>
            </mc:AlternateContent>
          </a:graphicData>
        </a:graphic>
      </p:graphicFrame>
      <p:sp>
        <p:nvSpPr>
          <p:cNvPr id="124" name="Rectangle 10">
            <a:extLst>
              <a:ext uri="{FF2B5EF4-FFF2-40B4-BE49-F238E27FC236}">
                <a16:creationId xmlns:a16="http://schemas.microsoft.com/office/drawing/2014/main" xmlns="" id="{20F58A9F-7267-3C0E-4CD1-BFA4DFDEA66C}"/>
              </a:ext>
            </a:extLst>
          </p:cNvPr>
          <p:cNvSpPr>
            <a:spLocks noChangeArrowheads="1"/>
          </p:cNvSpPr>
          <p:nvPr/>
        </p:nvSpPr>
        <p:spPr bwMode="auto">
          <a:xfrm>
            <a:off x="8608195" y="5000992"/>
            <a:ext cx="151785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rPr>
              <a:t>Hình 118</a:t>
            </a:r>
          </a:p>
        </p:txBody>
      </p:sp>
      <p:graphicFrame>
        <p:nvGraphicFramePr>
          <p:cNvPr id="50177" name="Object 50176">
            <a:extLst>
              <a:ext uri="{FF2B5EF4-FFF2-40B4-BE49-F238E27FC236}">
                <a16:creationId xmlns:a16="http://schemas.microsoft.com/office/drawing/2014/main" xmlns="" id="{1A08C47F-012A-31B4-1086-63AF60159C21}"/>
              </a:ext>
            </a:extLst>
          </p:cNvPr>
          <p:cNvGraphicFramePr>
            <a:graphicFrameLocks noChangeAspect="1"/>
          </p:cNvGraphicFramePr>
          <p:nvPr/>
        </p:nvGraphicFramePr>
        <p:xfrm>
          <a:off x="2402699" y="2338618"/>
          <a:ext cx="297962" cy="387351"/>
        </p:xfrm>
        <a:graphic>
          <a:graphicData uri="http://schemas.openxmlformats.org/presentationml/2006/ole">
            <mc:AlternateContent xmlns:mc="http://schemas.openxmlformats.org/markup-compatibility/2006">
              <mc:Choice xmlns:v="urn:schemas-microsoft-com:vml" Requires="v">
                <p:oleObj spid="_x0000_s4117" name="Equation" r:id="rId7" imgW="126720" imgH="164880" progId="Equation.DSMT4">
                  <p:embed/>
                </p:oleObj>
              </mc:Choice>
              <mc:Fallback>
                <p:oleObj name="Equation" r:id="rId7" imgW="126720" imgH="164880" progId="Equation.DSMT4">
                  <p:embed/>
                  <p:pic>
                    <p:nvPicPr>
                      <p:cNvPr id="50177" name="Object 50176">
                        <a:extLst>
                          <a:ext uri="{FF2B5EF4-FFF2-40B4-BE49-F238E27FC236}">
                            <a16:creationId xmlns:a16="http://schemas.microsoft.com/office/drawing/2014/main" xmlns="" id="{1A08C47F-012A-31B4-1086-63AF60159C21}"/>
                          </a:ext>
                        </a:extLst>
                      </p:cNvPr>
                      <p:cNvPicPr/>
                      <p:nvPr/>
                    </p:nvPicPr>
                    <p:blipFill>
                      <a:blip r:embed="rId8"/>
                      <a:stretch>
                        <a:fillRect/>
                      </a:stretch>
                    </p:blipFill>
                    <p:spPr>
                      <a:xfrm>
                        <a:off x="2402699" y="2338618"/>
                        <a:ext cx="297962" cy="387351"/>
                      </a:xfrm>
                      <a:prstGeom prst="rect">
                        <a:avLst/>
                      </a:prstGeom>
                    </p:spPr>
                  </p:pic>
                </p:oleObj>
              </mc:Fallback>
            </mc:AlternateContent>
          </a:graphicData>
        </a:graphic>
      </p:graphicFrame>
      <p:graphicFrame>
        <p:nvGraphicFramePr>
          <p:cNvPr id="50178" name="Object 50177">
            <a:extLst>
              <a:ext uri="{FF2B5EF4-FFF2-40B4-BE49-F238E27FC236}">
                <a16:creationId xmlns:a16="http://schemas.microsoft.com/office/drawing/2014/main" xmlns="" id="{BCD32BDF-FD53-685A-2154-54D586EB96C4}"/>
              </a:ext>
            </a:extLst>
          </p:cNvPr>
          <p:cNvGraphicFramePr>
            <a:graphicFrameLocks noChangeAspect="1"/>
          </p:cNvGraphicFramePr>
          <p:nvPr>
            <p:extLst>
              <p:ext uri="{D42A27DB-BD31-4B8C-83A1-F6EECF244321}">
                <p14:modId xmlns:p14="http://schemas.microsoft.com/office/powerpoint/2010/main" val="3104621114"/>
              </p:ext>
            </p:extLst>
          </p:nvPr>
        </p:nvGraphicFramePr>
        <p:xfrm>
          <a:off x="2993933" y="2705720"/>
          <a:ext cx="776507" cy="499183"/>
        </p:xfrm>
        <a:graphic>
          <a:graphicData uri="http://schemas.openxmlformats.org/presentationml/2006/ole">
            <mc:AlternateContent xmlns:mc="http://schemas.openxmlformats.org/markup-compatibility/2006">
              <mc:Choice xmlns:v="urn:schemas-microsoft-com:vml" Requires="v">
                <p:oleObj spid="_x0000_s4118" name="Equation" r:id="rId9" imgW="355320" imgH="228600" progId="Equation.DSMT4">
                  <p:embed/>
                </p:oleObj>
              </mc:Choice>
              <mc:Fallback>
                <p:oleObj name="Equation" r:id="rId9" imgW="355320" imgH="228600" progId="Equation.DSMT4">
                  <p:embed/>
                  <p:pic>
                    <p:nvPicPr>
                      <p:cNvPr id="50178" name="Object 50177">
                        <a:extLst>
                          <a:ext uri="{FF2B5EF4-FFF2-40B4-BE49-F238E27FC236}">
                            <a16:creationId xmlns:a16="http://schemas.microsoft.com/office/drawing/2014/main" xmlns="" id="{BCD32BDF-FD53-685A-2154-54D586EB96C4}"/>
                          </a:ext>
                        </a:extLst>
                      </p:cNvPr>
                      <p:cNvPicPr/>
                      <p:nvPr/>
                    </p:nvPicPr>
                    <p:blipFill>
                      <a:blip r:embed="rId10"/>
                      <a:stretch>
                        <a:fillRect/>
                      </a:stretch>
                    </p:blipFill>
                    <p:spPr>
                      <a:xfrm>
                        <a:off x="2993933" y="2705720"/>
                        <a:ext cx="776507" cy="499183"/>
                      </a:xfrm>
                      <a:prstGeom prst="rect">
                        <a:avLst/>
                      </a:prstGeom>
                    </p:spPr>
                  </p:pic>
                </p:oleObj>
              </mc:Fallback>
            </mc:AlternateContent>
          </a:graphicData>
        </a:graphic>
      </p:graphicFrame>
      <p:graphicFrame>
        <p:nvGraphicFramePr>
          <p:cNvPr id="50179" name="Object 50178">
            <a:extLst>
              <a:ext uri="{FF2B5EF4-FFF2-40B4-BE49-F238E27FC236}">
                <a16:creationId xmlns:a16="http://schemas.microsoft.com/office/drawing/2014/main" xmlns="" id="{7440237A-82D0-B39E-AB6E-D0194CC7C9C3}"/>
              </a:ext>
            </a:extLst>
          </p:cNvPr>
          <p:cNvGraphicFramePr>
            <a:graphicFrameLocks noChangeAspect="1"/>
          </p:cNvGraphicFramePr>
          <p:nvPr>
            <p:extLst>
              <p:ext uri="{D42A27DB-BD31-4B8C-83A1-F6EECF244321}">
                <p14:modId xmlns:p14="http://schemas.microsoft.com/office/powerpoint/2010/main" val="2898869352"/>
              </p:ext>
            </p:extLst>
          </p:nvPr>
        </p:nvGraphicFramePr>
        <p:xfrm>
          <a:off x="4261994" y="2696120"/>
          <a:ext cx="776507" cy="499183"/>
        </p:xfrm>
        <a:graphic>
          <a:graphicData uri="http://schemas.openxmlformats.org/presentationml/2006/ole">
            <mc:AlternateContent xmlns:mc="http://schemas.openxmlformats.org/markup-compatibility/2006">
              <mc:Choice xmlns:v="urn:schemas-microsoft-com:vml" Requires="v">
                <p:oleObj spid="_x0000_s4119" name="Equation" r:id="rId11" imgW="355320" imgH="228600" progId="Equation.DSMT4">
                  <p:embed/>
                </p:oleObj>
              </mc:Choice>
              <mc:Fallback>
                <p:oleObj name="Equation" r:id="rId11" imgW="355320" imgH="228600" progId="Equation.DSMT4">
                  <p:embed/>
                  <p:pic>
                    <p:nvPicPr>
                      <p:cNvPr id="50179" name="Object 50178">
                        <a:extLst>
                          <a:ext uri="{FF2B5EF4-FFF2-40B4-BE49-F238E27FC236}">
                            <a16:creationId xmlns:a16="http://schemas.microsoft.com/office/drawing/2014/main" xmlns="" id="{7440237A-82D0-B39E-AB6E-D0194CC7C9C3}"/>
                          </a:ext>
                        </a:extLst>
                      </p:cNvPr>
                      <p:cNvPicPr/>
                      <p:nvPr/>
                    </p:nvPicPr>
                    <p:blipFill>
                      <a:blip r:embed="rId12"/>
                      <a:stretch>
                        <a:fillRect/>
                      </a:stretch>
                    </p:blipFill>
                    <p:spPr>
                      <a:xfrm>
                        <a:off x="4261994" y="2696120"/>
                        <a:ext cx="776507" cy="499183"/>
                      </a:xfrm>
                      <a:prstGeom prst="rect">
                        <a:avLst/>
                      </a:prstGeom>
                    </p:spPr>
                  </p:pic>
                </p:oleObj>
              </mc:Fallback>
            </mc:AlternateContent>
          </a:graphicData>
        </a:graphic>
      </p:graphicFrame>
      <p:graphicFrame>
        <p:nvGraphicFramePr>
          <p:cNvPr id="50180" name="Object 50179">
            <a:extLst>
              <a:ext uri="{FF2B5EF4-FFF2-40B4-BE49-F238E27FC236}">
                <a16:creationId xmlns:a16="http://schemas.microsoft.com/office/drawing/2014/main" xmlns="" id="{089CB8C8-584A-2C71-8818-BF37BD0B77F3}"/>
              </a:ext>
            </a:extLst>
          </p:cNvPr>
          <p:cNvGraphicFramePr>
            <a:graphicFrameLocks noChangeAspect="1"/>
          </p:cNvGraphicFramePr>
          <p:nvPr>
            <p:extLst>
              <p:ext uri="{D42A27DB-BD31-4B8C-83A1-F6EECF244321}">
                <p14:modId xmlns:p14="http://schemas.microsoft.com/office/powerpoint/2010/main" val="791809171"/>
              </p:ext>
            </p:extLst>
          </p:nvPr>
        </p:nvGraphicFramePr>
        <p:xfrm>
          <a:off x="2343556" y="3288187"/>
          <a:ext cx="5402262" cy="989012"/>
        </p:xfrm>
        <a:graphic>
          <a:graphicData uri="http://schemas.openxmlformats.org/presentationml/2006/ole">
            <mc:AlternateContent xmlns:mc="http://schemas.openxmlformats.org/markup-compatibility/2006">
              <mc:Choice xmlns:v="urn:schemas-microsoft-com:vml" Requires="v">
                <p:oleObj spid="_x0000_s4120" name="Equation" r:id="rId13" imgW="2628720" imgH="482400" progId="Equation.DSMT4">
                  <p:embed/>
                </p:oleObj>
              </mc:Choice>
              <mc:Fallback>
                <p:oleObj name="Equation" r:id="rId13" imgW="2628720" imgH="482400" progId="Equation.DSMT4">
                  <p:embed/>
                  <p:pic>
                    <p:nvPicPr>
                      <p:cNvPr id="50180" name="Object 50179">
                        <a:extLst>
                          <a:ext uri="{FF2B5EF4-FFF2-40B4-BE49-F238E27FC236}">
                            <a16:creationId xmlns:a16="http://schemas.microsoft.com/office/drawing/2014/main" xmlns="" id="{089CB8C8-584A-2C71-8818-BF37BD0B77F3}"/>
                          </a:ext>
                        </a:extLst>
                      </p:cNvPr>
                      <p:cNvPicPr/>
                      <p:nvPr/>
                    </p:nvPicPr>
                    <p:blipFill>
                      <a:blip r:embed="rId14"/>
                      <a:stretch>
                        <a:fillRect/>
                      </a:stretch>
                    </p:blipFill>
                    <p:spPr>
                      <a:xfrm>
                        <a:off x="2343556" y="3288187"/>
                        <a:ext cx="5402262" cy="989012"/>
                      </a:xfrm>
                      <a:prstGeom prst="rect">
                        <a:avLst/>
                      </a:prstGeom>
                    </p:spPr>
                  </p:pic>
                </p:oleObj>
              </mc:Fallback>
            </mc:AlternateContent>
          </a:graphicData>
        </a:graphic>
      </p:graphicFrame>
      <p:graphicFrame>
        <p:nvGraphicFramePr>
          <p:cNvPr id="50181" name="Object 50180">
            <a:extLst>
              <a:ext uri="{FF2B5EF4-FFF2-40B4-BE49-F238E27FC236}">
                <a16:creationId xmlns:a16="http://schemas.microsoft.com/office/drawing/2014/main" xmlns="" id="{5976D4C4-4A4C-3456-510A-863C59A283C4}"/>
              </a:ext>
            </a:extLst>
          </p:cNvPr>
          <p:cNvGraphicFramePr>
            <a:graphicFrameLocks noChangeAspect="1"/>
          </p:cNvGraphicFramePr>
          <p:nvPr>
            <p:extLst>
              <p:ext uri="{D42A27DB-BD31-4B8C-83A1-F6EECF244321}">
                <p14:modId xmlns:p14="http://schemas.microsoft.com/office/powerpoint/2010/main" val="3029044703"/>
              </p:ext>
            </p:extLst>
          </p:nvPr>
        </p:nvGraphicFramePr>
        <p:xfrm>
          <a:off x="2455168" y="4501997"/>
          <a:ext cx="3231651" cy="492442"/>
        </p:xfrm>
        <a:graphic>
          <a:graphicData uri="http://schemas.openxmlformats.org/presentationml/2006/ole">
            <mc:AlternateContent xmlns:mc="http://schemas.openxmlformats.org/markup-compatibility/2006">
              <mc:Choice xmlns:v="urn:schemas-microsoft-com:vml" Requires="v">
                <p:oleObj spid="_x0000_s4121" name="Equation" r:id="rId15" imgW="1333440" imgH="203040" progId="Equation.DSMT4">
                  <p:embed/>
                </p:oleObj>
              </mc:Choice>
              <mc:Fallback>
                <p:oleObj name="Equation" r:id="rId15" imgW="1333440" imgH="203040" progId="Equation.DSMT4">
                  <p:embed/>
                  <p:pic>
                    <p:nvPicPr>
                      <p:cNvPr id="50181" name="Object 50180">
                        <a:extLst>
                          <a:ext uri="{FF2B5EF4-FFF2-40B4-BE49-F238E27FC236}">
                            <a16:creationId xmlns:a16="http://schemas.microsoft.com/office/drawing/2014/main" xmlns="" id="{5976D4C4-4A4C-3456-510A-863C59A283C4}"/>
                          </a:ext>
                        </a:extLst>
                      </p:cNvPr>
                      <p:cNvPicPr/>
                      <p:nvPr/>
                    </p:nvPicPr>
                    <p:blipFill>
                      <a:blip r:embed="rId16"/>
                      <a:stretch>
                        <a:fillRect/>
                      </a:stretch>
                    </p:blipFill>
                    <p:spPr>
                      <a:xfrm>
                        <a:off x="2455168" y="4501997"/>
                        <a:ext cx="3231651" cy="492442"/>
                      </a:xfrm>
                      <a:prstGeom prst="rect">
                        <a:avLst/>
                      </a:prstGeom>
                    </p:spPr>
                  </p:pic>
                </p:oleObj>
              </mc:Fallback>
            </mc:AlternateContent>
          </a:graphicData>
        </a:graphic>
      </p:graphicFrame>
      <p:sp>
        <p:nvSpPr>
          <p:cNvPr id="50184" name="TextBox 50183">
            <a:extLst>
              <a:ext uri="{FF2B5EF4-FFF2-40B4-BE49-F238E27FC236}">
                <a16:creationId xmlns:a16="http://schemas.microsoft.com/office/drawing/2014/main" xmlns="" id="{8738B8EF-B27D-0C2E-5184-DBE1CB82DBEB}"/>
              </a:ext>
            </a:extLst>
          </p:cNvPr>
          <p:cNvSpPr txBox="1"/>
          <p:nvPr/>
        </p:nvSpPr>
        <p:spPr>
          <a:xfrm>
            <a:off x="1689116" y="2532293"/>
            <a:ext cx="776508"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GT</a:t>
            </a:r>
          </a:p>
        </p:txBody>
      </p:sp>
      <p:sp>
        <p:nvSpPr>
          <p:cNvPr id="136" name="TextBox 135">
            <a:extLst>
              <a:ext uri="{FF2B5EF4-FFF2-40B4-BE49-F238E27FC236}">
                <a16:creationId xmlns:a16="http://schemas.microsoft.com/office/drawing/2014/main" xmlns="" id="{9F977904-01C7-EFE8-E9ED-6CEB7CE0202E}"/>
              </a:ext>
            </a:extLst>
          </p:cNvPr>
          <p:cNvSpPr txBox="1"/>
          <p:nvPr/>
        </p:nvSpPr>
        <p:spPr>
          <a:xfrm>
            <a:off x="1710919" y="4459370"/>
            <a:ext cx="691779"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KL</a:t>
            </a:r>
          </a:p>
        </p:txBody>
      </p:sp>
      <p:pic>
        <p:nvPicPr>
          <p:cNvPr id="17" name="Picture 16">
            <a:extLst>
              <a:ext uri="{FF2B5EF4-FFF2-40B4-BE49-F238E27FC236}">
                <a16:creationId xmlns:a16="http://schemas.microsoft.com/office/drawing/2014/main" xmlns="" id="{A5DF7D92-9428-EC6A-C4F2-9CB1DDABD148}"/>
              </a:ext>
            </a:extLst>
          </p:cNvPr>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223918" y="1710208"/>
            <a:ext cx="3474285" cy="2809463"/>
          </a:xfrm>
          <a:prstGeom prst="rect">
            <a:avLst/>
          </a:prstGeom>
          <a:noFill/>
          <a:ln>
            <a:noFill/>
          </a:ln>
        </p:spPr>
      </p:pic>
    </p:spTree>
    <p:extLst>
      <p:ext uri="{BB962C8B-B14F-4D97-AF65-F5344CB8AC3E}">
        <p14:creationId xmlns:p14="http://schemas.microsoft.com/office/powerpoint/2010/main" val="288173132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991"/>
                                        </p:tgtEl>
                                        <p:attrNameLst>
                                          <p:attrName>style.visibility</p:attrName>
                                        </p:attrNameLst>
                                      </p:cBhvr>
                                      <p:to>
                                        <p:strVal val="visible"/>
                                      </p:to>
                                    </p:set>
                                    <p:animEffect transition="in" filter="fade">
                                      <p:cBhvr>
                                        <p:cTn id="7" dur="500"/>
                                        <p:tgtEl>
                                          <p:spTgt spid="3999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4"/>
                                        </p:tgtEl>
                                        <p:attrNameLst>
                                          <p:attrName>style.visibility</p:attrName>
                                        </p:attrNameLst>
                                      </p:cBhvr>
                                      <p:to>
                                        <p:strVal val="visible"/>
                                      </p:to>
                                    </p:set>
                                    <p:animEffect transition="in" filter="fade">
                                      <p:cBhvr>
                                        <p:cTn id="10" dur="500"/>
                                        <p:tgtEl>
                                          <p:spTgt spid="12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0184"/>
                                        </p:tgtEl>
                                        <p:attrNameLst>
                                          <p:attrName>style.visibility</p:attrName>
                                        </p:attrNameLst>
                                      </p:cBhvr>
                                      <p:to>
                                        <p:strVal val="visible"/>
                                      </p:to>
                                    </p:set>
                                    <p:animEffect transition="in" filter="fade">
                                      <p:cBhvr>
                                        <p:cTn id="15" dur="500"/>
                                        <p:tgtEl>
                                          <p:spTgt spid="5018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6"/>
                                        </p:tgtEl>
                                        <p:attrNameLst>
                                          <p:attrName>style.visibility</p:attrName>
                                        </p:attrNameLst>
                                      </p:cBhvr>
                                      <p:to>
                                        <p:strVal val="visible"/>
                                      </p:to>
                                    </p:set>
                                    <p:animEffect transition="in" filter="fade">
                                      <p:cBhvr>
                                        <p:cTn id="18" dur="500"/>
                                        <p:tgtEl>
                                          <p:spTgt spid="13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0177"/>
                                        </p:tgtEl>
                                        <p:attrNameLst>
                                          <p:attrName>style.visibility</p:attrName>
                                        </p:attrNameLst>
                                      </p:cBhvr>
                                      <p:to>
                                        <p:strVal val="visible"/>
                                      </p:to>
                                    </p:set>
                                    <p:animEffect transition="in" filter="fade">
                                      <p:cBhvr>
                                        <p:cTn id="28" dur="500"/>
                                        <p:tgtEl>
                                          <p:spTgt spid="5017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0076"/>
                                        </p:tgtEl>
                                        <p:attrNameLst>
                                          <p:attrName>style.visibility</p:attrName>
                                        </p:attrNameLst>
                                      </p:cBhvr>
                                      <p:to>
                                        <p:strVal val="visible"/>
                                      </p:to>
                                    </p:set>
                                    <p:animEffect transition="in" filter="fade">
                                      <p:cBhvr>
                                        <p:cTn id="33" dur="500"/>
                                        <p:tgtEl>
                                          <p:spTgt spid="40076"/>
                                        </p:tgtEl>
                                      </p:cBhvr>
                                    </p:animEffect>
                                  </p:childTnLst>
                                </p:cTn>
                              </p:par>
                              <p:par>
                                <p:cTn id="34" presetID="10" presetClass="entr" presetSubtype="0" fill="hold" nodeType="withEffect">
                                  <p:stCondLst>
                                    <p:cond delay="0"/>
                                  </p:stCondLst>
                                  <p:childTnLst>
                                    <p:set>
                                      <p:cBhvr>
                                        <p:cTn id="35" dur="1" fill="hold">
                                          <p:stCondLst>
                                            <p:cond delay="0"/>
                                          </p:stCondLst>
                                        </p:cTn>
                                        <p:tgtEl>
                                          <p:spTgt spid="50178"/>
                                        </p:tgtEl>
                                        <p:attrNameLst>
                                          <p:attrName>style.visibility</p:attrName>
                                        </p:attrNameLst>
                                      </p:cBhvr>
                                      <p:to>
                                        <p:strVal val="visible"/>
                                      </p:to>
                                    </p:set>
                                    <p:animEffect transition="in" filter="fade">
                                      <p:cBhvr>
                                        <p:cTn id="36" dur="500"/>
                                        <p:tgtEl>
                                          <p:spTgt spid="50178"/>
                                        </p:tgtEl>
                                      </p:cBhvr>
                                    </p:animEffect>
                                  </p:childTnLst>
                                </p:cTn>
                              </p:par>
                              <p:par>
                                <p:cTn id="37" presetID="10" presetClass="entr" presetSubtype="0" fill="hold" nodeType="withEffect">
                                  <p:stCondLst>
                                    <p:cond delay="0"/>
                                  </p:stCondLst>
                                  <p:childTnLst>
                                    <p:set>
                                      <p:cBhvr>
                                        <p:cTn id="38" dur="1" fill="hold">
                                          <p:stCondLst>
                                            <p:cond delay="0"/>
                                          </p:stCondLst>
                                        </p:cTn>
                                        <p:tgtEl>
                                          <p:spTgt spid="50179"/>
                                        </p:tgtEl>
                                        <p:attrNameLst>
                                          <p:attrName>style.visibility</p:attrName>
                                        </p:attrNameLst>
                                      </p:cBhvr>
                                      <p:to>
                                        <p:strVal val="visible"/>
                                      </p:to>
                                    </p:set>
                                    <p:animEffect transition="in" filter="fade">
                                      <p:cBhvr>
                                        <p:cTn id="39" dur="500"/>
                                        <p:tgtEl>
                                          <p:spTgt spid="5017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0181"/>
                                        </p:tgtEl>
                                        <p:attrNameLst>
                                          <p:attrName>style.visibility</p:attrName>
                                        </p:attrNameLst>
                                      </p:cBhvr>
                                      <p:to>
                                        <p:strVal val="visible"/>
                                      </p:to>
                                    </p:set>
                                    <p:animEffect transition="in" filter="fade">
                                      <p:cBhvr>
                                        <p:cTn id="44" dur="500"/>
                                        <p:tgtEl>
                                          <p:spTgt spid="50181"/>
                                        </p:tgtEl>
                                      </p:cBhvr>
                                    </p:animEffect>
                                  </p:childTnLst>
                                </p:cTn>
                              </p:par>
                              <p:par>
                                <p:cTn id="45" presetID="10" presetClass="entr" presetSubtype="0" fill="hold" nodeType="withEffect">
                                  <p:stCondLst>
                                    <p:cond delay="0"/>
                                  </p:stCondLst>
                                  <p:childTnLst>
                                    <p:set>
                                      <p:cBhvr>
                                        <p:cTn id="46" dur="1" fill="hold">
                                          <p:stCondLst>
                                            <p:cond delay="0"/>
                                          </p:stCondLst>
                                        </p:cTn>
                                        <p:tgtEl>
                                          <p:spTgt spid="50180"/>
                                        </p:tgtEl>
                                        <p:attrNameLst>
                                          <p:attrName>style.visibility</p:attrName>
                                        </p:attrNameLst>
                                      </p:cBhvr>
                                      <p:to>
                                        <p:strVal val="visible"/>
                                      </p:to>
                                    </p:set>
                                    <p:animEffect transition="in" filter="fade">
                                      <p:cBhvr>
                                        <p:cTn id="47" dur="500"/>
                                        <p:tgtEl>
                                          <p:spTgt spid="50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91" grpId="0"/>
      <p:bldP spid="124" grpId="0"/>
      <p:bldP spid="50184" grpId="0"/>
      <p:bldP spid="13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xmlns="" id="{DAE69088-213D-40FC-8DA8-635D8F376A3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60675" y="885825"/>
            <a:ext cx="9102725" cy="564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6">
            <a:extLst>
              <a:ext uri="{FF2B5EF4-FFF2-40B4-BE49-F238E27FC236}">
                <a16:creationId xmlns:a16="http://schemas.microsoft.com/office/drawing/2014/main" xmlns="" id="{ECC22016-3A13-4B12-9DD5-9FF0C8F8064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4513" y="3051175"/>
            <a:ext cx="2538412"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7">
            <a:extLst>
              <a:ext uri="{FF2B5EF4-FFF2-40B4-BE49-F238E27FC236}">
                <a16:creationId xmlns:a16="http://schemas.microsoft.com/office/drawing/2014/main" xmlns="" id="{DAF73E7C-DD2A-4D88-9678-6C140B2B62D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768370">
            <a:off x="2544763" y="1322388"/>
            <a:ext cx="631825"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Rounded Corners 7">
            <a:extLst>
              <a:ext uri="{FF2B5EF4-FFF2-40B4-BE49-F238E27FC236}">
                <a16:creationId xmlns:a16="http://schemas.microsoft.com/office/drawing/2014/main" xmlns="" id="{0E370260-31B3-4F34-8209-D17EC6A445F6}"/>
              </a:ext>
            </a:extLst>
          </p:cNvPr>
          <p:cNvSpPr/>
          <p:nvPr/>
        </p:nvSpPr>
        <p:spPr>
          <a:xfrm>
            <a:off x="3558208" y="1994401"/>
            <a:ext cx="2461263" cy="474089"/>
          </a:xfrm>
          <a:prstGeom prst="roundRect">
            <a:avLst/>
          </a:prstGeom>
          <a:solidFill>
            <a:srgbClr val="97E3FF"/>
          </a:solidFill>
          <a:ln>
            <a:solidFill>
              <a:srgbClr val="97E3FF"/>
            </a:solidFill>
          </a:ln>
          <a:effectLst>
            <a:outerShdw blurRad="57785" dist="33020" dir="3180000" algn="ctr">
              <a:srgbClr val="000000">
                <a:alpha val="30000"/>
              </a:srgbClr>
            </a:outerShdw>
            <a:softEdge rad="12700"/>
          </a:effectLst>
          <a:scene3d>
            <a:camera prst="orthographicFront">
              <a:rot lat="0" lon="0" rev="0"/>
            </a:camera>
            <a:lightRig rig="brightRoom" dir="t">
              <a:rot lat="0" lon="0" rev="600000"/>
            </a:lightRig>
          </a:scene3d>
          <a:sp3d prstMaterial="metal">
            <a:bevelT w="38100" h="5715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342891" marR="0" lvl="0" indent="-342891" algn="ctr" defTabSz="914400" rtl="0" eaLnBrk="0" fontAlgn="base" latinLnBrk="0" hangingPunct="0">
              <a:lnSpc>
                <a:spcPct val="100000"/>
              </a:lnSpc>
              <a:spcBef>
                <a:spcPct val="0"/>
              </a:spcBef>
              <a:spcAft>
                <a:spcPct val="0"/>
              </a:spcAft>
              <a:buClrTx/>
              <a:buSzTx/>
              <a:buFontTx/>
              <a:buAutoNum type="arabicPeriod"/>
              <a:tabLst/>
              <a:defRPr/>
            </a:pP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Giáo</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viên</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a:t>
            </a:r>
            <a:r>
              <a:rPr kumimoji="0" lang="en-US" sz="3200" b="1" i="0" u="none" strike="noStrike" kern="1200" cap="none" spc="0" normalizeH="0" baseline="0" noProof="0" dirty="0">
                <a:ln>
                  <a:noFill/>
                </a:ln>
                <a:solidFill>
                  <a:srgbClr val="FEF9E2"/>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p>
        </p:txBody>
      </p:sp>
      <p:sp>
        <p:nvSpPr>
          <p:cNvPr id="9" name="Rectangle: Rounded Corners 8">
            <a:extLst>
              <a:ext uri="{FF2B5EF4-FFF2-40B4-BE49-F238E27FC236}">
                <a16:creationId xmlns:a16="http://schemas.microsoft.com/office/drawing/2014/main" xmlns="" id="{F9E4EA29-3B2D-46A5-8059-38735A19FA39}"/>
              </a:ext>
            </a:extLst>
          </p:cNvPr>
          <p:cNvSpPr/>
          <p:nvPr/>
        </p:nvSpPr>
        <p:spPr>
          <a:xfrm>
            <a:off x="3663557" y="4497981"/>
            <a:ext cx="2461263" cy="536233"/>
          </a:xfrm>
          <a:prstGeom prst="roundRect">
            <a:avLst/>
          </a:prstGeom>
          <a:solidFill>
            <a:srgbClr val="99E4FF"/>
          </a:solidFill>
          <a:ln>
            <a:noFill/>
          </a:ln>
          <a:effectLst>
            <a:outerShdw blurRad="107950" dist="12700" dir="5400000" algn="ctr">
              <a:srgbClr val="000000"/>
            </a:outerShdw>
            <a:softEdge rad="1270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Arial" panose="020B0604020202020204" pitchFamily="34" charset="0"/>
              </a:rPr>
              <a:t>2. Học sinh:</a:t>
            </a:r>
            <a:r>
              <a:rPr kumimoji="0" lang="en-US" altLang="en-US" sz="3200" b="1" i="0" u="none" strike="noStrike" kern="1200" cap="none" spc="0" normalizeH="0" baseline="0" noProof="0">
                <a:ln>
                  <a:noFill/>
                </a:ln>
                <a:solidFill>
                  <a:srgbClr val="FEF9E2"/>
                </a:solidFill>
                <a:effectLst/>
                <a:uLnTx/>
                <a:uFillTx/>
                <a:latin typeface="Times New Roman" panose="02020603050405020304" pitchFamily="18" charset="0"/>
                <a:ea typeface="+mn-ea"/>
                <a:cs typeface="Arial" panose="020B0604020202020204" pitchFamily="34" charset="0"/>
              </a:rPr>
              <a:t> </a:t>
            </a:r>
          </a:p>
        </p:txBody>
      </p:sp>
      <p:sp>
        <p:nvSpPr>
          <p:cNvPr id="10" name="Freeform: Shape 9">
            <a:extLst>
              <a:ext uri="{FF2B5EF4-FFF2-40B4-BE49-F238E27FC236}">
                <a16:creationId xmlns:a16="http://schemas.microsoft.com/office/drawing/2014/main" xmlns="" id="{9DA24972-4E7C-4E47-98F8-729349ECB4E1}"/>
              </a:ext>
            </a:extLst>
          </p:cNvPr>
          <p:cNvSpPr/>
          <p:nvPr/>
        </p:nvSpPr>
        <p:spPr>
          <a:xfrm>
            <a:off x="6324600" y="1261979"/>
            <a:ext cx="5410859" cy="2167467"/>
          </a:xfrm>
          <a:custGeom>
            <a:avLst/>
            <a:gdLst>
              <a:gd name="connsiteX0" fmla="*/ 0 w 3964781"/>
              <a:gd name="connsiteY0" fmla="*/ 361252 h 2167466"/>
              <a:gd name="connsiteX1" fmla="*/ 361252 w 3964781"/>
              <a:gd name="connsiteY1" fmla="*/ 0 h 2167466"/>
              <a:gd name="connsiteX2" fmla="*/ 3603529 w 3964781"/>
              <a:gd name="connsiteY2" fmla="*/ 0 h 2167466"/>
              <a:gd name="connsiteX3" fmla="*/ 3964781 w 3964781"/>
              <a:gd name="connsiteY3" fmla="*/ 361252 h 2167466"/>
              <a:gd name="connsiteX4" fmla="*/ 3964781 w 3964781"/>
              <a:gd name="connsiteY4" fmla="*/ 1806214 h 2167466"/>
              <a:gd name="connsiteX5" fmla="*/ 3603529 w 3964781"/>
              <a:gd name="connsiteY5" fmla="*/ 2167466 h 2167466"/>
              <a:gd name="connsiteX6" fmla="*/ 361252 w 3964781"/>
              <a:gd name="connsiteY6" fmla="*/ 2167466 h 2167466"/>
              <a:gd name="connsiteX7" fmla="*/ 0 w 3964781"/>
              <a:gd name="connsiteY7" fmla="*/ 1806214 h 2167466"/>
              <a:gd name="connsiteX8" fmla="*/ 0 w 3964781"/>
              <a:gd name="connsiteY8" fmla="*/ 361252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4781" h="2167466">
                <a:moveTo>
                  <a:pt x="0" y="361252"/>
                </a:moveTo>
                <a:cubicBezTo>
                  <a:pt x="0" y="161738"/>
                  <a:pt x="161738" y="0"/>
                  <a:pt x="361252" y="0"/>
                </a:cubicBezTo>
                <a:lnTo>
                  <a:pt x="3603529" y="0"/>
                </a:lnTo>
                <a:cubicBezTo>
                  <a:pt x="3803043" y="0"/>
                  <a:pt x="3964781" y="161738"/>
                  <a:pt x="3964781" y="361252"/>
                </a:cubicBezTo>
                <a:lnTo>
                  <a:pt x="3964781" y="1806214"/>
                </a:lnTo>
                <a:cubicBezTo>
                  <a:pt x="3964781" y="2005728"/>
                  <a:pt x="3803043" y="2167466"/>
                  <a:pt x="3603529" y="2167466"/>
                </a:cubicBezTo>
                <a:lnTo>
                  <a:pt x="361252" y="2167466"/>
                </a:lnTo>
                <a:cubicBezTo>
                  <a:pt x="161738" y="2167466"/>
                  <a:pt x="0" y="2005728"/>
                  <a:pt x="0" y="1806214"/>
                </a:cubicBezTo>
                <a:lnTo>
                  <a:pt x="0" y="361252"/>
                </a:lnTo>
                <a:close/>
              </a:path>
            </a:pathLst>
          </a:custGeom>
          <a:solidFill>
            <a:schemeClr val="tx1">
              <a:alpha val="52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01057" tIns="201057" rIns="201057" bIns="201057" spcCol="1270" anchor="ctr"/>
          <a:lstStyle/>
          <a:p>
            <a:pPr marL="0" marR="0" lvl="0" indent="0" algn="just" defTabSz="1111223" rtl="0" eaLnBrk="0" fontAlgn="base" latinLnBrk="0" hangingPunct="0">
              <a:lnSpc>
                <a:spcPct val="90000"/>
              </a:lnSpc>
              <a:spcBef>
                <a:spcPct val="0"/>
              </a:spcBef>
              <a:spcAft>
                <a:spcPct val="35000"/>
              </a:spcAft>
              <a:buClrTx/>
              <a:buSzTx/>
              <a:buFontTx/>
              <a:buNone/>
              <a:tabLst/>
              <a:defRPr/>
            </a:pPr>
            <a:r>
              <a:rPr kumimoji="0" lang="en-US" sz="3600" b="1" i="0" u="none" strike="noStrike" kern="1200" cap="none" spc="0" normalizeH="0" baseline="0" noProof="0" dirty="0">
                <a:ln>
                  <a:noFill/>
                </a:ln>
                <a:solidFill>
                  <a:srgbClr val="FEF9E2"/>
                </a:solidFill>
                <a:effectLst/>
                <a:uLnTx/>
                <a:uFillTx/>
                <a:latin typeface="Times New Roman" panose="02020603050405020304" pitchFamily="18" charset="0"/>
                <a:ea typeface="Arial" panose="020B0604020202020204" pitchFamily="34" charset="0"/>
                <a:cs typeface="Times New Roman" panose="02020603050405020304" pitchFamily="18" charset="0"/>
              </a:rPr>
              <a:t>SGK, </a:t>
            </a:r>
            <a:r>
              <a:rPr kumimoji="0" lang="en-US" sz="3600" b="1" i="0" u="none" strike="noStrike" kern="1200" cap="none" spc="0" normalizeH="0" baseline="0" noProof="0" dirty="0" err="1">
                <a:ln>
                  <a:noFill/>
                </a:ln>
                <a:solidFill>
                  <a:srgbClr val="FEF9E2"/>
                </a:solidFill>
                <a:effectLst/>
                <a:uLnTx/>
                <a:uFillTx/>
                <a:latin typeface="Times New Roman" panose="02020603050405020304" pitchFamily="18" charset="0"/>
                <a:ea typeface="Arial" panose="020B0604020202020204" pitchFamily="34" charset="0"/>
                <a:cs typeface="Times New Roman" panose="02020603050405020304" pitchFamily="18" charset="0"/>
              </a:rPr>
              <a:t>kế</a:t>
            </a:r>
            <a:r>
              <a:rPr kumimoji="0" lang="en-US" sz="3600" b="1" i="0" u="none" strike="noStrike" kern="1200" cap="none" spc="0" normalizeH="0" baseline="0" noProof="0" dirty="0">
                <a:ln>
                  <a:noFill/>
                </a:ln>
                <a:solidFill>
                  <a:srgbClr val="FEF9E2"/>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FEF9E2"/>
                </a:solidFill>
                <a:effectLst/>
                <a:uLnTx/>
                <a:uFillTx/>
                <a:latin typeface="Times New Roman" panose="02020603050405020304" pitchFamily="18" charset="0"/>
                <a:ea typeface="Arial" panose="020B0604020202020204" pitchFamily="34" charset="0"/>
                <a:cs typeface="Times New Roman" panose="02020603050405020304" pitchFamily="18" charset="0"/>
              </a:rPr>
              <a:t>hoạch</a:t>
            </a:r>
            <a:r>
              <a:rPr kumimoji="0" lang="en-US" sz="3600" b="1" i="0" u="none" strike="noStrike" kern="1200" cap="none" spc="0" normalizeH="0" baseline="0" noProof="0" dirty="0">
                <a:ln>
                  <a:noFill/>
                </a:ln>
                <a:solidFill>
                  <a:srgbClr val="FEF9E2"/>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FEF9E2"/>
                </a:solidFill>
                <a:effectLst/>
                <a:uLnTx/>
                <a:uFillTx/>
                <a:latin typeface="Times New Roman" panose="02020603050405020304" pitchFamily="18" charset="0"/>
                <a:ea typeface="Arial" panose="020B0604020202020204" pitchFamily="34" charset="0"/>
                <a:cs typeface="Times New Roman" panose="02020603050405020304" pitchFamily="18" charset="0"/>
              </a:rPr>
              <a:t>bài</a:t>
            </a:r>
            <a:r>
              <a:rPr kumimoji="0" lang="en-US" sz="3600" b="1" i="0" u="none" strike="noStrike" kern="1200" cap="none" spc="0" normalizeH="0" baseline="0" noProof="0" dirty="0">
                <a:ln>
                  <a:noFill/>
                </a:ln>
                <a:solidFill>
                  <a:srgbClr val="FEF9E2"/>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FEF9E2"/>
                </a:solidFill>
                <a:effectLst/>
                <a:uLnTx/>
                <a:uFillTx/>
                <a:latin typeface="Times New Roman" panose="02020603050405020304" pitchFamily="18" charset="0"/>
                <a:ea typeface="Arial" panose="020B0604020202020204" pitchFamily="34" charset="0"/>
                <a:cs typeface="Times New Roman" panose="02020603050405020304" pitchFamily="18" charset="0"/>
              </a:rPr>
              <a:t>dạy</a:t>
            </a:r>
            <a:r>
              <a:rPr kumimoji="0" lang="en-US" sz="3600" b="1" i="0" u="none" strike="noStrike" kern="1200" cap="none" spc="0" normalizeH="0" baseline="0" noProof="0" dirty="0">
                <a:ln>
                  <a:noFill/>
                </a:ln>
                <a:solidFill>
                  <a:srgbClr val="FEF9E2"/>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FEF9E2"/>
                </a:solidFill>
                <a:effectLst/>
                <a:uLnTx/>
                <a:uFillTx/>
                <a:latin typeface="Times New Roman" panose="02020603050405020304" pitchFamily="18" charset="0"/>
                <a:ea typeface="Arial" panose="020B0604020202020204" pitchFamily="34" charset="0"/>
                <a:cs typeface="Times New Roman" panose="02020603050405020304" pitchFamily="18" charset="0"/>
              </a:rPr>
              <a:t>thước</a:t>
            </a:r>
            <a:r>
              <a:rPr kumimoji="0" lang="en-US" sz="3600" b="1" i="0" u="none" strike="noStrike" kern="1200" cap="none" spc="0" normalizeH="0" baseline="0" noProof="0" dirty="0">
                <a:ln>
                  <a:noFill/>
                </a:ln>
                <a:solidFill>
                  <a:srgbClr val="FEF9E2"/>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FEF9E2"/>
                </a:solidFill>
                <a:effectLst/>
                <a:uLnTx/>
                <a:uFillTx/>
                <a:latin typeface="Times New Roman" panose="02020603050405020304" pitchFamily="18" charset="0"/>
                <a:ea typeface="Arial" panose="020B0604020202020204" pitchFamily="34" charset="0"/>
                <a:cs typeface="Times New Roman" panose="02020603050405020304" pitchFamily="18" charset="0"/>
              </a:rPr>
              <a:t>thẳng</a:t>
            </a:r>
            <a:r>
              <a:rPr kumimoji="0" lang="en-US" sz="3600" b="1" i="0" u="none" strike="noStrike" kern="1200" cap="none" spc="0" normalizeH="0" baseline="0" noProof="0" dirty="0">
                <a:ln>
                  <a:noFill/>
                </a:ln>
                <a:solidFill>
                  <a:srgbClr val="FEF9E2"/>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FEF9E2"/>
                </a:solidFill>
                <a:effectLst/>
                <a:uLnTx/>
                <a:uFillTx/>
                <a:latin typeface="Times New Roman" panose="02020603050405020304" pitchFamily="18" charset="0"/>
                <a:ea typeface="Arial" panose="020B0604020202020204" pitchFamily="34" charset="0"/>
                <a:cs typeface="Times New Roman" panose="02020603050405020304" pitchFamily="18" charset="0"/>
              </a:rPr>
              <a:t>máy</a:t>
            </a:r>
            <a:r>
              <a:rPr kumimoji="0" lang="en-US" sz="3600" b="1" i="0" u="none" strike="noStrike" kern="1200" cap="none" spc="0" normalizeH="0" baseline="0" noProof="0" dirty="0">
                <a:ln>
                  <a:noFill/>
                </a:ln>
                <a:solidFill>
                  <a:srgbClr val="FEF9E2"/>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FEF9E2"/>
                </a:solidFill>
                <a:effectLst/>
                <a:uLnTx/>
                <a:uFillTx/>
                <a:latin typeface="Times New Roman" panose="02020603050405020304" pitchFamily="18" charset="0"/>
                <a:ea typeface="Arial" panose="020B0604020202020204" pitchFamily="34" charset="0"/>
                <a:cs typeface="Times New Roman" panose="02020603050405020304" pitchFamily="18" charset="0"/>
              </a:rPr>
              <a:t>chiếu</a:t>
            </a:r>
            <a:r>
              <a:rPr kumimoji="0" lang="en-US" sz="3600" b="1" i="0" u="none" strike="noStrike" kern="1200" cap="none" spc="0" normalizeH="0" baseline="0" noProof="0" dirty="0">
                <a:ln>
                  <a:noFill/>
                </a:ln>
                <a:solidFill>
                  <a:srgbClr val="FEF9E2"/>
                </a:solidFill>
                <a:effectLst/>
                <a:uLnTx/>
                <a:uFillTx/>
                <a:latin typeface="Times New Roman" panose="02020603050405020304" pitchFamily="18" charset="0"/>
                <a:ea typeface="Arial" panose="020B0604020202020204" pitchFamily="34" charset="0"/>
                <a:cs typeface="Times New Roman" panose="02020603050405020304" pitchFamily="18" charset="0"/>
              </a:rPr>
              <a:t>.</a:t>
            </a:r>
            <a:endParaRPr kumimoji="0" lang="en-US" sz="3600" b="1" i="0" u="none" strike="noStrike" kern="1200" cap="none" spc="0" normalizeH="0" baseline="0" noProof="0" dirty="0">
              <a:ln>
                <a:noFill/>
              </a:ln>
              <a:solidFill>
                <a:srgbClr val="FEF9E2"/>
              </a:solidFill>
              <a:effectLst/>
              <a:uLnTx/>
              <a:uFillTx/>
              <a:latin typeface="Arial" panose="020B0604020202020204" pitchFamily="34" charset="0"/>
              <a:ea typeface="Arial" panose="020B0604020202020204" pitchFamily="34" charset="0"/>
              <a:cs typeface="Times New Roman" panose="02020603050405020304" pitchFamily="18" charset="0"/>
            </a:endParaRPr>
          </a:p>
        </p:txBody>
      </p:sp>
      <p:sp>
        <p:nvSpPr>
          <p:cNvPr id="11" name="Freeform: Shape 10">
            <a:extLst>
              <a:ext uri="{FF2B5EF4-FFF2-40B4-BE49-F238E27FC236}">
                <a16:creationId xmlns:a16="http://schemas.microsoft.com/office/drawing/2014/main" xmlns="" id="{9A773003-0DDB-4C5C-B2B3-F0449D6ED9D5}"/>
              </a:ext>
            </a:extLst>
          </p:cNvPr>
          <p:cNvSpPr/>
          <p:nvPr/>
        </p:nvSpPr>
        <p:spPr>
          <a:xfrm>
            <a:off x="6808788" y="3805238"/>
            <a:ext cx="4500562" cy="1866900"/>
          </a:xfrm>
          <a:custGeom>
            <a:avLst/>
            <a:gdLst>
              <a:gd name="connsiteX0" fmla="*/ 0 w 3964781"/>
              <a:gd name="connsiteY0" fmla="*/ 361252 h 2167466"/>
              <a:gd name="connsiteX1" fmla="*/ 361252 w 3964781"/>
              <a:gd name="connsiteY1" fmla="*/ 0 h 2167466"/>
              <a:gd name="connsiteX2" fmla="*/ 3603529 w 3964781"/>
              <a:gd name="connsiteY2" fmla="*/ 0 h 2167466"/>
              <a:gd name="connsiteX3" fmla="*/ 3964781 w 3964781"/>
              <a:gd name="connsiteY3" fmla="*/ 361252 h 2167466"/>
              <a:gd name="connsiteX4" fmla="*/ 3964781 w 3964781"/>
              <a:gd name="connsiteY4" fmla="*/ 1806214 h 2167466"/>
              <a:gd name="connsiteX5" fmla="*/ 3603529 w 3964781"/>
              <a:gd name="connsiteY5" fmla="*/ 2167466 h 2167466"/>
              <a:gd name="connsiteX6" fmla="*/ 361252 w 3964781"/>
              <a:gd name="connsiteY6" fmla="*/ 2167466 h 2167466"/>
              <a:gd name="connsiteX7" fmla="*/ 0 w 3964781"/>
              <a:gd name="connsiteY7" fmla="*/ 1806214 h 2167466"/>
              <a:gd name="connsiteX8" fmla="*/ 0 w 3964781"/>
              <a:gd name="connsiteY8" fmla="*/ 361252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4781" h="2167466">
                <a:moveTo>
                  <a:pt x="0" y="361252"/>
                </a:moveTo>
                <a:cubicBezTo>
                  <a:pt x="0" y="161738"/>
                  <a:pt x="161738" y="0"/>
                  <a:pt x="361252" y="0"/>
                </a:cubicBezTo>
                <a:lnTo>
                  <a:pt x="3603529" y="0"/>
                </a:lnTo>
                <a:cubicBezTo>
                  <a:pt x="3803043" y="0"/>
                  <a:pt x="3964781" y="161738"/>
                  <a:pt x="3964781" y="361252"/>
                </a:cubicBezTo>
                <a:lnTo>
                  <a:pt x="3964781" y="1806214"/>
                </a:lnTo>
                <a:cubicBezTo>
                  <a:pt x="3964781" y="2005728"/>
                  <a:pt x="3803043" y="2167466"/>
                  <a:pt x="3603529" y="2167466"/>
                </a:cubicBezTo>
                <a:lnTo>
                  <a:pt x="361252" y="2167466"/>
                </a:lnTo>
                <a:cubicBezTo>
                  <a:pt x="161738" y="2167466"/>
                  <a:pt x="0" y="2005728"/>
                  <a:pt x="0" y="1806214"/>
                </a:cubicBezTo>
                <a:lnTo>
                  <a:pt x="0" y="361252"/>
                </a:lnTo>
                <a:close/>
              </a:path>
            </a:pathLst>
          </a:custGeom>
          <a:solidFill>
            <a:srgbClr val="97E3F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01057" tIns="201057" rIns="201057" bIns="201057" anchor="ctr"/>
          <a:lstStyle>
            <a:lvl1pPr defTabSz="1109663">
              <a:defRPr b="1">
                <a:solidFill>
                  <a:schemeClr val="tx1"/>
                </a:solidFill>
                <a:latin typeface="Arial" panose="020B0604020202020204" pitchFamily="34" charset="0"/>
              </a:defRPr>
            </a:lvl1pPr>
            <a:lvl2pPr marL="742950" indent="-285750" defTabSz="1109663">
              <a:defRPr b="1">
                <a:solidFill>
                  <a:schemeClr val="tx1"/>
                </a:solidFill>
                <a:latin typeface="Arial" panose="020B0604020202020204" pitchFamily="34" charset="0"/>
              </a:defRPr>
            </a:lvl2pPr>
            <a:lvl3pPr marL="1143000" indent="-228600" defTabSz="1109663">
              <a:defRPr b="1">
                <a:solidFill>
                  <a:schemeClr val="tx1"/>
                </a:solidFill>
                <a:latin typeface="Arial" panose="020B0604020202020204" pitchFamily="34" charset="0"/>
              </a:defRPr>
            </a:lvl3pPr>
            <a:lvl4pPr marL="1600200" indent="-228600" defTabSz="1109663">
              <a:defRPr b="1">
                <a:solidFill>
                  <a:schemeClr val="tx1"/>
                </a:solidFill>
                <a:latin typeface="Arial" panose="020B0604020202020204" pitchFamily="34" charset="0"/>
              </a:defRPr>
            </a:lvl4pPr>
            <a:lvl5pPr marL="2057400" indent="-228600" defTabSz="1109663">
              <a:defRPr b="1">
                <a:solidFill>
                  <a:schemeClr val="tx1"/>
                </a:solidFill>
                <a:latin typeface="Arial" panose="020B0604020202020204" pitchFamily="34" charset="0"/>
              </a:defRPr>
            </a:lvl5pPr>
            <a:lvl6pPr marL="2514600" indent="-228600" defTabSz="1109663" eaLnBrk="0" fontAlgn="base" hangingPunct="0">
              <a:spcBef>
                <a:spcPct val="0"/>
              </a:spcBef>
              <a:spcAft>
                <a:spcPct val="0"/>
              </a:spcAft>
              <a:defRPr b="1">
                <a:solidFill>
                  <a:schemeClr val="tx1"/>
                </a:solidFill>
                <a:latin typeface="Arial" panose="020B0604020202020204" pitchFamily="34" charset="0"/>
              </a:defRPr>
            </a:lvl6pPr>
            <a:lvl7pPr marL="2971800" indent="-228600" defTabSz="1109663" eaLnBrk="0" fontAlgn="base" hangingPunct="0">
              <a:spcBef>
                <a:spcPct val="0"/>
              </a:spcBef>
              <a:spcAft>
                <a:spcPct val="0"/>
              </a:spcAft>
              <a:defRPr b="1">
                <a:solidFill>
                  <a:schemeClr val="tx1"/>
                </a:solidFill>
                <a:latin typeface="Arial" panose="020B0604020202020204" pitchFamily="34" charset="0"/>
              </a:defRPr>
            </a:lvl7pPr>
            <a:lvl8pPr marL="3429000" indent="-228600" defTabSz="1109663" eaLnBrk="0" fontAlgn="base" hangingPunct="0">
              <a:spcBef>
                <a:spcPct val="0"/>
              </a:spcBef>
              <a:spcAft>
                <a:spcPct val="0"/>
              </a:spcAft>
              <a:defRPr b="1">
                <a:solidFill>
                  <a:schemeClr val="tx1"/>
                </a:solidFill>
                <a:latin typeface="Arial" panose="020B0604020202020204" pitchFamily="34" charset="0"/>
              </a:defRPr>
            </a:lvl8pPr>
            <a:lvl9pPr marL="3886200" indent="-228600" defTabSz="1109663"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just" defTabSz="1109663" rtl="0" eaLnBrk="0" fontAlgn="base" latinLnBrk="0" hangingPunct="0">
              <a:lnSpc>
                <a:spcPct val="90000"/>
              </a:lnSpc>
              <a:spcBef>
                <a:spcPct val="0"/>
              </a:spcBef>
              <a:spcAft>
                <a:spcPct val="35000"/>
              </a:spcAft>
              <a:buClrTx/>
              <a:buSzTx/>
              <a:buFontTx/>
              <a:buNone/>
              <a:tabLst/>
              <a:defRPr/>
            </a:pPr>
            <a:r>
              <a:rPr kumimoji="0" lang="en-US" altLang="en-US" sz="3600" b="1" i="0" u="none" strike="noStrike" kern="1200" cap="none" spc="0" normalizeH="0" baseline="0" noProof="0">
                <a:ln>
                  <a:noFill/>
                </a:ln>
                <a:solidFill>
                  <a:srgbClr val="002060"/>
                </a:solidFill>
                <a:effectLst/>
                <a:uLnTx/>
                <a:uFillTx/>
                <a:latin typeface="Times New Roman" panose="02020603050405020304" pitchFamily="18" charset="0"/>
                <a:ea typeface="+mn-ea"/>
                <a:cs typeface="Arial" panose="020B0604020202020204" pitchFamily="34" charset="0"/>
              </a:rPr>
              <a:t>SGK, thước thẳng, bảng nhóm.</a:t>
            </a:r>
            <a:endParaRPr kumimoji="0" lang="en-US" altLang="en-US" sz="3600" b="1" i="0" u="none" strike="noStrike" kern="1200" cap="none" spc="0" normalizeH="0" baseline="0" noProof="0">
              <a:ln>
                <a:noFill/>
              </a:ln>
              <a:solidFill>
                <a:srgbClr val="002060"/>
              </a:solidFill>
              <a:effectLst/>
              <a:uLnTx/>
              <a:uFillTx/>
              <a:latin typeface="Verdana" panose="020B0604030504040204" pitchFamily="34" charset="0"/>
              <a:ea typeface="+mn-ea"/>
              <a:cs typeface="+mn-cs"/>
            </a:endParaRPr>
          </a:p>
        </p:txBody>
      </p:sp>
      <p:pic>
        <p:nvPicPr>
          <p:cNvPr id="24589" name="图片 2">
            <a:extLst>
              <a:ext uri="{FF2B5EF4-FFF2-40B4-BE49-F238E27FC236}">
                <a16:creationId xmlns:a16="http://schemas.microsoft.com/office/drawing/2014/main" xmlns="" id="{93AA24E5-6625-4603-9972-57732C5F6850}"/>
              </a:ext>
            </a:extLst>
          </p:cNvPr>
          <p:cNvPicPr>
            <a:picLocks noChangeAspect="1"/>
          </p:cNvPicPr>
          <p:nvPr/>
        </p:nvPicPr>
        <p:blipFill>
          <a:blip r:embed="rId5">
            <a:extLst>
              <a:ext uri="{28A0092B-C50C-407E-A947-70E740481C1C}">
                <a14:useLocalDpi xmlns:a14="http://schemas.microsoft.com/office/drawing/2010/main" val="0"/>
              </a:ext>
            </a:extLst>
          </a:blip>
          <a:srcRect l="19797" b="48378"/>
          <a:stretch>
            <a:fillRect/>
          </a:stretch>
        </p:blipFill>
        <p:spPr bwMode="auto">
          <a:xfrm>
            <a:off x="3167063" y="5438775"/>
            <a:ext cx="3013075"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42"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2000"/>
                            </p:stCondLst>
                            <p:childTnLst>
                              <p:par>
                                <p:cTn id="21" presetID="42"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childTnLst>
                          </p:cTn>
                        </p:par>
                        <p:par>
                          <p:cTn id="26" fill="hold" nodeType="afterGroup">
                            <p:stCondLst>
                              <p:cond delay="3000"/>
                            </p:stCondLst>
                            <p:childTnLst>
                              <p:par>
                                <p:cTn id="27" presetID="42" presetClass="entr" presetSubtype="0"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par>
                          <p:cTn id="32" fill="hold" nodeType="afterGroup">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90" name="Text Box 38">
            <a:extLst>
              <a:ext uri="{FF2B5EF4-FFF2-40B4-BE49-F238E27FC236}">
                <a16:creationId xmlns:a16="http://schemas.microsoft.com/office/drawing/2014/main" xmlns="" id="{27E83D31-65C1-4B5F-A20C-552E16294D54}"/>
              </a:ext>
            </a:extLst>
          </p:cNvPr>
          <p:cNvSpPr txBox="1">
            <a:spLocks noChangeArrowheads="1"/>
          </p:cNvSpPr>
          <p:nvPr/>
        </p:nvSpPr>
        <p:spPr bwMode="auto">
          <a:xfrm>
            <a:off x="2314393" y="734742"/>
            <a:ext cx="26670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Chứng minh</a:t>
            </a:r>
          </a:p>
        </p:txBody>
      </p:sp>
      <p:sp>
        <p:nvSpPr>
          <p:cNvPr id="49191" name="Text Box 39">
            <a:extLst>
              <a:ext uri="{FF2B5EF4-FFF2-40B4-BE49-F238E27FC236}">
                <a16:creationId xmlns:a16="http://schemas.microsoft.com/office/drawing/2014/main" xmlns="" id="{5B32E6D0-5489-47B6-A833-3C5B501FF1AA}"/>
              </a:ext>
            </a:extLst>
          </p:cNvPr>
          <p:cNvSpPr txBox="1">
            <a:spLocks noChangeArrowheads="1"/>
          </p:cNvSpPr>
          <p:nvPr/>
        </p:nvSpPr>
        <p:spPr bwMode="auto">
          <a:xfrm>
            <a:off x="2209800" y="1524000"/>
            <a:ext cx="464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50000"/>
              </a:spcBef>
              <a:spcAft>
                <a:spcPct val="0"/>
              </a:spcAft>
              <a:buClrTx/>
              <a:buSzTx/>
              <a:buFontTx/>
              <a:buNone/>
              <a:tabLst/>
              <a:defRPr/>
            </a:pPr>
            <a:endParaRPr kumimoji="0" lang="vi-VN" altLang="en-US" sz="18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panose="020B0604020202020204" pitchFamily="34" charset="0"/>
              <a:ea typeface="+mn-ea"/>
              <a:cs typeface="+mn-cs"/>
            </a:endParaRPr>
          </a:p>
        </p:txBody>
      </p:sp>
      <p:sp>
        <p:nvSpPr>
          <p:cNvPr id="41" name="Text Box 6">
            <a:extLst>
              <a:ext uri="{FF2B5EF4-FFF2-40B4-BE49-F238E27FC236}">
                <a16:creationId xmlns:a16="http://schemas.microsoft.com/office/drawing/2014/main" xmlns="" id="{8169C5C8-59C4-427F-A828-0AF7D6EFC1AE}"/>
              </a:ext>
            </a:extLst>
          </p:cNvPr>
          <p:cNvSpPr txBox="1">
            <a:spLocks noChangeArrowheads="1"/>
          </p:cNvSpPr>
          <p:nvPr/>
        </p:nvSpPr>
        <p:spPr bwMode="auto">
          <a:xfrm>
            <a:off x="1525588" y="180975"/>
            <a:ext cx="10361612"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FFFF00"/>
                </a:solidFill>
                <a:effectLst>
                  <a:outerShdw blurRad="38100" dist="38100" dir="2700000" algn="tl">
                    <a:srgbClr val="000000"/>
                  </a:outerShdw>
                </a:effectLst>
                <a:uLnTx/>
                <a:uFillTx/>
                <a:latin typeface="Times New Roman" panose="02020603050405020304" pitchFamily="18" charset="0"/>
                <a:ea typeface="+mn-ea"/>
                <a:cs typeface="Times New Roman" panose="02020603050405020304" pitchFamily="18" charset="0"/>
              </a:rPr>
              <a:t>TÍNH CHẤT BA ĐƯỜNG PHÂN GIÁC CỦA TAM GIÁC</a:t>
            </a:r>
          </a:p>
        </p:txBody>
      </p:sp>
      <p:pic>
        <p:nvPicPr>
          <p:cNvPr id="51225" name="Picture 27" descr="Rose-03-june">
            <a:extLst>
              <a:ext uri="{FF2B5EF4-FFF2-40B4-BE49-F238E27FC236}">
                <a16:creationId xmlns:a16="http://schemas.microsoft.com/office/drawing/2014/main" xmlns="" id="{78F1B60C-4F15-41BA-BE4D-5501010C069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90600" y="0"/>
            <a:ext cx="609600"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10">
            <a:extLst>
              <a:ext uri="{FF2B5EF4-FFF2-40B4-BE49-F238E27FC236}">
                <a16:creationId xmlns:a16="http://schemas.microsoft.com/office/drawing/2014/main" xmlns="" id="{C09602EC-0301-964C-A806-1AACE8B2659D}"/>
              </a:ext>
            </a:extLst>
          </p:cNvPr>
          <p:cNvSpPr>
            <a:spLocks noChangeArrowheads="1"/>
          </p:cNvSpPr>
          <p:nvPr/>
        </p:nvSpPr>
        <p:spPr bwMode="auto">
          <a:xfrm>
            <a:off x="9098440" y="4443757"/>
            <a:ext cx="151090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rPr>
              <a:t>Hình 118</a:t>
            </a:r>
          </a:p>
        </p:txBody>
      </p:sp>
      <p:grpSp>
        <p:nvGrpSpPr>
          <p:cNvPr id="45" name="Group 44">
            <a:extLst>
              <a:ext uri="{FF2B5EF4-FFF2-40B4-BE49-F238E27FC236}">
                <a16:creationId xmlns:a16="http://schemas.microsoft.com/office/drawing/2014/main" xmlns="" id="{824DDCEA-2CC0-B347-EA77-D7075E1E58B5}"/>
              </a:ext>
            </a:extLst>
          </p:cNvPr>
          <p:cNvGrpSpPr/>
          <p:nvPr/>
        </p:nvGrpSpPr>
        <p:grpSpPr>
          <a:xfrm>
            <a:off x="990599" y="1282615"/>
            <a:ext cx="7305040" cy="1815882"/>
            <a:chOff x="990599" y="1282615"/>
            <a:chExt cx="7305040" cy="1815882"/>
          </a:xfrm>
        </p:grpSpPr>
        <p:sp>
          <p:nvSpPr>
            <p:cNvPr id="49192" name="Text Box 40">
              <a:extLst>
                <a:ext uri="{FF2B5EF4-FFF2-40B4-BE49-F238E27FC236}">
                  <a16:creationId xmlns:a16="http://schemas.microsoft.com/office/drawing/2014/main" xmlns="" id="{22BDB27F-87C2-4233-8173-872C58FA0F78}"/>
                </a:ext>
              </a:extLst>
            </p:cNvPr>
            <p:cNvSpPr txBox="1">
              <a:spLocks noChangeArrowheads="1"/>
            </p:cNvSpPr>
            <p:nvPr/>
          </p:nvSpPr>
          <p:spPr bwMode="auto">
            <a:xfrm>
              <a:off x="990599" y="1282615"/>
              <a:ext cx="730504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ts val="0"/>
                </a:spcBef>
                <a:spcAft>
                  <a:spcPct val="0"/>
                </a:spcAft>
                <a:buClrTx/>
                <a:buSzTx/>
                <a:buFontTx/>
                <a:buNone/>
                <a:tabLst/>
                <a:defRPr/>
              </a:pPr>
              <a:r>
                <a:rPr kumimoji="0" lang="en-US" altLang="en-US"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Vì      là giao điểm của hai đường phân giác của</a:t>
              </a:r>
              <a:endParaRPr lang="en-US" altLang="en-US" b="0">
                <a:solidFill>
                  <a:srgbClr val="000000"/>
                </a:solidFill>
                <a:latin typeface="Times New Roman" panose="02020603050405020304" pitchFamily="18" charset="0"/>
                <a:cs typeface="Times New Roman" panose="02020603050405020304" pitchFamily="18" charset="0"/>
              </a:endParaRPr>
            </a:p>
            <a:p>
              <a:pPr marL="0" marR="0" lvl="0" indent="0" defTabSz="914400" rtl="0" eaLnBrk="1" fontAlgn="base" latinLnBrk="0" hangingPunct="1">
                <a:lnSpc>
                  <a:spcPct val="100000"/>
                </a:lnSpc>
                <a:spcBef>
                  <a:spcPts val="0"/>
                </a:spcBef>
                <a:spcAft>
                  <a:spcPct val="0"/>
                </a:spcAft>
                <a:buClrTx/>
                <a:buSzTx/>
                <a:buFontTx/>
                <a:buNone/>
                <a:tabLst/>
                <a:defRPr/>
              </a:pPr>
              <a:r>
                <a:rPr kumimoji="0" lang="en-US" altLang="en-US" sz="2800" b="0" i="0" u="none" strike="noStrike" kern="1200" cap="none" spc="0" normalizeH="0" noProof="0">
                  <a:ln>
                    <a:noFill/>
                  </a:ln>
                  <a:solidFill>
                    <a:srgbClr val="000000"/>
                  </a:solidFill>
                  <a:effectLst/>
                  <a:uLnTx/>
                  <a:uFillTx/>
                  <a:latin typeface="Times New Roman" panose="02020603050405020304" pitchFamily="18" charset="0"/>
                  <a:ea typeface="+mn-ea"/>
                  <a:cs typeface="Times New Roman" panose="02020603050405020304" pitchFamily="18" charset="0"/>
                </a:rPr>
                <a:t>           và</a:t>
              </a:r>
              <a:r>
                <a:rPr kumimoji="0" lang="en-US" altLang="en-US"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nên     là</a:t>
              </a:r>
              <a:r>
                <a:rPr kumimoji="0" lang="en-US" altLang="en-US" sz="2800" b="0" i="0" u="none" strike="noStrike" kern="1200" cap="none" spc="0" normalizeH="0" noProof="0">
                  <a:ln>
                    <a:noFill/>
                  </a:ln>
                  <a:solidFill>
                    <a:srgbClr val="000000"/>
                  </a:solidFill>
                  <a:effectLst/>
                  <a:uLnTx/>
                  <a:uFillTx/>
                  <a:latin typeface="Times New Roman" panose="02020603050405020304" pitchFamily="18" charset="0"/>
                  <a:ea typeface="+mn-ea"/>
                  <a:cs typeface="Times New Roman" panose="02020603050405020304" pitchFamily="18" charset="0"/>
                </a:rPr>
                <a:t> giao điểm ba đường phân giác của   </a:t>
              </a:r>
              <a:endParaRPr kumimoji="0" lang="en-US" altLang="en-US"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base" latinLnBrk="0" hangingPunct="1">
                <a:lnSpc>
                  <a:spcPct val="100000"/>
                </a:lnSpc>
                <a:spcBef>
                  <a:spcPts val="0"/>
                </a:spcBef>
                <a:spcAft>
                  <a:spcPct val="0"/>
                </a:spcAft>
                <a:buClrTx/>
                <a:buSzTx/>
                <a:buFontTx/>
                <a:buNone/>
                <a:tabLst/>
                <a:defRPr/>
              </a:pPr>
              <a:endParaRPr kumimoji="0" lang="en-US" altLang="en-US"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2" name="Object 1">
              <a:extLst>
                <a:ext uri="{FF2B5EF4-FFF2-40B4-BE49-F238E27FC236}">
                  <a16:creationId xmlns:a16="http://schemas.microsoft.com/office/drawing/2014/main" xmlns="" id="{A0E5DB3C-A031-6885-5485-F3CEDD678D26}"/>
                </a:ext>
              </a:extLst>
            </p:cNvPr>
            <p:cNvGraphicFramePr>
              <a:graphicFrameLocks noChangeAspect="1"/>
            </p:cNvGraphicFramePr>
            <p:nvPr>
              <p:extLst>
                <p:ext uri="{D42A27DB-BD31-4B8C-83A1-F6EECF244321}">
                  <p14:modId xmlns:p14="http://schemas.microsoft.com/office/powerpoint/2010/main" val="1183887358"/>
                </p:ext>
              </p:extLst>
            </p:nvPr>
          </p:nvGraphicFramePr>
          <p:xfrm>
            <a:off x="1637917" y="1335520"/>
            <a:ext cx="296863" cy="387350"/>
          </p:xfrm>
          <a:graphic>
            <a:graphicData uri="http://schemas.openxmlformats.org/presentationml/2006/ole">
              <mc:AlternateContent xmlns:mc="http://schemas.openxmlformats.org/markup-compatibility/2006">
                <mc:Choice xmlns:v="urn:schemas-microsoft-com:vml" Requires="v">
                  <p:oleObj spid="_x0000_s5167" name="Equation" r:id="rId4" imgW="297222" imgH="387194" progId="Equation.DSMT4">
                    <p:embed/>
                  </p:oleObj>
                </mc:Choice>
                <mc:Fallback>
                  <p:oleObj name="Equation" r:id="rId4" imgW="297222" imgH="387194" progId="Equation.DSMT4">
                    <p:embed/>
                    <p:pic>
                      <p:nvPicPr>
                        <p:cNvPr id="2" name="Object 1">
                          <a:extLst>
                            <a:ext uri="{FF2B5EF4-FFF2-40B4-BE49-F238E27FC236}">
                              <a16:creationId xmlns:a16="http://schemas.microsoft.com/office/drawing/2014/main" xmlns="" id="{A0E5DB3C-A031-6885-5485-F3CEDD678D26}"/>
                            </a:ext>
                          </a:extLst>
                        </p:cNvPr>
                        <p:cNvPicPr/>
                        <p:nvPr/>
                      </p:nvPicPr>
                      <p:blipFill>
                        <a:blip r:embed="rId5"/>
                        <a:stretch>
                          <a:fillRect/>
                        </a:stretch>
                      </p:blipFill>
                      <p:spPr>
                        <a:xfrm>
                          <a:off x="1637917" y="1335520"/>
                          <a:ext cx="296863" cy="387350"/>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xmlns="" id="{D7022D9B-84FD-533D-D0B3-96C5A76618EC}"/>
                </a:ext>
              </a:extLst>
            </p:cNvPr>
            <p:cNvGraphicFramePr>
              <a:graphicFrameLocks noChangeAspect="1"/>
            </p:cNvGraphicFramePr>
            <p:nvPr>
              <p:extLst>
                <p:ext uri="{D42A27DB-BD31-4B8C-83A1-F6EECF244321}">
                  <p14:modId xmlns:p14="http://schemas.microsoft.com/office/powerpoint/2010/main" val="2722654381"/>
                </p:ext>
              </p:extLst>
            </p:nvPr>
          </p:nvGraphicFramePr>
          <p:xfrm>
            <a:off x="1232693" y="1696269"/>
            <a:ext cx="776287" cy="499042"/>
          </p:xfrm>
          <a:graphic>
            <a:graphicData uri="http://schemas.openxmlformats.org/presentationml/2006/ole">
              <mc:AlternateContent xmlns:mc="http://schemas.openxmlformats.org/markup-compatibility/2006">
                <mc:Choice xmlns:v="urn:schemas-microsoft-com:vml" Requires="v">
                  <p:oleObj spid="_x0000_s5168" name="Equation" r:id="rId6" imgW="777240" imgH="500036" progId="Equation.DSMT4">
                    <p:embed/>
                  </p:oleObj>
                </mc:Choice>
                <mc:Fallback>
                  <p:oleObj name="Equation" r:id="rId6" imgW="777240" imgH="500036" progId="Equation.DSMT4">
                    <p:embed/>
                    <p:pic>
                      <p:nvPicPr>
                        <p:cNvPr id="3" name="Object 2">
                          <a:extLst>
                            <a:ext uri="{FF2B5EF4-FFF2-40B4-BE49-F238E27FC236}">
                              <a16:creationId xmlns:a16="http://schemas.microsoft.com/office/drawing/2014/main" xmlns="" id="{D7022D9B-84FD-533D-D0B3-96C5A76618EC}"/>
                            </a:ext>
                          </a:extLst>
                        </p:cNvPr>
                        <p:cNvPicPr/>
                        <p:nvPr/>
                      </p:nvPicPr>
                      <p:blipFill>
                        <a:blip r:embed="rId7"/>
                        <a:stretch>
                          <a:fillRect/>
                        </a:stretch>
                      </p:blipFill>
                      <p:spPr>
                        <a:xfrm>
                          <a:off x="1232693" y="1696269"/>
                          <a:ext cx="776287" cy="499042"/>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xmlns="" id="{0B78AEC7-4BF7-AA4F-6F0C-7BF8265DF0FF}"/>
                </a:ext>
              </a:extLst>
            </p:cNvPr>
            <p:cNvGraphicFramePr>
              <a:graphicFrameLocks noChangeAspect="1"/>
            </p:cNvGraphicFramePr>
            <p:nvPr>
              <p:extLst>
                <p:ext uri="{D42A27DB-BD31-4B8C-83A1-F6EECF244321}">
                  <p14:modId xmlns:p14="http://schemas.microsoft.com/office/powerpoint/2010/main" val="611382407"/>
                </p:ext>
              </p:extLst>
            </p:nvPr>
          </p:nvGraphicFramePr>
          <p:xfrm>
            <a:off x="2474753" y="1666673"/>
            <a:ext cx="776287" cy="500063"/>
          </p:xfrm>
          <a:graphic>
            <a:graphicData uri="http://schemas.openxmlformats.org/presentationml/2006/ole">
              <mc:AlternateContent xmlns:mc="http://schemas.openxmlformats.org/markup-compatibility/2006">
                <mc:Choice xmlns:v="urn:schemas-microsoft-com:vml" Requires="v">
                  <p:oleObj spid="_x0000_s5169" name="Equation" r:id="rId8" imgW="775801" imgH="500036" progId="Equation.DSMT4">
                    <p:embed/>
                  </p:oleObj>
                </mc:Choice>
                <mc:Fallback>
                  <p:oleObj name="Equation" r:id="rId8" imgW="775801" imgH="500036" progId="Equation.DSMT4">
                    <p:embed/>
                    <p:pic>
                      <p:nvPicPr>
                        <p:cNvPr id="4" name="Object 3">
                          <a:extLst>
                            <a:ext uri="{FF2B5EF4-FFF2-40B4-BE49-F238E27FC236}">
                              <a16:creationId xmlns:a16="http://schemas.microsoft.com/office/drawing/2014/main" xmlns="" id="{0B78AEC7-4BF7-AA4F-6F0C-7BF8265DF0FF}"/>
                            </a:ext>
                          </a:extLst>
                        </p:cNvPr>
                        <p:cNvPicPr/>
                        <p:nvPr/>
                      </p:nvPicPr>
                      <p:blipFill>
                        <a:blip r:embed="rId9"/>
                        <a:stretch>
                          <a:fillRect/>
                        </a:stretch>
                      </p:blipFill>
                      <p:spPr>
                        <a:xfrm>
                          <a:off x="2474753" y="1666673"/>
                          <a:ext cx="776287" cy="500063"/>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xmlns="" id="{A28E0DB3-09D8-A9D1-DF22-2001F1EEC7C4}"/>
                </a:ext>
              </a:extLst>
            </p:cNvPr>
            <p:cNvGraphicFramePr>
              <a:graphicFrameLocks noChangeAspect="1"/>
            </p:cNvGraphicFramePr>
            <p:nvPr>
              <p:extLst>
                <p:ext uri="{D42A27DB-BD31-4B8C-83A1-F6EECF244321}">
                  <p14:modId xmlns:p14="http://schemas.microsoft.com/office/powerpoint/2010/main" val="3067116842"/>
                </p:ext>
              </p:extLst>
            </p:nvPr>
          </p:nvGraphicFramePr>
          <p:xfrm>
            <a:off x="3946682" y="1762146"/>
            <a:ext cx="296863" cy="387350"/>
          </p:xfrm>
          <a:graphic>
            <a:graphicData uri="http://schemas.openxmlformats.org/presentationml/2006/ole">
              <mc:AlternateContent xmlns:mc="http://schemas.openxmlformats.org/markup-compatibility/2006">
                <mc:Choice xmlns:v="urn:schemas-microsoft-com:vml" Requires="v">
                  <p:oleObj spid="_x0000_s5170" name="Equation" r:id="rId10" imgW="297222" imgH="387194" progId="Equation.DSMT4">
                    <p:embed/>
                  </p:oleObj>
                </mc:Choice>
                <mc:Fallback>
                  <p:oleObj name="Equation" r:id="rId10" imgW="297222" imgH="387194" progId="Equation.DSMT4">
                    <p:embed/>
                    <p:pic>
                      <p:nvPicPr>
                        <p:cNvPr id="0" name=""/>
                        <p:cNvPicPr/>
                        <p:nvPr/>
                      </p:nvPicPr>
                      <p:blipFill>
                        <a:blip r:embed="rId11"/>
                        <a:stretch>
                          <a:fillRect/>
                        </a:stretch>
                      </p:blipFill>
                      <p:spPr>
                        <a:xfrm>
                          <a:off x="3946682" y="1762146"/>
                          <a:ext cx="296863" cy="387350"/>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xmlns="" id="{FA1F0E06-768D-E8E2-1023-73A94DE207B7}"/>
                </a:ext>
              </a:extLst>
            </p:cNvPr>
            <p:cNvGraphicFramePr>
              <a:graphicFrameLocks noChangeAspect="1"/>
            </p:cNvGraphicFramePr>
            <p:nvPr>
              <p:extLst>
                <p:ext uri="{D42A27DB-BD31-4B8C-83A1-F6EECF244321}">
                  <p14:modId xmlns:p14="http://schemas.microsoft.com/office/powerpoint/2010/main" val="175385983"/>
                </p:ext>
              </p:extLst>
            </p:nvPr>
          </p:nvGraphicFramePr>
          <p:xfrm>
            <a:off x="3186746" y="2227556"/>
            <a:ext cx="942975" cy="381000"/>
          </p:xfrm>
          <a:graphic>
            <a:graphicData uri="http://schemas.openxmlformats.org/presentationml/2006/ole">
              <mc:AlternateContent xmlns:mc="http://schemas.openxmlformats.org/markup-compatibility/2006">
                <mc:Choice xmlns:v="urn:schemas-microsoft-com:vml" Requires="v">
                  <p:oleObj spid="_x0000_s5171" name="Equation" r:id="rId12" imgW="943483" imgH="381066" progId="Equation.DSMT4">
                    <p:embed/>
                  </p:oleObj>
                </mc:Choice>
                <mc:Fallback>
                  <p:oleObj name="Equation" r:id="rId12" imgW="943483" imgH="381066" progId="Equation.DSMT4">
                    <p:embed/>
                    <p:pic>
                      <p:nvPicPr>
                        <p:cNvPr id="0" name=""/>
                        <p:cNvPicPr/>
                        <p:nvPr/>
                      </p:nvPicPr>
                      <p:blipFill>
                        <a:blip r:embed="rId13"/>
                        <a:stretch>
                          <a:fillRect/>
                        </a:stretch>
                      </p:blipFill>
                      <p:spPr>
                        <a:xfrm>
                          <a:off x="3186746" y="2227556"/>
                          <a:ext cx="942975" cy="381000"/>
                        </a:xfrm>
                        <a:prstGeom prst="rect">
                          <a:avLst/>
                        </a:prstGeom>
                      </p:spPr>
                    </p:pic>
                  </p:oleObj>
                </mc:Fallback>
              </mc:AlternateContent>
            </a:graphicData>
          </a:graphic>
        </p:graphicFrame>
      </p:grpSp>
      <p:graphicFrame>
        <p:nvGraphicFramePr>
          <p:cNvPr id="19" name="Object 18">
            <a:extLst>
              <a:ext uri="{FF2B5EF4-FFF2-40B4-BE49-F238E27FC236}">
                <a16:creationId xmlns:a16="http://schemas.microsoft.com/office/drawing/2014/main" xmlns="" id="{5C978962-1B19-06D4-E873-D78739E50756}"/>
              </a:ext>
            </a:extLst>
          </p:cNvPr>
          <p:cNvGraphicFramePr>
            <a:graphicFrameLocks noChangeAspect="1"/>
          </p:cNvGraphicFramePr>
          <p:nvPr>
            <p:extLst>
              <p:ext uri="{D42A27DB-BD31-4B8C-83A1-F6EECF244321}">
                <p14:modId xmlns:p14="http://schemas.microsoft.com/office/powerpoint/2010/main" val="1206058759"/>
              </p:ext>
            </p:extLst>
          </p:nvPr>
        </p:nvGraphicFramePr>
        <p:xfrm>
          <a:off x="1035050" y="2660452"/>
          <a:ext cx="2349500" cy="366712"/>
        </p:xfrm>
        <a:graphic>
          <a:graphicData uri="http://schemas.openxmlformats.org/presentationml/2006/ole">
            <mc:AlternateContent xmlns:mc="http://schemas.openxmlformats.org/markup-compatibility/2006">
              <mc:Choice xmlns:v="urn:schemas-microsoft-com:vml" Requires="v">
                <p:oleObj spid="_x0000_s5172" name="Equation" r:id="rId14" imgW="1218960" imgH="190440" progId="Equation.DSMT4">
                  <p:embed/>
                </p:oleObj>
              </mc:Choice>
              <mc:Fallback>
                <p:oleObj name="Equation" r:id="rId14" imgW="1218960" imgH="190440" progId="Equation.DSMT4">
                  <p:embed/>
                  <p:pic>
                    <p:nvPicPr>
                      <p:cNvPr id="0" name=""/>
                      <p:cNvPicPr/>
                      <p:nvPr/>
                    </p:nvPicPr>
                    <p:blipFill>
                      <a:blip r:embed="rId15"/>
                      <a:stretch>
                        <a:fillRect/>
                      </a:stretch>
                    </p:blipFill>
                    <p:spPr>
                      <a:xfrm>
                        <a:off x="1035050" y="2660452"/>
                        <a:ext cx="2349500" cy="366712"/>
                      </a:xfrm>
                      <a:prstGeom prst="rect">
                        <a:avLst/>
                      </a:prstGeom>
                    </p:spPr>
                  </p:pic>
                </p:oleObj>
              </mc:Fallback>
            </mc:AlternateContent>
          </a:graphicData>
        </a:graphic>
      </p:graphicFrame>
      <p:grpSp>
        <p:nvGrpSpPr>
          <p:cNvPr id="44" name="Group 43">
            <a:extLst>
              <a:ext uri="{FF2B5EF4-FFF2-40B4-BE49-F238E27FC236}">
                <a16:creationId xmlns:a16="http://schemas.microsoft.com/office/drawing/2014/main" xmlns="" id="{B6C814C9-BDEC-4090-9AC7-EF4ABE8A77F7}"/>
              </a:ext>
            </a:extLst>
          </p:cNvPr>
          <p:cNvGrpSpPr/>
          <p:nvPr/>
        </p:nvGrpSpPr>
        <p:grpSpPr>
          <a:xfrm>
            <a:off x="883639" y="2981180"/>
            <a:ext cx="5549188" cy="523220"/>
            <a:chOff x="901974" y="3022524"/>
            <a:chExt cx="5549188" cy="523220"/>
          </a:xfrm>
        </p:grpSpPr>
        <p:sp>
          <p:nvSpPr>
            <p:cNvPr id="32" name="TextBox 31">
              <a:extLst>
                <a:ext uri="{FF2B5EF4-FFF2-40B4-BE49-F238E27FC236}">
                  <a16:creationId xmlns:a16="http://schemas.microsoft.com/office/drawing/2014/main" xmlns="" id="{27852C89-5293-F1CE-E9F3-BA485D474851}"/>
                </a:ext>
              </a:extLst>
            </p:cNvPr>
            <p:cNvSpPr txBox="1"/>
            <p:nvPr/>
          </p:nvSpPr>
          <p:spPr>
            <a:xfrm>
              <a:off x="901974" y="3022524"/>
              <a:ext cx="5549188"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Trong tam giác            , ta có:</a:t>
              </a:r>
            </a:p>
          </p:txBody>
        </p:sp>
        <p:graphicFrame>
          <p:nvGraphicFramePr>
            <p:cNvPr id="37" name="Object 36">
              <a:extLst>
                <a:ext uri="{FF2B5EF4-FFF2-40B4-BE49-F238E27FC236}">
                  <a16:creationId xmlns:a16="http://schemas.microsoft.com/office/drawing/2014/main" xmlns="" id="{B157EA14-DB6B-D342-CEE9-C7638BC3605F}"/>
                </a:ext>
              </a:extLst>
            </p:cNvPr>
            <p:cNvGraphicFramePr>
              <a:graphicFrameLocks noChangeAspect="1"/>
            </p:cNvGraphicFramePr>
            <p:nvPr>
              <p:extLst>
                <p:ext uri="{D42A27DB-BD31-4B8C-83A1-F6EECF244321}">
                  <p14:modId xmlns:p14="http://schemas.microsoft.com/office/powerpoint/2010/main" val="1694775827"/>
                </p:ext>
              </p:extLst>
            </p:nvPr>
          </p:nvGraphicFramePr>
          <p:xfrm>
            <a:off x="3216391" y="3112629"/>
            <a:ext cx="942975" cy="381000"/>
          </p:xfrm>
          <a:graphic>
            <a:graphicData uri="http://schemas.openxmlformats.org/presentationml/2006/ole">
              <mc:AlternateContent xmlns:mc="http://schemas.openxmlformats.org/markup-compatibility/2006">
                <mc:Choice xmlns:v="urn:schemas-microsoft-com:vml" Requires="v">
                  <p:oleObj spid="_x0000_s5173" name="Equation" r:id="rId16" imgW="943483" imgH="381066" progId="Equation.DSMT4">
                    <p:embed/>
                  </p:oleObj>
                </mc:Choice>
                <mc:Fallback>
                  <p:oleObj name="Equation" r:id="rId16" imgW="943483" imgH="381066" progId="Equation.DSMT4">
                    <p:embed/>
                    <p:pic>
                      <p:nvPicPr>
                        <p:cNvPr id="0" name=""/>
                        <p:cNvPicPr/>
                        <p:nvPr/>
                      </p:nvPicPr>
                      <p:blipFill>
                        <a:blip r:embed="rId17"/>
                        <a:stretch>
                          <a:fillRect/>
                        </a:stretch>
                      </p:blipFill>
                      <p:spPr>
                        <a:xfrm>
                          <a:off x="3216391" y="3112629"/>
                          <a:ext cx="942975" cy="381000"/>
                        </a:xfrm>
                        <a:prstGeom prst="rect">
                          <a:avLst/>
                        </a:prstGeom>
                      </p:spPr>
                    </p:pic>
                  </p:oleObj>
                </mc:Fallback>
              </mc:AlternateContent>
            </a:graphicData>
          </a:graphic>
        </p:graphicFrame>
      </p:grpSp>
      <p:graphicFrame>
        <p:nvGraphicFramePr>
          <p:cNvPr id="38" name="Object 37">
            <a:extLst>
              <a:ext uri="{FF2B5EF4-FFF2-40B4-BE49-F238E27FC236}">
                <a16:creationId xmlns:a16="http://schemas.microsoft.com/office/drawing/2014/main" xmlns="" id="{7FA89277-6297-8B53-5ECD-49A61019D668}"/>
              </a:ext>
            </a:extLst>
          </p:cNvPr>
          <p:cNvGraphicFramePr>
            <a:graphicFrameLocks noChangeAspect="1"/>
          </p:cNvGraphicFramePr>
          <p:nvPr>
            <p:extLst>
              <p:ext uri="{D42A27DB-BD31-4B8C-83A1-F6EECF244321}">
                <p14:modId xmlns:p14="http://schemas.microsoft.com/office/powerpoint/2010/main" val="2453890874"/>
              </p:ext>
            </p:extLst>
          </p:nvPr>
        </p:nvGraphicFramePr>
        <p:xfrm>
          <a:off x="1039525" y="3326697"/>
          <a:ext cx="3578195" cy="845810"/>
        </p:xfrm>
        <a:graphic>
          <a:graphicData uri="http://schemas.openxmlformats.org/presentationml/2006/ole">
            <mc:AlternateContent xmlns:mc="http://schemas.openxmlformats.org/markup-compatibility/2006">
              <mc:Choice xmlns:v="urn:schemas-microsoft-com:vml" Requires="v">
                <p:oleObj spid="_x0000_s5174" name="Equation" r:id="rId18" imgW="1893631" imgH="447607" progId="Equation.DSMT4">
                  <p:embed/>
                </p:oleObj>
              </mc:Choice>
              <mc:Fallback>
                <p:oleObj name="Equation" r:id="rId18" imgW="1893631" imgH="447607" progId="Equation.DSMT4">
                  <p:embed/>
                  <p:pic>
                    <p:nvPicPr>
                      <p:cNvPr id="0" name=""/>
                      <p:cNvPicPr/>
                      <p:nvPr/>
                    </p:nvPicPr>
                    <p:blipFill>
                      <a:blip r:embed="rId19"/>
                      <a:stretch>
                        <a:fillRect/>
                      </a:stretch>
                    </p:blipFill>
                    <p:spPr>
                      <a:xfrm>
                        <a:off x="1039525" y="3326697"/>
                        <a:ext cx="3578195" cy="845810"/>
                      </a:xfrm>
                      <a:prstGeom prst="rect">
                        <a:avLst/>
                      </a:prstGeom>
                    </p:spPr>
                  </p:pic>
                </p:oleObj>
              </mc:Fallback>
            </mc:AlternateContent>
          </a:graphicData>
        </a:graphic>
      </p:graphicFrame>
      <p:graphicFrame>
        <p:nvGraphicFramePr>
          <p:cNvPr id="42" name="Object 41">
            <a:extLst>
              <a:ext uri="{FF2B5EF4-FFF2-40B4-BE49-F238E27FC236}">
                <a16:creationId xmlns:a16="http://schemas.microsoft.com/office/drawing/2014/main" xmlns="" id="{99D95CD3-6492-26FB-BDCC-FF46C39E4392}"/>
              </a:ext>
            </a:extLst>
          </p:cNvPr>
          <p:cNvGraphicFramePr>
            <a:graphicFrameLocks noChangeAspect="1"/>
          </p:cNvGraphicFramePr>
          <p:nvPr>
            <p:extLst>
              <p:ext uri="{D42A27DB-BD31-4B8C-83A1-F6EECF244321}">
                <p14:modId xmlns:p14="http://schemas.microsoft.com/office/powerpoint/2010/main" val="439487035"/>
              </p:ext>
            </p:extLst>
          </p:nvPr>
        </p:nvGraphicFramePr>
        <p:xfrm>
          <a:off x="4626101" y="3400425"/>
          <a:ext cx="2787650" cy="566738"/>
        </p:xfrm>
        <a:graphic>
          <a:graphicData uri="http://schemas.openxmlformats.org/presentationml/2006/ole">
            <mc:AlternateContent xmlns:mc="http://schemas.openxmlformats.org/markup-compatibility/2006">
              <mc:Choice xmlns:v="urn:schemas-microsoft-com:vml" Requires="v">
                <p:oleObj spid="_x0000_s5175" name="Equation" r:id="rId20" imgW="1434960" imgH="291960" progId="Equation.DSMT4">
                  <p:embed/>
                </p:oleObj>
              </mc:Choice>
              <mc:Fallback>
                <p:oleObj name="Equation" r:id="rId20" imgW="1434960" imgH="291960" progId="Equation.DSMT4">
                  <p:embed/>
                  <p:pic>
                    <p:nvPicPr>
                      <p:cNvPr id="0" name=""/>
                      <p:cNvPicPr/>
                      <p:nvPr/>
                    </p:nvPicPr>
                    <p:blipFill>
                      <a:blip r:embed="rId21"/>
                      <a:stretch>
                        <a:fillRect/>
                      </a:stretch>
                    </p:blipFill>
                    <p:spPr>
                      <a:xfrm>
                        <a:off x="4626101" y="3400425"/>
                        <a:ext cx="2787650" cy="566738"/>
                      </a:xfrm>
                      <a:prstGeom prst="rect">
                        <a:avLst/>
                      </a:prstGeom>
                    </p:spPr>
                  </p:pic>
                </p:oleObj>
              </mc:Fallback>
            </mc:AlternateContent>
          </a:graphicData>
        </a:graphic>
      </p:graphicFrame>
      <p:sp>
        <p:nvSpPr>
          <p:cNvPr id="47" name="TextBox 46">
            <a:extLst>
              <a:ext uri="{FF2B5EF4-FFF2-40B4-BE49-F238E27FC236}">
                <a16:creationId xmlns:a16="http://schemas.microsoft.com/office/drawing/2014/main" xmlns="" id="{075F175C-5A5C-8A32-517A-B5DDD8E1D707}"/>
              </a:ext>
            </a:extLst>
          </p:cNvPr>
          <p:cNvSpPr txBox="1"/>
          <p:nvPr/>
        </p:nvSpPr>
        <p:spPr>
          <a:xfrm>
            <a:off x="893357" y="3952756"/>
            <a:ext cx="5549188"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Trong            , ta có:</a:t>
            </a:r>
          </a:p>
        </p:txBody>
      </p:sp>
      <p:graphicFrame>
        <p:nvGraphicFramePr>
          <p:cNvPr id="43" name="Object 42">
            <a:extLst>
              <a:ext uri="{FF2B5EF4-FFF2-40B4-BE49-F238E27FC236}">
                <a16:creationId xmlns:a16="http://schemas.microsoft.com/office/drawing/2014/main" xmlns="" id="{E80B7BB5-A018-EF20-1BA8-8F486C8E5CFE}"/>
              </a:ext>
            </a:extLst>
          </p:cNvPr>
          <p:cNvGraphicFramePr>
            <a:graphicFrameLocks noChangeAspect="1"/>
          </p:cNvGraphicFramePr>
          <p:nvPr>
            <p:extLst>
              <p:ext uri="{D42A27DB-BD31-4B8C-83A1-F6EECF244321}">
                <p14:modId xmlns:p14="http://schemas.microsoft.com/office/powerpoint/2010/main" val="900149254"/>
              </p:ext>
            </p:extLst>
          </p:nvPr>
        </p:nvGraphicFramePr>
        <p:xfrm>
          <a:off x="1886101" y="4036529"/>
          <a:ext cx="976795" cy="350644"/>
        </p:xfrm>
        <a:graphic>
          <a:graphicData uri="http://schemas.openxmlformats.org/presentationml/2006/ole">
            <mc:AlternateContent xmlns:mc="http://schemas.openxmlformats.org/markup-compatibility/2006">
              <mc:Choice xmlns:v="urn:schemas-microsoft-com:vml" Requires="v">
                <p:oleObj spid="_x0000_s5176" name="Equation" r:id="rId22" imgW="495000" imgH="177480" progId="Equation.DSMT4">
                  <p:embed/>
                </p:oleObj>
              </mc:Choice>
              <mc:Fallback>
                <p:oleObj name="Equation" r:id="rId22" imgW="495000" imgH="177480" progId="Equation.DSMT4">
                  <p:embed/>
                  <p:pic>
                    <p:nvPicPr>
                      <p:cNvPr id="0" name=""/>
                      <p:cNvPicPr/>
                      <p:nvPr/>
                    </p:nvPicPr>
                    <p:blipFill>
                      <a:blip r:embed="rId23"/>
                      <a:stretch>
                        <a:fillRect/>
                      </a:stretch>
                    </p:blipFill>
                    <p:spPr>
                      <a:xfrm>
                        <a:off x="1886101" y="4036529"/>
                        <a:ext cx="976795" cy="350644"/>
                      </a:xfrm>
                      <a:prstGeom prst="rect">
                        <a:avLst/>
                      </a:prstGeom>
                    </p:spPr>
                  </p:pic>
                </p:oleObj>
              </mc:Fallback>
            </mc:AlternateContent>
          </a:graphicData>
        </a:graphic>
      </p:graphicFrame>
      <p:graphicFrame>
        <p:nvGraphicFramePr>
          <p:cNvPr id="46" name="Object 45">
            <a:extLst>
              <a:ext uri="{FF2B5EF4-FFF2-40B4-BE49-F238E27FC236}">
                <a16:creationId xmlns:a16="http://schemas.microsoft.com/office/drawing/2014/main" xmlns="" id="{868EEFAC-AE16-AE8C-1BF1-9540AF979D58}"/>
              </a:ext>
            </a:extLst>
          </p:cNvPr>
          <p:cNvGraphicFramePr>
            <a:graphicFrameLocks noChangeAspect="1"/>
          </p:cNvGraphicFramePr>
          <p:nvPr>
            <p:extLst>
              <p:ext uri="{D42A27DB-BD31-4B8C-83A1-F6EECF244321}">
                <p14:modId xmlns:p14="http://schemas.microsoft.com/office/powerpoint/2010/main" val="2792096690"/>
              </p:ext>
            </p:extLst>
          </p:nvPr>
        </p:nvGraphicFramePr>
        <p:xfrm>
          <a:off x="891975" y="4391025"/>
          <a:ext cx="6003925" cy="571500"/>
        </p:xfrm>
        <a:graphic>
          <a:graphicData uri="http://schemas.openxmlformats.org/presentationml/2006/ole">
            <mc:AlternateContent xmlns:mc="http://schemas.openxmlformats.org/markup-compatibility/2006">
              <mc:Choice xmlns:v="urn:schemas-microsoft-com:vml" Requires="v">
                <p:oleObj spid="_x0000_s5177" name="Equation" r:id="rId24" imgW="3060360" imgH="291960" progId="Equation.DSMT4">
                  <p:embed/>
                </p:oleObj>
              </mc:Choice>
              <mc:Fallback>
                <p:oleObj name="Equation" r:id="rId24" imgW="3060360" imgH="291960" progId="Equation.DSMT4">
                  <p:embed/>
                  <p:pic>
                    <p:nvPicPr>
                      <p:cNvPr id="0" name=""/>
                      <p:cNvPicPr/>
                      <p:nvPr/>
                    </p:nvPicPr>
                    <p:blipFill>
                      <a:blip r:embed="rId25"/>
                      <a:stretch>
                        <a:fillRect/>
                      </a:stretch>
                    </p:blipFill>
                    <p:spPr>
                      <a:xfrm>
                        <a:off x="891975" y="4391025"/>
                        <a:ext cx="6003925" cy="571500"/>
                      </a:xfrm>
                      <a:prstGeom prst="rect">
                        <a:avLst/>
                      </a:prstGeom>
                    </p:spPr>
                  </p:pic>
                </p:oleObj>
              </mc:Fallback>
            </mc:AlternateContent>
          </a:graphicData>
        </a:graphic>
      </p:graphicFrame>
      <p:sp>
        <p:nvSpPr>
          <p:cNvPr id="52" name="TextBox 51">
            <a:extLst>
              <a:ext uri="{FF2B5EF4-FFF2-40B4-BE49-F238E27FC236}">
                <a16:creationId xmlns:a16="http://schemas.microsoft.com/office/drawing/2014/main" xmlns="" id="{C3A9F839-9858-3732-C8D6-00CACFC651D0}"/>
              </a:ext>
            </a:extLst>
          </p:cNvPr>
          <p:cNvSpPr txBox="1"/>
          <p:nvPr/>
        </p:nvSpPr>
        <p:spPr>
          <a:xfrm>
            <a:off x="893356" y="4844367"/>
            <a:ext cx="6795067" cy="523220"/>
          </a:xfrm>
          <a:prstGeom prst="rect">
            <a:avLst/>
          </a:prstGeom>
          <a:noFill/>
        </p:spPr>
        <p:txBody>
          <a:bodyPr wrap="square" rtlCol="0">
            <a:spAutoFit/>
          </a:bodyPr>
          <a:lstStyle/>
          <a:p>
            <a:r>
              <a:rPr lang="en-US" sz="2800" smtClean="0">
                <a:latin typeface="Times New Roman" panose="02020603050405020304" pitchFamily="18" charset="0"/>
                <a:cs typeface="Times New Roman" panose="02020603050405020304" pitchFamily="18" charset="0"/>
              </a:rPr>
              <a:t>Từ (1) và (2) s</a:t>
            </a:r>
            <a:r>
              <a:rPr lang="en-US" sz="2800" smtClean="0">
                <a:latin typeface="Times New Roman" panose="02020603050405020304" pitchFamily="18" charset="0"/>
                <a:cs typeface="Times New Roman" panose="02020603050405020304" pitchFamily="18" charset="0"/>
              </a:rPr>
              <a:t>uy </a:t>
            </a:r>
            <a:r>
              <a:rPr lang="en-US" sz="2800">
                <a:latin typeface="Times New Roman" panose="02020603050405020304" pitchFamily="18" charset="0"/>
                <a:cs typeface="Times New Roman" panose="02020603050405020304" pitchFamily="18" charset="0"/>
              </a:rPr>
              <a:t>ra            vuông cân tại </a:t>
            </a:r>
          </a:p>
        </p:txBody>
      </p:sp>
      <p:graphicFrame>
        <p:nvGraphicFramePr>
          <p:cNvPr id="48" name="Object 47">
            <a:extLst>
              <a:ext uri="{FF2B5EF4-FFF2-40B4-BE49-F238E27FC236}">
                <a16:creationId xmlns:a16="http://schemas.microsoft.com/office/drawing/2014/main" xmlns="" id="{D653D2D5-53D2-25EC-D8F1-5CC7238AAA6F}"/>
              </a:ext>
            </a:extLst>
          </p:cNvPr>
          <p:cNvGraphicFramePr>
            <a:graphicFrameLocks noChangeAspect="1"/>
          </p:cNvGraphicFramePr>
          <p:nvPr>
            <p:extLst>
              <p:ext uri="{D42A27DB-BD31-4B8C-83A1-F6EECF244321}">
                <p14:modId xmlns:p14="http://schemas.microsoft.com/office/powerpoint/2010/main" val="2760724418"/>
              </p:ext>
            </p:extLst>
          </p:nvPr>
        </p:nvGraphicFramePr>
        <p:xfrm>
          <a:off x="3874453" y="4951922"/>
          <a:ext cx="976313" cy="350837"/>
        </p:xfrm>
        <a:graphic>
          <a:graphicData uri="http://schemas.openxmlformats.org/presentationml/2006/ole">
            <mc:AlternateContent xmlns:mc="http://schemas.openxmlformats.org/markup-compatibility/2006">
              <mc:Choice xmlns:v="urn:schemas-microsoft-com:vml" Requires="v">
                <p:oleObj spid="_x0000_s5178" name="Equation" r:id="rId26" imgW="976948" imgH="350782" progId="Equation.DSMT4">
                  <p:embed/>
                </p:oleObj>
              </mc:Choice>
              <mc:Fallback>
                <p:oleObj name="Equation" r:id="rId26" imgW="976948" imgH="350782" progId="Equation.DSMT4">
                  <p:embed/>
                  <p:pic>
                    <p:nvPicPr>
                      <p:cNvPr id="0" name=""/>
                      <p:cNvPicPr/>
                      <p:nvPr/>
                    </p:nvPicPr>
                    <p:blipFill>
                      <a:blip r:embed="rId27"/>
                      <a:stretch>
                        <a:fillRect/>
                      </a:stretch>
                    </p:blipFill>
                    <p:spPr>
                      <a:xfrm>
                        <a:off x="3874453" y="4951922"/>
                        <a:ext cx="976313" cy="350837"/>
                      </a:xfrm>
                      <a:prstGeom prst="rect">
                        <a:avLst/>
                      </a:prstGeom>
                    </p:spPr>
                  </p:pic>
                </p:oleObj>
              </mc:Fallback>
            </mc:AlternateContent>
          </a:graphicData>
        </a:graphic>
      </p:graphicFrame>
      <p:graphicFrame>
        <p:nvGraphicFramePr>
          <p:cNvPr id="49" name="Object 48">
            <a:extLst>
              <a:ext uri="{FF2B5EF4-FFF2-40B4-BE49-F238E27FC236}">
                <a16:creationId xmlns:a16="http://schemas.microsoft.com/office/drawing/2014/main" xmlns="" id="{0B873603-6017-B8BD-86A4-8F14E385EE84}"/>
              </a:ext>
            </a:extLst>
          </p:cNvPr>
          <p:cNvGraphicFramePr>
            <a:graphicFrameLocks noChangeAspect="1"/>
          </p:cNvGraphicFramePr>
          <p:nvPr>
            <p:extLst>
              <p:ext uri="{D42A27DB-BD31-4B8C-83A1-F6EECF244321}">
                <p14:modId xmlns:p14="http://schemas.microsoft.com/office/powerpoint/2010/main" val="2424252853"/>
              </p:ext>
            </p:extLst>
          </p:nvPr>
        </p:nvGraphicFramePr>
        <p:xfrm>
          <a:off x="6750732" y="4940336"/>
          <a:ext cx="425933" cy="331281"/>
        </p:xfrm>
        <a:graphic>
          <a:graphicData uri="http://schemas.openxmlformats.org/presentationml/2006/ole">
            <mc:AlternateContent xmlns:mc="http://schemas.openxmlformats.org/markup-compatibility/2006">
              <mc:Choice xmlns:v="urn:schemas-microsoft-com:vml" Requires="v">
                <p:oleObj spid="_x0000_s5179" name="Equation" r:id="rId28" imgW="228600" imgH="177480" progId="Equation.DSMT4">
                  <p:embed/>
                </p:oleObj>
              </mc:Choice>
              <mc:Fallback>
                <p:oleObj name="Equation" r:id="rId28" imgW="228600" imgH="177480" progId="Equation.DSMT4">
                  <p:embed/>
                  <p:pic>
                    <p:nvPicPr>
                      <p:cNvPr id="0" name=""/>
                      <p:cNvPicPr/>
                      <p:nvPr/>
                    </p:nvPicPr>
                    <p:blipFill>
                      <a:blip r:embed="rId29"/>
                      <a:stretch>
                        <a:fillRect/>
                      </a:stretch>
                    </p:blipFill>
                    <p:spPr>
                      <a:xfrm>
                        <a:off x="6750732" y="4940336"/>
                        <a:ext cx="425933" cy="331281"/>
                      </a:xfrm>
                      <a:prstGeom prst="rect">
                        <a:avLst/>
                      </a:prstGeom>
                    </p:spPr>
                  </p:pic>
                </p:oleObj>
              </mc:Fallback>
            </mc:AlternateContent>
          </a:graphicData>
        </a:graphic>
      </p:graphicFrame>
      <p:graphicFrame>
        <p:nvGraphicFramePr>
          <p:cNvPr id="50" name="Object 49">
            <a:extLst>
              <a:ext uri="{FF2B5EF4-FFF2-40B4-BE49-F238E27FC236}">
                <a16:creationId xmlns:a16="http://schemas.microsoft.com/office/drawing/2014/main" xmlns="" id="{053D92A2-29FC-CED3-46B7-C9B913767403}"/>
              </a:ext>
            </a:extLst>
          </p:cNvPr>
          <p:cNvGraphicFramePr>
            <a:graphicFrameLocks noChangeAspect="1"/>
          </p:cNvGraphicFramePr>
          <p:nvPr>
            <p:extLst>
              <p:ext uri="{D42A27DB-BD31-4B8C-83A1-F6EECF244321}">
                <p14:modId xmlns:p14="http://schemas.microsoft.com/office/powerpoint/2010/main" val="752099107"/>
              </p:ext>
            </p:extLst>
          </p:nvPr>
        </p:nvGraphicFramePr>
        <p:xfrm>
          <a:off x="1011238" y="5367587"/>
          <a:ext cx="2839262" cy="388198"/>
        </p:xfrm>
        <a:graphic>
          <a:graphicData uri="http://schemas.openxmlformats.org/presentationml/2006/ole">
            <mc:AlternateContent xmlns:mc="http://schemas.openxmlformats.org/markup-compatibility/2006">
              <mc:Choice xmlns:v="urn:schemas-microsoft-com:vml" Requires="v">
                <p:oleObj spid="_x0000_s5180" name="Equation" r:id="rId30" imgW="1396800" imgH="190440" progId="Equation.DSMT4">
                  <p:embed/>
                </p:oleObj>
              </mc:Choice>
              <mc:Fallback>
                <p:oleObj name="Equation" r:id="rId30" imgW="1396800" imgH="190440" progId="Equation.DSMT4">
                  <p:embed/>
                  <p:pic>
                    <p:nvPicPr>
                      <p:cNvPr id="0" name=""/>
                      <p:cNvPicPr/>
                      <p:nvPr/>
                    </p:nvPicPr>
                    <p:blipFill>
                      <a:blip r:embed="rId31"/>
                      <a:stretch>
                        <a:fillRect/>
                      </a:stretch>
                    </p:blipFill>
                    <p:spPr>
                      <a:xfrm>
                        <a:off x="1011238" y="5367587"/>
                        <a:ext cx="2839262" cy="388198"/>
                      </a:xfrm>
                      <a:prstGeom prst="rect">
                        <a:avLst/>
                      </a:prstGeom>
                    </p:spPr>
                  </p:pic>
                </p:oleObj>
              </mc:Fallback>
            </mc:AlternateContent>
          </a:graphicData>
        </a:graphic>
      </p:graphicFrame>
      <p:graphicFrame>
        <p:nvGraphicFramePr>
          <p:cNvPr id="51" name="Object 50">
            <a:extLst>
              <a:ext uri="{FF2B5EF4-FFF2-40B4-BE49-F238E27FC236}">
                <a16:creationId xmlns:a16="http://schemas.microsoft.com/office/drawing/2014/main" xmlns="" id="{34A3F0DE-2505-A1B0-E8A4-467156B5F974}"/>
              </a:ext>
            </a:extLst>
          </p:cNvPr>
          <p:cNvGraphicFramePr>
            <a:graphicFrameLocks noChangeAspect="1"/>
          </p:cNvGraphicFramePr>
          <p:nvPr>
            <p:extLst>
              <p:ext uri="{D42A27DB-BD31-4B8C-83A1-F6EECF244321}">
                <p14:modId xmlns:p14="http://schemas.microsoft.com/office/powerpoint/2010/main" val="1206236331"/>
              </p:ext>
            </p:extLst>
          </p:nvPr>
        </p:nvGraphicFramePr>
        <p:xfrm>
          <a:off x="1786348" y="5946594"/>
          <a:ext cx="2859881" cy="376713"/>
        </p:xfrm>
        <a:graphic>
          <a:graphicData uri="http://schemas.openxmlformats.org/presentationml/2006/ole">
            <mc:AlternateContent xmlns:mc="http://schemas.openxmlformats.org/markup-compatibility/2006">
              <mc:Choice xmlns:v="urn:schemas-microsoft-com:vml" Requires="v">
                <p:oleObj spid="_x0000_s5181" name="Equation" r:id="rId32" imgW="1446569" imgH="190341" progId="Equation.DSMT4">
                  <p:embed/>
                </p:oleObj>
              </mc:Choice>
              <mc:Fallback>
                <p:oleObj name="Equation" r:id="rId32" imgW="1446569" imgH="190341" progId="Equation.DSMT4">
                  <p:embed/>
                  <p:pic>
                    <p:nvPicPr>
                      <p:cNvPr id="0" name=""/>
                      <p:cNvPicPr/>
                      <p:nvPr/>
                    </p:nvPicPr>
                    <p:blipFill>
                      <a:blip r:embed="rId33"/>
                      <a:stretch>
                        <a:fillRect/>
                      </a:stretch>
                    </p:blipFill>
                    <p:spPr>
                      <a:xfrm>
                        <a:off x="1786348" y="5946594"/>
                        <a:ext cx="2859881" cy="376713"/>
                      </a:xfrm>
                      <a:prstGeom prst="rect">
                        <a:avLst/>
                      </a:prstGeom>
                    </p:spPr>
                  </p:pic>
                </p:oleObj>
              </mc:Fallback>
            </mc:AlternateContent>
          </a:graphicData>
        </a:graphic>
      </p:graphicFrame>
      <p:sp>
        <p:nvSpPr>
          <p:cNvPr id="57" name="TextBox 56">
            <a:extLst>
              <a:ext uri="{FF2B5EF4-FFF2-40B4-BE49-F238E27FC236}">
                <a16:creationId xmlns:a16="http://schemas.microsoft.com/office/drawing/2014/main" xmlns="" id="{0B70B7AA-EB65-A1F8-93CC-EE697DB639FE}"/>
              </a:ext>
            </a:extLst>
          </p:cNvPr>
          <p:cNvSpPr txBox="1"/>
          <p:nvPr/>
        </p:nvSpPr>
        <p:spPr>
          <a:xfrm>
            <a:off x="873299" y="5861648"/>
            <a:ext cx="902949"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Vậy  </a:t>
            </a:r>
          </a:p>
        </p:txBody>
      </p:sp>
      <p:pic>
        <p:nvPicPr>
          <p:cNvPr id="30" name="Picture 29">
            <a:extLst>
              <a:ext uri="{FF2B5EF4-FFF2-40B4-BE49-F238E27FC236}">
                <a16:creationId xmlns:a16="http://schemas.microsoft.com/office/drawing/2014/main" xmlns="" id="{F8B3B40C-FE94-9C75-6B35-33B821F251FF}"/>
              </a:ext>
            </a:extLst>
          </p:cNvPr>
          <p:cNvPicPr>
            <a:picLocks noChangeAspect="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8203008" y="1524000"/>
            <a:ext cx="3439218" cy="2781106"/>
          </a:xfrm>
          <a:prstGeom prst="rect">
            <a:avLst/>
          </a:prstGeom>
          <a:noFill/>
          <a:ln>
            <a:noFill/>
          </a:ln>
        </p:spPr>
      </p:pic>
    </p:spTree>
    <p:extLst>
      <p:ext uri="{BB962C8B-B14F-4D97-AF65-F5344CB8AC3E}">
        <p14:creationId xmlns:p14="http://schemas.microsoft.com/office/powerpoint/2010/main" val="4102392043"/>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p:stCondLst>
                                    <p:cond delay="0"/>
                                  </p:stCondLst>
                                  <p:childTnLst>
                                    <p:set>
                                      <p:cBhvr>
                                        <p:cTn id="6" dur="1" fill="hold">
                                          <p:stCondLst>
                                            <p:cond delay="0"/>
                                          </p:stCondLst>
                                        </p:cTn>
                                        <p:tgtEl>
                                          <p:spTgt spid="49190"/>
                                        </p:tgtEl>
                                        <p:attrNameLst>
                                          <p:attrName>style.visibility</p:attrName>
                                        </p:attrNameLst>
                                      </p:cBhvr>
                                      <p:to>
                                        <p:strVal val="visible"/>
                                      </p:to>
                                    </p:set>
                                    <p:animEffect transition="in" filter="diamond(in)">
                                      <p:cBhvr>
                                        <p:cTn id="7" dur="2000"/>
                                        <p:tgtEl>
                                          <p:spTgt spid="49190"/>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49190"/>
                                        </p:tgtEl>
                                        <p:attrNameLst>
                                          <p:attrName>style.visibility</p:attrName>
                                        </p:attrNameLst>
                                      </p:cBhvr>
                                      <p:to>
                                        <p:strVal val="visible"/>
                                      </p:to>
                                    </p:set>
                                    <p:animEffect transition="in" filter="fade">
                                      <p:cBhvr>
                                        <p:cTn id="10" dur="500"/>
                                        <p:tgtEl>
                                          <p:spTgt spid="4919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fade">
                                      <p:cBhvr>
                                        <p:cTn id="18" dur="500"/>
                                        <p:tgtEl>
                                          <p:spTgt spid="4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fade">
                                      <p:cBhvr>
                                        <p:cTn id="28" dur="500"/>
                                        <p:tgtEl>
                                          <p:spTgt spid="4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fade">
                                      <p:cBhvr>
                                        <p:cTn id="33" dur="500"/>
                                        <p:tgtEl>
                                          <p:spTgt spid="3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fade">
                                      <p:cBhvr>
                                        <p:cTn id="38" dur="500"/>
                                        <p:tgtEl>
                                          <p:spTgt spid="4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500"/>
                                        <p:tgtEl>
                                          <p:spTgt spid="47"/>
                                        </p:tgtEl>
                                      </p:cBhvr>
                                    </p:animEffect>
                                  </p:childTnLst>
                                </p:cTn>
                              </p:par>
                              <p:par>
                                <p:cTn id="44" presetID="10" presetClass="entr" presetSubtype="0" fill="hold"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500"/>
                                        <p:tgtEl>
                                          <p:spTgt spid="4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fade">
                                      <p:cBhvr>
                                        <p:cTn id="51" dur="500"/>
                                        <p:tgtEl>
                                          <p:spTgt spid="46"/>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52"/>
                                        </p:tgtEl>
                                        <p:attrNameLst>
                                          <p:attrName>style.visibility</p:attrName>
                                        </p:attrNameLst>
                                      </p:cBhvr>
                                      <p:to>
                                        <p:strVal val="visible"/>
                                      </p:to>
                                    </p:set>
                                    <p:animEffect transition="in" filter="fade">
                                      <p:cBhvr>
                                        <p:cTn id="56" dur="500"/>
                                        <p:tgtEl>
                                          <p:spTgt spid="52"/>
                                        </p:tgtEl>
                                      </p:cBhvr>
                                    </p:animEffect>
                                  </p:childTnLst>
                                </p:cTn>
                              </p:par>
                              <p:par>
                                <p:cTn id="57" presetID="10" presetClass="entr" presetSubtype="0" fill="hold" nodeType="with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500"/>
                                        <p:tgtEl>
                                          <p:spTgt spid="48"/>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50"/>
                                        </p:tgtEl>
                                        <p:attrNameLst>
                                          <p:attrName>style.visibility</p:attrName>
                                        </p:attrNameLst>
                                      </p:cBhvr>
                                      <p:to>
                                        <p:strVal val="visible"/>
                                      </p:to>
                                    </p:set>
                                    <p:animEffect transition="in" filter="fade">
                                      <p:cBhvr>
                                        <p:cTn id="64" dur="500"/>
                                        <p:tgtEl>
                                          <p:spTgt spid="50"/>
                                        </p:tgtEl>
                                      </p:cBhvr>
                                    </p:animEffect>
                                  </p:childTnLst>
                                </p:cTn>
                              </p:par>
                              <p:par>
                                <p:cTn id="65" presetID="10" presetClass="entr" presetSubtype="0" fill="hold" nodeType="with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fade">
                                      <p:cBhvr>
                                        <p:cTn id="67" dur="500"/>
                                        <p:tgtEl>
                                          <p:spTgt spid="49"/>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fade">
                                      <p:cBhvr>
                                        <p:cTn id="72" dur="500"/>
                                        <p:tgtEl>
                                          <p:spTgt spid="57"/>
                                        </p:tgtEl>
                                      </p:cBhvr>
                                    </p:animEffect>
                                  </p:childTnLst>
                                </p:cTn>
                              </p:par>
                              <p:par>
                                <p:cTn id="73" presetID="10" presetClass="entr" presetSubtype="0" fill="hold" nodeType="with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fade">
                                      <p:cBhvr>
                                        <p:cTn id="75"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90" grpId="0"/>
      <p:bldP spid="49190" grpId="1"/>
      <p:bldP spid="24" grpId="0"/>
      <p:bldP spid="47" grpId="0"/>
      <p:bldP spid="52" grpId="0"/>
      <p:bldP spid="5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62" name="Text Box 14">
            <a:extLst>
              <a:ext uri="{FF2B5EF4-FFF2-40B4-BE49-F238E27FC236}">
                <a16:creationId xmlns:a16="http://schemas.microsoft.com/office/drawing/2014/main" xmlns="" id="{3A189DDC-6F4D-4DE4-8F82-63F79B9CCCB5}"/>
              </a:ext>
            </a:extLst>
          </p:cNvPr>
          <p:cNvSpPr txBox="1">
            <a:spLocks noChangeArrowheads="1"/>
          </p:cNvSpPr>
          <p:nvPr/>
        </p:nvSpPr>
        <p:spPr bwMode="auto">
          <a:xfrm>
            <a:off x="1217613" y="1078081"/>
            <a:ext cx="4445000"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en-US" altLang="en-US" sz="3200" b="0" i="0" u="none" strike="noStrike" kern="1200" cap="none" spc="0" normalizeH="0" baseline="0" noProof="0">
                <a:ln>
                  <a:noFill/>
                </a:ln>
                <a:solidFill>
                  <a:srgbClr val="0000CC"/>
                </a:solidFill>
                <a:effectLst/>
                <a:uLnTx/>
                <a:uFillTx/>
                <a:latin typeface="Times New Roman" panose="02020603050405020304" pitchFamily="18" charset="0"/>
                <a:ea typeface="+mn-ea"/>
                <a:cs typeface="Times New Roman" panose="02020603050405020304" pitchFamily="18" charset="0"/>
              </a:rPr>
              <a:t>Vậy địa điểm cần tìm để xây dựng một đài quan sát sao cho các khoảng cách từ đó đến hai con đường và đến bờ sông bằng nhau là giao điểm ba đường phân giác của tam giác </a:t>
            </a:r>
            <a:r>
              <a:rPr kumimoji="0" lang="en-US" altLang="en-US" sz="3200" b="0" i="0" u="none" strike="noStrike" kern="1200" cap="none" spc="0" normalizeH="0" baseline="0" noProof="0" smtClean="0">
                <a:ln>
                  <a:noFill/>
                </a:ln>
                <a:solidFill>
                  <a:srgbClr val="0000CC"/>
                </a:solidFill>
                <a:effectLst/>
                <a:uLnTx/>
                <a:uFillTx/>
                <a:latin typeface="Times New Roman" panose="02020603050405020304" pitchFamily="18" charset="0"/>
                <a:ea typeface="+mn-ea"/>
                <a:cs typeface="Times New Roman" panose="02020603050405020304" pitchFamily="18" charset="0"/>
              </a:rPr>
              <a:t>ABC, với</a:t>
            </a:r>
            <a:r>
              <a:rPr kumimoji="0" lang="en-US" altLang="en-US" sz="3200" b="0" i="0" u="none" strike="noStrike" kern="1200" cap="none" spc="0" normalizeH="0" noProof="0" smtClean="0">
                <a:ln>
                  <a:noFill/>
                </a:ln>
                <a:solidFill>
                  <a:srgbClr val="0000CC"/>
                </a:solidFill>
                <a:effectLst/>
                <a:uLnTx/>
                <a:uFillTx/>
                <a:latin typeface="Times New Roman" panose="02020603050405020304" pitchFamily="18" charset="0"/>
                <a:ea typeface="+mn-ea"/>
                <a:cs typeface="Times New Roman" panose="02020603050405020304" pitchFamily="18" charset="0"/>
              </a:rPr>
              <a:t> A, B, C là giao điểm đôi một  của hai con đường và sông</a:t>
            </a:r>
            <a:r>
              <a:rPr kumimoji="0" lang="en-US" altLang="en-US" sz="3200" b="0" i="0" u="none" strike="noStrike" kern="1200" cap="none" spc="0" normalizeH="0" baseline="0" noProof="0" smtClean="0">
                <a:ln>
                  <a:noFill/>
                </a:ln>
                <a:solidFill>
                  <a:srgbClr val="0000CC"/>
                </a:solidFill>
                <a:effectLst/>
                <a:uLnTx/>
                <a:uFillTx/>
                <a:latin typeface="Times New Roman" panose="02020603050405020304" pitchFamily="18" charset="0"/>
                <a:ea typeface="+mn-ea"/>
                <a:cs typeface="Times New Roman" panose="02020603050405020304" pitchFamily="18" charset="0"/>
              </a:rPr>
              <a:t>.</a:t>
            </a:r>
            <a:endParaRPr kumimoji="0" lang="en-US" altLang="en-US" sz="3200" b="0" i="0" u="none" strike="noStrike" kern="1200" cap="none" spc="0" normalizeH="0" baseline="0" noProof="0">
              <a:ln>
                <a:noFill/>
              </a:ln>
              <a:solidFill>
                <a:srgbClr val="0000CC"/>
              </a:solidFill>
              <a:effectLst>
                <a:outerShdw blurRad="38100" dist="38100" dir="2700000" algn="tl">
                  <a:srgbClr val="FFFFFF"/>
                </a:outerShdw>
              </a:effectLst>
              <a:uLnTx/>
              <a:uFillTx/>
              <a:latin typeface="Times New Roman" panose="02020603050405020304" pitchFamily="18" charset="0"/>
              <a:ea typeface="+mn-ea"/>
              <a:cs typeface="Times New Roman" panose="02020603050405020304" pitchFamily="18" charset="0"/>
            </a:endParaRPr>
          </a:p>
        </p:txBody>
      </p:sp>
      <p:grpSp>
        <p:nvGrpSpPr>
          <p:cNvPr id="53297" name="Group 49">
            <a:extLst>
              <a:ext uri="{FF2B5EF4-FFF2-40B4-BE49-F238E27FC236}">
                <a16:creationId xmlns:a16="http://schemas.microsoft.com/office/drawing/2014/main" xmlns="" id="{1FFF1164-F6C1-41B2-9BFE-FBD540B704FC}"/>
              </a:ext>
            </a:extLst>
          </p:cNvPr>
          <p:cNvGrpSpPr>
            <a:grpSpLocks/>
          </p:cNvGrpSpPr>
          <p:nvPr/>
        </p:nvGrpSpPr>
        <p:grpSpPr bwMode="auto">
          <a:xfrm>
            <a:off x="6096000" y="1066800"/>
            <a:ext cx="5257800" cy="5486400"/>
            <a:chOff x="2304" y="576"/>
            <a:chExt cx="3312" cy="3456"/>
          </a:xfrm>
        </p:grpSpPr>
        <p:pic>
          <p:nvPicPr>
            <p:cNvPr id="52230" name="Picture 17" descr="3">
              <a:extLst>
                <a:ext uri="{FF2B5EF4-FFF2-40B4-BE49-F238E27FC236}">
                  <a16:creationId xmlns:a16="http://schemas.microsoft.com/office/drawing/2014/main" xmlns="" id="{6363EC5C-02B8-42B2-8814-06D25C9D8F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4" y="576"/>
              <a:ext cx="3312" cy="3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2231" name="Group 18">
              <a:extLst>
                <a:ext uri="{FF2B5EF4-FFF2-40B4-BE49-F238E27FC236}">
                  <a16:creationId xmlns:a16="http://schemas.microsoft.com/office/drawing/2014/main" xmlns="" id="{86C6B20B-3761-425C-BF65-6FF379D0DC90}"/>
                </a:ext>
              </a:extLst>
            </p:cNvPr>
            <p:cNvGrpSpPr>
              <a:grpSpLocks/>
            </p:cNvGrpSpPr>
            <p:nvPr/>
          </p:nvGrpSpPr>
          <p:grpSpPr bwMode="auto">
            <a:xfrm>
              <a:off x="3722" y="1770"/>
              <a:ext cx="266" cy="220"/>
              <a:chOff x="2624" y="1755"/>
              <a:chExt cx="420" cy="226"/>
            </a:xfrm>
          </p:grpSpPr>
          <p:sp>
            <p:nvSpPr>
              <p:cNvPr id="53267" name="Line 19">
                <a:extLst>
                  <a:ext uri="{FF2B5EF4-FFF2-40B4-BE49-F238E27FC236}">
                    <a16:creationId xmlns:a16="http://schemas.microsoft.com/office/drawing/2014/main" xmlns="" id="{E22F5622-5162-4FA0-86AA-E8B5C0BB343A}"/>
                  </a:ext>
                </a:extLst>
              </p:cNvPr>
              <p:cNvSpPr>
                <a:spLocks noChangeShapeType="1"/>
              </p:cNvSpPr>
              <p:nvPr/>
            </p:nvSpPr>
            <p:spPr bwMode="auto">
              <a:xfrm flipH="1" flipV="1">
                <a:off x="2624" y="1786"/>
                <a:ext cx="420" cy="195"/>
              </a:xfrm>
              <a:prstGeom prst="line">
                <a:avLst/>
              </a:prstGeom>
              <a:noFill/>
              <a:ln w="28575">
                <a:solidFill>
                  <a:srgbClr val="99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grpSp>
            <p:nvGrpSpPr>
              <p:cNvPr id="52254" name="Group 20">
                <a:extLst>
                  <a:ext uri="{FF2B5EF4-FFF2-40B4-BE49-F238E27FC236}">
                    <a16:creationId xmlns:a16="http://schemas.microsoft.com/office/drawing/2014/main" xmlns="" id="{D2D813D1-6A6B-48BA-909A-C9363429CF20}"/>
                  </a:ext>
                </a:extLst>
              </p:cNvPr>
              <p:cNvGrpSpPr>
                <a:grpSpLocks/>
              </p:cNvGrpSpPr>
              <p:nvPr/>
            </p:nvGrpSpPr>
            <p:grpSpPr bwMode="auto">
              <a:xfrm>
                <a:off x="2661" y="1755"/>
                <a:ext cx="54" cy="46"/>
                <a:chOff x="2679" y="1746"/>
                <a:chExt cx="54" cy="45"/>
              </a:xfrm>
            </p:grpSpPr>
            <p:sp>
              <p:nvSpPr>
                <p:cNvPr id="53269" name="Line 21">
                  <a:extLst>
                    <a:ext uri="{FF2B5EF4-FFF2-40B4-BE49-F238E27FC236}">
                      <a16:creationId xmlns:a16="http://schemas.microsoft.com/office/drawing/2014/main" xmlns="" id="{FC2F1D1C-229D-45A2-AFB0-CE6283A5B889}"/>
                    </a:ext>
                  </a:extLst>
                </p:cNvPr>
                <p:cNvSpPr>
                  <a:spLocks noChangeShapeType="1"/>
                </p:cNvSpPr>
                <p:nvPr/>
              </p:nvSpPr>
              <p:spPr bwMode="auto">
                <a:xfrm rot="1380000">
                  <a:off x="2677" y="1746"/>
                  <a:ext cx="5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53270" name="Line 22">
                  <a:extLst>
                    <a:ext uri="{FF2B5EF4-FFF2-40B4-BE49-F238E27FC236}">
                      <a16:creationId xmlns:a16="http://schemas.microsoft.com/office/drawing/2014/main" xmlns="" id="{0E8B5B4A-E834-49EB-8E0F-011282624B85}"/>
                    </a:ext>
                  </a:extLst>
                </p:cNvPr>
                <p:cNvSpPr>
                  <a:spLocks noChangeShapeType="1"/>
                </p:cNvSpPr>
                <p:nvPr/>
              </p:nvSpPr>
              <p:spPr bwMode="auto">
                <a:xfrm rot="20400000" flipH="1">
                  <a:off x="2685" y="1762"/>
                  <a:ext cx="58" cy="2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grpSp>
          <p:grpSp>
            <p:nvGrpSpPr>
              <p:cNvPr id="52255" name="Group 23">
                <a:extLst>
                  <a:ext uri="{FF2B5EF4-FFF2-40B4-BE49-F238E27FC236}">
                    <a16:creationId xmlns:a16="http://schemas.microsoft.com/office/drawing/2014/main" xmlns="" id="{698A7161-1EF8-48CA-953F-899CC570AC77}"/>
                  </a:ext>
                </a:extLst>
              </p:cNvPr>
              <p:cNvGrpSpPr>
                <a:grpSpLocks/>
              </p:cNvGrpSpPr>
              <p:nvPr/>
            </p:nvGrpSpPr>
            <p:grpSpPr bwMode="auto">
              <a:xfrm>
                <a:off x="2812" y="1844"/>
                <a:ext cx="14" cy="58"/>
                <a:chOff x="2832" y="1833"/>
                <a:chExt cx="15" cy="57"/>
              </a:xfrm>
            </p:grpSpPr>
            <p:sp>
              <p:nvSpPr>
                <p:cNvPr id="53272" name="Line 24">
                  <a:extLst>
                    <a:ext uri="{FF2B5EF4-FFF2-40B4-BE49-F238E27FC236}">
                      <a16:creationId xmlns:a16="http://schemas.microsoft.com/office/drawing/2014/main" xmlns="" id="{E20D8238-9364-44E4-A1A8-AE3EFE66059A}"/>
                    </a:ext>
                  </a:extLst>
                </p:cNvPr>
                <p:cNvSpPr>
                  <a:spLocks noChangeShapeType="1"/>
                </p:cNvSpPr>
                <p:nvPr/>
              </p:nvSpPr>
              <p:spPr bwMode="auto">
                <a:xfrm>
                  <a:off x="2832" y="1833"/>
                  <a:ext cx="0" cy="3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53273" name="Line 25">
                  <a:extLst>
                    <a:ext uri="{FF2B5EF4-FFF2-40B4-BE49-F238E27FC236}">
                      <a16:creationId xmlns:a16="http://schemas.microsoft.com/office/drawing/2014/main" xmlns="" id="{7F596532-1266-48D6-8E9B-1F20D5A70C2D}"/>
                    </a:ext>
                  </a:extLst>
                </p:cNvPr>
                <p:cNvSpPr>
                  <a:spLocks noChangeShapeType="1"/>
                </p:cNvSpPr>
                <p:nvPr/>
              </p:nvSpPr>
              <p:spPr bwMode="auto">
                <a:xfrm>
                  <a:off x="2847" y="1842"/>
                  <a:ext cx="0" cy="3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grpSp>
        </p:grpSp>
        <p:grpSp>
          <p:nvGrpSpPr>
            <p:cNvPr id="52232" name="Group 26">
              <a:extLst>
                <a:ext uri="{FF2B5EF4-FFF2-40B4-BE49-F238E27FC236}">
                  <a16:creationId xmlns:a16="http://schemas.microsoft.com/office/drawing/2014/main" xmlns="" id="{CFD35F2D-92C5-489B-AD85-6CD07A67F269}"/>
                </a:ext>
              </a:extLst>
            </p:cNvPr>
            <p:cNvGrpSpPr>
              <a:grpSpLocks/>
            </p:cNvGrpSpPr>
            <p:nvPr/>
          </p:nvGrpSpPr>
          <p:grpSpPr bwMode="auto">
            <a:xfrm>
              <a:off x="3988" y="1703"/>
              <a:ext cx="326" cy="287"/>
              <a:chOff x="3044" y="1686"/>
              <a:chExt cx="516" cy="295"/>
            </a:xfrm>
          </p:grpSpPr>
          <p:sp>
            <p:nvSpPr>
              <p:cNvPr id="53275" name="Line 27">
                <a:extLst>
                  <a:ext uri="{FF2B5EF4-FFF2-40B4-BE49-F238E27FC236}">
                    <a16:creationId xmlns:a16="http://schemas.microsoft.com/office/drawing/2014/main" xmlns="" id="{1FAD03AE-DC48-4AAA-B677-17CE4BE960DA}"/>
                  </a:ext>
                </a:extLst>
              </p:cNvPr>
              <p:cNvSpPr>
                <a:spLocks noChangeShapeType="1"/>
              </p:cNvSpPr>
              <p:nvPr/>
            </p:nvSpPr>
            <p:spPr bwMode="auto">
              <a:xfrm flipV="1">
                <a:off x="3044" y="1737"/>
                <a:ext cx="516" cy="244"/>
              </a:xfrm>
              <a:prstGeom prst="line">
                <a:avLst/>
              </a:prstGeom>
              <a:noFill/>
              <a:ln w="28575">
                <a:solidFill>
                  <a:srgbClr val="99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53276" name="Line 28">
                <a:extLst>
                  <a:ext uri="{FF2B5EF4-FFF2-40B4-BE49-F238E27FC236}">
                    <a16:creationId xmlns:a16="http://schemas.microsoft.com/office/drawing/2014/main" xmlns="" id="{B556B0CD-1A57-4480-901B-8E05BAD3C951}"/>
                  </a:ext>
                </a:extLst>
              </p:cNvPr>
              <p:cNvSpPr>
                <a:spLocks noChangeShapeType="1"/>
              </p:cNvSpPr>
              <p:nvPr/>
            </p:nvSpPr>
            <p:spPr bwMode="auto">
              <a:xfrm rot="900000" flipH="1">
                <a:off x="3486" y="1686"/>
                <a:ext cx="46" cy="3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53277" name="Line 29">
                <a:extLst>
                  <a:ext uri="{FF2B5EF4-FFF2-40B4-BE49-F238E27FC236}">
                    <a16:creationId xmlns:a16="http://schemas.microsoft.com/office/drawing/2014/main" xmlns="" id="{1D4F014F-10B6-4106-B68C-3F46321DC01F}"/>
                  </a:ext>
                </a:extLst>
              </p:cNvPr>
              <p:cNvSpPr>
                <a:spLocks noChangeShapeType="1"/>
              </p:cNvSpPr>
              <p:nvPr/>
            </p:nvSpPr>
            <p:spPr bwMode="auto">
              <a:xfrm rot="20100000">
                <a:off x="3494" y="1719"/>
                <a:ext cx="0" cy="4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53278" name="Line 30">
                <a:extLst>
                  <a:ext uri="{FF2B5EF4-FFF2-40B4-BE49-F238E27FC236}">
                    <a16:creationId xmlns:a16="http://schemas.microsoft.com/office/drawing/2014/main" xmlns="" id="{8D4CC2BE-0FCA-483F-A450-6CA8E14F24E2}"/>
                  </a:ext>
                </a:extLst>
              </p:cNvPr>
              <p:cNvSpPr>
                <a:spLocks noChangeShapeType="1"/>
              </p:cNvSpPr>
              <p:nvPr/>
            </p:nvSpPr>
            <p:spPr bwMode="auto">
              <a:xfrm>
                <a:off x="3264" y="1850"/>
                <a:ext cx="0" cy="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53279" name="Line 31">
                <a:extLst>
                  <a:ext uri="{FF2B5EF4-FFF2-40B4-BE49-F238E27FC236}">
                    <a16:creationId xmlns:a16="http://schemas.microsoft.com/office/drawing/2014/main" xmlns="" id="{670F5D02-D09B-4B87-97C1-428D1993FE95}"/>
                  </a:ext>
                </a:extLst>
              </p:cNvPr>
              <p:cNvSpPr>
                <a:spLocks noChangeShapeType="1"/>
              </p:cNvSpPr>
              <p:nvPr/>
            </p:nvSpPr>
            <p:spPr bwMode="auto">
              <a:xfrm>
                <a:off x="3281" y="1847"/>
                <a:ext cx="0" cy="4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grpSp>
        <p:grpSp>
          <p:nvGrpSpPr>
            <p:cNvPr id="52233" name="Group 32">
              <a:extLst>
                <a:ext uri="{FF2B5EF4-FFF2-40B4-BE49-F238E27FC236}">
                  <a16:creationId xmlns:a16="http://schemas.microsoft.com/office/drawing/2014/main" xmlns="" id="{A5FE5468-2262-4330-88C5-598F540FC264}"/>
                </a:ext>
              </a:extLst>
            </p:cNvPr>
            <p:cNvGrpSpPr>
              <a:grpSpLocks/>
            </p:cNvGrpSpPr>
            <p:nvPr/>
          </p:nvGrpSpPr>
          <p:grpSpPr bwMode="auto">
            <a:xfrm>
              <a:off x="3988" y="1990"/>
              <a:ext cx="61" cy="353"/>
              <a:chOff x="3044" y="1981"/>
              <a:chExt cx="97" cy="363"/>
            </a:xfrm>
          </p:grpSpPr>
          <p:sp>
            <p:nvSpPr>
              <p:cNvPr id="53281" name="Line 33">
                <a:extLst>
                  <a:ext uri="{FF2B5EF4-FFF2-40B4-BE49-F238E27FC236}">
                    <a16:creationId xmlns:a16="http://schemas.microsoft.com/office/drawing/2014/main" xmlns="" id="{017D455B-A80E-4D75-8E68-E5B206AA29BE}"/>
                  </a:ext>
                </a:extLst>
              </p:cNvPr>
              <p:cNvSpPr>
                <a:spLocks noChangeShapeType="1"/>
              </p:cNvSpPr>
              <p:nvPr/>
            </p:nvSpPr>
            <p:spPr bwMode="auto">
              <a:xfrm>
                <a:off x="3044" y="1981"/>
                <a:ext cx="48" cy="363"/>
              </a:xfrm>
              <a:prstGeom prst="line">
                <a:avLst/>
              </a:prstGeom>
              <a:noFill/>
              <a:ln w="28575">
                <a:solidFill>
                  <a:srgbClr val="99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grpSp>
            <p:nvGrpSpPr>
              <p:cNvPr id="52242" name="Group 34">
                <a:extLst>
                  <a:ext uri="{FF2B5EF4-FFF2-40B4-BE49-F238E27FC236}">
                    <a16:creationId xmlns:a16="http://schemas.microsoft.com/office/drawing/2014/main" xmlns="" id="{2B1D46FF-60AA-40A8-945C-71874E648FB8}"/>
                  </a:ext>
                </a:extLst>
              </p:cNvPr>
              <p:cNvGrpSpPr>
                <a:grpSpLocks/>
              </p:cNvGrpSpPr>
              <p:nvPr/>
            </p:nvGrpSpPr>
            <p:grpSpPr bwMode="auto">
              <a:xfrm>
                <a:off x="3091" y="2282"/>
                <a:ext cx="50" cy="53"/>
                <a:chOff x="3120" y="2265"/>
                <a:chExt cx="51" cy="51"/>
              </a:xfrm>
            </p:grpSpPr>
            <p:sp>
              <p:nvSpPr>
                <p:cNvPr id="53283" name="Line 35">
                  <a:extLst>
                    <a:ext uri="{FF2B5EF4-FFF2-40B4-BE49-F238E27FC236}">
                      <a16:creationId xmlns:a16="http://schemas.microsoft.com/office/drawing/2014/main" xmlns="" id="{2D36E9A4-B421-473D-8029-21AA313FDD2E}"/>
                    </a:ext>
                  </a:extLst>
                </p:cNvPr>
                <p:cNvSpPr>
                  <a:spLocks noChangeShapeType="1"/>
                </p:cNvSpPr>
                <p:nvPr/>
              </p:nvSpPr>
              <p:spPr bwMode="auto">
                <a:xfrm rot="21300000">
                  <a:off x="3122" y="2265"/>
                  <a:ext cx="4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53284" name="Line 36">
                  <a:extLst>
                    <a:ext uri="{FF2B5EF4-FFF2-40B4-BE49-F238E27FC236}">
                      <a16:creationId xmlns:a16="http://schemas.microsoft.com/office/drawing/2014/main" xmlns="" id="{A348C52E-640A-4808-BA8A-ABEB12E169F5}"/>
                    </a:ext>
                  </a:extLst>
                </p:cNvPr>
                <p:cNvSpPr>
                  <a:spLocks noChangeShapeType="1"/>
                </p:cNvSpPr>
                <p:nvPr/>
              </p:nvSpPr>
              <p:spPr bwMode="auto">
                <a:xfrm rot="21300000">
                  <a:off x="3171" y="2268"/>
                  <a:ext cx="0" cy="4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grpSp>
          <p:grpSp>
            <p:nvGrpSpPr>
              <p:cNvPr id="52243" name="Group 37">
                <a:extLst>
                  <a:ext uri="{FF2B5EF4-FFF2-40B4-BE49-F238E27FC236}">
                    <a16:creationId xmlns:a16="http://schemas.microsoft.com/office/drawing/2014/main" xmlns="" id="{A66BDA4C-9FD8-4A6A-8659-2E2EA84AE19B}"/>
                  </a:ext>
                </a:extLst>
              </p:cNvPr>
              <p:cNvGrpSpPr>
                <a:grpSpLocks/>
              </p:cNvGrpSpPr>
              <p:nvPr/>
            </p:nvGrpSpPr>
            <p:grpSpPr bwMode="auto">
              <a:xfrm>
                <a:off x="3044" y="2175"/>
                <a:ext cx="50" cy="16"/>
                <a:chOff x="3072" y="2160"/>
                <a:chExt cx="51" cy="15"/>
              </a:xfrm>
            </p:grpSpPr>
            <p:sp>
              <p:nvSpPr>
                <p:cNvPr id="53286" name="Line 38">
                  <a:extLst>
                    <a:ext uri="{FF2B5EF4-FFF2-40B4-BE49-F238E27FC236}">
                      <a16:creationId xmlns:a16="http://schemas.microsoft.com/office/drawing/2014/main" xmlns="" id="{CAF08DCE-DD64-415B-AD03-8CD4EA4A5CC1}"/>
                    </a:ext>
                  </a:extLst>
                </p:cNvPr>
                <p:cNvSpPr>
                  <a:spLocks noChangeShapeType="1"/>
                </p:cNvSpPr>
                <p:nvPr/>
              </p:nvSpPr>
              <p:spPr bwMode="auto">
                <a:xfrm>
                  <a:off x="3072" y="2160"/>
                  <a:ext cx="4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53287" name="Line 39">
                  <a:extLst>
                    <a:ext uri="{FF2B5EF4-FFF2-40B4-BE49-F238E27FC236}">
                      <a16:creationId xmlns:a16="http://schemas.microsoft.com/office/drawing/2014/main" xmlns="" id="{B734634A-2DE3-477F-B1B1-BA918B3D7F87}"/>
                    </a:ext>
                  </a:extLst>
                </p:cNvPr>
                <p:cNvSpPr>
                  <a:spLocks noChangeShapeType="1"/>
                </p:cNvSpPr>
                <p:nvPr/>
              </p:nvSpPr>
              <p:spPr bwMode="auto">
                <a:xfrm>
                  <a:off x="3075" y="2175"/>
                  <a:ext cx="4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grpSp>
        </p:grpSp>
        <p:sp>
          <p:nvSpPr>
            <p:cNvPr id="53288" name="Line 40">
              <a:extLst>
                <a:ext uri="{FF2B5EF4-FFF2-40B4-BE49-F238E27FC236}">
                  <a16:creationId xmlns:a16="http://schemas.microsoft.com/office/drawing/2014/main" xmlns="" id="{1CB557F3-D5CF-48BB-A387-9C874D6B1734}"/>
                </a:ext>
              </a:extLst>
            </p:cNvPr>
            <p:cNvSpPr>
              <a:spLocks noChangeShapeType="1"/>
            </p:cNvSpPr>
            <p:nvPr/>
          </p:nvSpPr>
          <p:spPr bwMode="auto">
            <a:xfrm flipH="1">
              <a:off x="3307" y="1183"/>
              <a:ext cx="770" cy="1328"/>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53289" name="Line 41">
              <a:extLst>
                <a:ext uri="{FF2B5EF4-FFF2-40B4-BE49-F238E27FC236}">
                  <a16:creationId xmlns:a16="http://schemas.microsoft.com/office/drawing/2014/main" xmlns="" id="{33FBE20F-BB6D-4EFD-8079-BFD58E099067}"/>
                </a:ext>
              </a:extLst>
            </p:cNvPr>
            <p:cNvSpPr>
              <a:spLocks noChangeShapeType="1"/>
            </p:cNvSpPr>
            <p:nvPr/>
          </p:nvSpPr>
          <p:spPr bwMode="auto">
            <a:xfrm flipV="1">
              <a:off x="3307" y="2227"/>
              <a:ext cx="1215" cy="284"/>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53290" name="Line 42">
              <a:extLst>
                <a:ext uri="{FF2B5EF4-FFF2-40B4-BE49-F238E27FC236}">
                  <a16:creationId xmlns:a16="http://schemas.microsoft.com/office/drawing/2014/main" xmlns="" id="{835D740F-E4C3-44AB-8141-1775D7734D1B}"/>
                </a:ext>
              </a:extLst>
            </p:cNvPr>
            <p:cNvSpPr>
              <a:spLocks noChangeShapeType="1"/>
            </p:cNvSpPr>
            <p:nvPr/>
          </p:nvSpPr>
          <p:spPr bwMode="auto">
            <a:xfrm>
              <a:off x="4077" y="1183"/>
              <a:ext cx="445" cy="1044"/>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mn-ea"/>
                <a:cs typeface="+mn-cs"/>
              </a:endParaRPr>
            </a:p>
          </p:txBody>
        </p:sp>
        <p:sp>
          <p:nvSpPr>
            <p:cNvPr id="52237" name="Text Box 43">
              <a:extLst>
                <a:ext uri="{FF2B5EF4-FFF2-40B4-BE49-F238E27FC236}">
                  <a16:creationId xmlns:a16="http://schemas.microsoft.com/office/drawing/2014/main" xmlns="" id="{C225E52E-B9B0-4BC3-A026-B20A84E2CA83}"/>
                </a:ext>
              </a:extLst>
            </p:cNvPr>
            <p:cNvSpPr txBox="1">
              <a:spLocks noChangeArrowheads="1"/>
            </p:cNvSpPr>
            <p:nvPr/>
          </p:nvSpPr>
          <p:spPr bwMode="auto">
            <a:xfrm>
              <a:off x="3883" y="1602"/>
              <a:ext cx="212" cy="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4800" b="0" i="0" u="none" strike="noStrike" kern="1200" cap="none" spc="0" normalizeH="0" baseline="0" noProof="0">
                  <a:ln>
                    <a:noFill/>
                  </a:ln>
                  <a:solidFill>
                    <a:srgbClr val="FF3300"/>
                  </a:solidFill>
                  <a:effectLst/>
                  <a:uLnTx/>
                  <a:uFillTx/>
                  <a:latin typeface="Arial" panose="020B0604020202020204" pitchFamily="34" charset="0"/>
                  <a:ea typeface="+mn-ea"/>
                  <a:cs typeface="+mn-cs"/>
                </a:rPr>
                <a:t>.</a:t>
              </a:r>
            </a:p>
          </p:txBody>
        </p:sp>
        <p:sp>
          <p:nvSpPr>
            <p:cNvPr id="52238" name="Text Box 44">
              <a:extLst>
                <a:ext uri="{FF2B5EF4-FFF2-40B4-BE49-F238E27FC236}">
                  <a16:creationId xmlns:a16="http://schemas.microsoft.com/office/drawing/2014/main" xmlns="" id="{A99DCF0F-F361-4904-BC5D-48392A041A3E}"/>
                </a:ext>
              </a:extLst>
            </p:cNvPr>
            <p:cNvSpPr txBox="1">
              <a:spLocks noChangeArrowheads="1"/>
            </p:cNvSpPr>
            <p:nvPr/>
          </p:nvSpPr>
          <p:spPr bwMode="auto">
            <a:xfrm>
              <a:off x="3984" y="816"/>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a:ln>
                    <a:noFill/>
                  </a:ln>
                  <a:solidFill>
                    <a:srgbClr val="FF3300"/>
                  </a:solidFill>
                  <a:effectLst/>
                  <a:uLnTx/>
                  <a:uFillTx/>
                  <a:latin typeface="Arial" panose="020B0604020202020204" pitchFamily="34" charset="0"/>
                  <a:ea typeface="+mn-ea"/>
                  <a:cs typeface="+mn-cs"/>
                </a:rPr>
                <a:t>A</a:t>
              </a:r>
            </a:p>
          </p:txBody>
        </p:sp>
        <p:sp>
          <p:nvSpPr>
            <p:cNvPr id="52239" name="Text Box 45">
              <a:extLst>
                <a:ext uri="{FF2B5EF4-FFF2-40B4-BE49-F238E27FC236}">
                  <a16:creationId xmlns:a16="http://schemas.microsoft.com/office/drawing/2014/main" xmlns="" id="{0A519D04-060E-4EB4-937D-C29842A96916}"/>
                </a:ext>
              </a:extLst>
            </p:cNvPr>
            <p:cNvSpPr txBox="1">
              <a:spLocks noChangeArrowheads="1"/>
            </p:cNvSpPr>
            <p:nvPr/>
          </p:nvSpPr>
          <p:spPr bwMode="auto">
            <a:xfrm>
              <a:off x="3211" y="2501"/>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a:ln>
                    <a:noFill/>
                  </a:ln>
                  <a:solidFill>
                    <a:srgbClr val="FF3300"/>
                  </a:solidFill>
                  <a:effectLst/>
                  <a:uLnTx/>
                  <a:uFillTx/>
                  <a:latin typeface="Arial" panose="020B0604020202020204" pitchFamily="34" charset="0"/>
                  <a:ea typeface="+mn-ea"/>
                  <a:cs typeface="+mn-cs"/>
                </a:rPr>
                <a:t>C</a:t>
              </a:r>
            </a:p>
          </p:txBody>
        </p:sp>
        <p:sp>
          <p:nvSpPr>
            <p:cNvPr id="52240" name="Text Box 46">
              <a:extLst>
                <a:ext uri="{FF2B5EF4-FFF2-40B4-BE49-F238E27FC236}">
                  <a16:creationId xmlns:a16="http://schemas.microsoft.com/office/drawing/2014/main" xmlns="" id="{FA05AB89-8DFE-4E3A-B4D9-742D91E21906}"/>
                </a:ext>
              </a:extLst>
            </p:cNvPr>
            <p:cNvSpPr txBox="1">
              <a:spLocks noChangeArrowheads="1"/>
            </p:cNvSpPr>
            <p:nvPr/>
          </p:nvSpPr>
          <p:spPr bwMode="auto">
            <a:xfrm>
              <a:off x="4358" y="2275"/>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a:ln>
                    <a:noFill/>
                  </a:ln>
                  <a:solidFill>
                    <a:srgbClr val="FF3300"/>
                  </a:solidFill>
                  <a:effectLst/>
                  <a:uLnTx/>
                  <a:uFillTx/>
                  <a:latin typeface="Arial" panose="020B0604020202020204" pitchFamily="34" charset="0"/>
                  <a:ea typeface="+mn-ea"/>
                  <a:cs typeface="+mn-cs"/>
                </a:rPr>
                <a:t>B</a:t>
              </a:r>
            </a:p>
          </p:txBody>
        </p:sp>
      </p:grpSp>
      <p:sp>
        <p:nvSpPr>
          <p:cNvPr id="37" name="Text Box 6">
            <a:extLst>
              <a:ext uri="{FF2B5EF4-FFF2-40B4-BE49-F238E27FC236}">
                <a16:creationId xmlns:a16="http://schemas.microsoft.com/office/drawing/2014/main" xmlns="" id="{34A09631-A6B0-4D0F-91C9-F3319715E6CE}"/>
              </a:ext>
            </a:extLst>
          </p:cNvPr>
          <p:cNvSpPr txBox="1">
            <a:spLocks noChangeArrowheads="1"/>
          </p:cNvSpPr>
          <p:nvPr/>
        </p:nvSpPr>
        <p:spPr bwMode="auto">
          <a:xfrm>
            <a:off x="1525588" y="180975"/>
            <a:ext cx="10361612"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FFFF00"/>
                </a:solidFill>
                <a:effectLst>
                  <a:outerShdw blurRad="38100" dist="38100" dir="2700000" algn="tl">
                    <a:srgbClr val="000000"/>
                  </a:outerShdw>
                </a:effectLst>
                <a:uLnTx/>
                <a:uFillTx/>
                <a:latin typeface="Times New Roman" panose="02020603050405020304" pitchFamily="18" charset="0"/>
                <a:ea typeface="+mn-ea"/>
                <a:cs typeface="Times New Roman" panose="02020603050405020304" pitchFamily="18" charset="0"/>
              </a:rPr>
              <a:t>TÍNH CHẤT BA ĐƯỜNG PHÂN GIÁC CỦA TAM GIÁC</a:t>
            </a:r>
          </a:p>
        </p:txBody>
      </p:sp>
      <p:pic>
        <p:nvPicPr>
          <p:cNvPr id="52229" name="Picture 27" descr="Rose-03-june">
            <a:extLst>
              <a:ext uri="{FF2B5EF4-FFF2-40B4-BE49-F238E27FC236}">
                <a16:creationId xmlns:a16="http://schemas.microsoft.com/office/drawing/2014/main" xmlns="" id="{74A55FC6-1F7C-4FF0-A876-01ECA3828CF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90600" y="0"/>
            <a:ext cx="609600"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p:stCondLst>
                                    <p:cond delay="0"/>
                                  </p:stCondLst>
                                  <p:childTnLst>
                                    <p:set>
                                      <p:cBhvr>
                                        <p:cTn id="6" dur="1" fill="hold">
                                          <p:stCondLst>
                                            <p:cond delay="0"/>
                                          </p:stCondLst>
                                        </p:cTn>
                                        <p:tgtEl>
                                          <p:spTgt spid="53262"/>
                                        </p:tgtEl>
                                        <p:attrNameLst>
                                          <p:attrName>style.visibility</p:attrName>
                                        </p:attrNameLst>
                                      </p:cBhvr>
                                      <p:to>
                                        <p:strVal val="visible"/>
                                      </p:to>
                                    </p:set>
                                    <p:animEffect transition="in" filter="diamond(in)">
                                      <p:cBhvr>
                                        <p:cTn id="7" dur="2000"/>
                                        <p:tgtEl>
                                          <p:spTgt spid="53262"/>
                                        </p:tgtEl>
                                      </p:cBhvr>
                                    </p:animEffect>
                                  </p:childTnLst>
                                </p:cTn>
                              </p:par>
                              <p:par>
                                <p:cTn id="8" presetID="8" presetClass="entr" presetSubtype="16" fill="hold" nodeType="withEffect">
                                  <p:stCondLst>
                                    <p:cond delay="0"/>
                                  </p:stCondLst>
                                  <p:childTnLst>
                                    <p:set>
                                      <p:cBhvr>
                                        <p:cTn id="9" dur="1" fill="hold">
                                          <p:stCondLst>
                                            <p:cond delay="0"/>
                                          </p:stCondLst>
                                        </p:cTn>
                                        <p:tgtEl>
                                          <p:spTgt spid="53297"/>
                                        </p:tgtEl>
                                        <p:attrNameLst>
                                          <p:attrName>style.visibility</p:attrName>
                                        </p:attrNameLst>
                                      </p:cBhvr>
                                      <p:to>
                                        <p:strVal val="visible"/>
                                      </p:to>
                                    </p:set>
                                    <p:animEffect transition="in" filter="diamond(in)">
                                      <p:cBhvr>
                                        <p:cTn id="10" dur="2000"/>
                                        <p:tgtEl>
                                          <p:spTgt spid="53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6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274" name="Group 1">
            <a:extLst>
              <a:ext uri="{FF2B5EF4-FFF2-40B4-BE49-F238E27FC236}">
                <a16:creationId xmlns:a16="http://schemas.microsoft.com/office/drawing/2014/main" xmlns="" id="{4C6B13D7-5F9D-4CA6-8450-D8BAF0FE57C9}"/>
              </a:ext>
            </a:extLst>
          </p:cNvPr>
          <p:cNvGrpSpPr>
            <a:grpSpLocks/>
          </p:cNvGrpSpPr>
          <p:nvPr/>
        </p:nvGrpSpPr>
        <p:grpSpPr bwMode="auto">
          <a:xfrm>
            <a:off x="0" y="0"/>
            <a:ext cx="12312650" cy="6858000"/>
            <a:chOff x="0" y="0"/>
            <a:chExt cx="12312656" cy="6858000"/>
          </a:xfrm>
        </p:grpSpPr>
        <p:pic>
          <p:nvPicPr>
            <p:cNvPr id="54277" name="Picture 3">
              <a:extLst>
                <a:ext uri="{FF2B5EF4-FFF2-40B4-BE49-F238E27FC236}">
                  <a16:creationId xmlns:a16="http://schemas.microsoft.com/office/drawing/2014/main" xmlns="" id="{C4DF8924-2B72-47B6-AF62-B2981246F76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82345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Picture 4">
              <a:extLst>
                <a:ext uri="{FF2B5EF4-FFF2-40B4-BE49-F238E27FC236}">
                  <a16:creationId xmlns:a16="http://schemas.microsoft.com/office/drawing/2014/main" xmlns="" id="{CB71A833-FD36-4E1E-ADD9-295696CA6D9B}"/>
                </a:ext>
              </a:extLst>
            </p:cNvPr>
            <p:cNvPicPr>
              <a:picLocks noChangeAspect="1"/>
            </p:cNvPicPr>
            <p:nvPr/>
          </p:nvPicPr>
          <p:blipFill>
            <a:blip r:embed="rId2">
              <a:extLst>
                <a:ext uri="{28A0092B-C50C-407E-A947-70E740481C1C}">
                  <a14:useLocalDpi xmlns:a14="http://schemas.microsoft.com/office/drawing/2010/main" val="0"/>
                </a:ext>
              </a:extLst>
            </a:blip>
            <a:srcRect l="29347"/>
            <a:stretch>
              <a:fillRect/>
            </a:stretch>
          </p:blipFill>
          <p:spPr bwMode="auto">
            <a:xfrm>
              <a:off x="5372100" y="0"/>
              <a:ext cx="694055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a16="http://schemas.microsoft.com/office/drawing/2014/main" xmlns="" id="{7CBDEB2D-FAD1-4E34-96D5-70F5CA87A5D4}"/>
              </a:ext>
            </a:extLst>
          </p:cNvPr>
          <p:cNvSpPr txBox="1">
            <a:spLocks noChangeArrowheads="1"/>
          </p:cNvSpPr>
          <p:nvPr/>
        </p:nvSpPr>
        <p:spPr bwMode="auto">
          <a:xfrm>
            <a:off x="6324600" y="2541588"/>
            <a:ext cx="31623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8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Luyện tập</a:t>
            </a:r>
            <a:endParaRPr kumimoji="0" lang="en-US" altLang="en-US" sz="4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 name="Sun 6">
            <a:extLst>
              <a:ext uri="{FF2B5EF4-FFF2-40B4-BE49-F238E27FC236}">
                <a16:creationId xmlns:a16="http://schemas.microsoft.com/office/drawing/2014/main" xmlns="" id="{E2244080-E880-4A49-A4CB-E2D9E40B4157}"/>
              </a:ext>
            </a:extLst>
          </p:cNvPr>
          <p:cNvSpPr/>
          <p:nvPr/>
        </p:nvSpPr>
        <p:spPr>
          <a:xfrm>
            <a:off x="1905000" y="838200"/>
            <a:ext cx="4114800" cy="411480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HOẠT ĐỘNG</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500"/>
                                        <p:tgtEl>
                                          <p:spTgt spid="7"/>
                                        </p:tgtEl>
                                      </p:cBhvr>
                                    </p:animEffect>
                                    <p:anim calcmode="lin" valueType="num">
                                      <p:cBhvr>
                                        <p:cTn id="8" dur="1500" fill="hold"/>
                                        <p:tgtEl>
                                          <p:spTgt spid="7"/>
                                        </p:tgtEl>
                                        <p:attrNameLst>
                                          <p:attrName>ppt_w</p:attrName>
                                        </p:attrNameLst>
                                      </p:cBhvr>
                                      <p:tavLst>
                                        <p:tav tm="0" fmla="#ppt_w*sin(2.5*pi*$)">
                                          <p:val>
                                            <p:fltVal val="0"/>
                                          </p:val>
                                        </p:tav>
                                        <p:tav tm="100000">
                                          <p:val>
                                            <p:fltVal val="1"/>
                                          </p:val>
                                        </p:tav>
                                      </p:tavLst>
                                    </p:anim>
                                    <p:anim calcmode="lin" valueType="num">
                                      <p:cBhvr>
                                        <p:cTn id="9" dur="1500" fill="hold"/>
                                        <p:tgtEl>
                                          <p:spTgt spid="7"/>
                                        </p:tgtEl>
                                        <p:attrNameLst>
                                          <p:attrName>ppt_h</p:attrName>
                                        </p:attrNameLst>
                                      </p:cBhvr>
                                      <p:tavLst>
                                        <p:tav tm="0">
                                          <p:val>
                                            <p:strVal val="#ppt_h"/>
                                          </p:val>
                                        </p:tav>
                                        <p:tav tm="100000">
                                          <p:val>
                                            <p:strVal val="#ppt_h"/>
                                          </p:val>
                                        </p:tav>
                                      </p:tavLst>
                                    </p:anim>
                                  </p:childTnLst>
                                </p:cTn>
                              </p:par>
                            </p:childTnLst>
                          </p:cTn>
                        </p:par>
                        <p:par>
                          <p:cTn id="10" fill="hold" nodeType="afterGroup">
                            <p:stCondLst>
                              <p:cond delay="1500"/>
                            </p:stCondLst>
                            <p:childTnLst>
                              <p:par>
                                <p:cTn id="11" presetID="16" presetClass="entr" presetSubtype="21"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076" name="Group 140">
            <a:extLst>
              <a:ext uri="{FF2B5EF4-FFF2-40B4-BE49-F238E27FC236}">
                <a16:creationId xmlns:a16="http://schemas.microsoft.com/office/drawing/2014/main" xmlns="" id="{AF186C9B-863E-4802-A794-4CFF66F1C9F2}"/>
              </a:ext>
            </a:extLst>
          </p:cNvPr>
          <p:cNvGraphicFramePr>
            <a:graphicFrameLocks noGrp="1"/>
          </p:cNvGraphicFramePr>
          <p:nvPr>
            <p:ph sz="quarter" idx="1"/>
            <p:extLst>
              <p:ext uri="{D42A27DB-BD31-4B8C-83A1-F6EECF244321}">
                <p14:modId xmlns:p14="http://schemas.microsoft.com/office/powerpoint/2010/main" val="767249108"/>
              </p:ext>
            </p:extLst>
          </p:nvPr>
        </p:nvGraphicFramePr>
        <p:xfrm>
          <a:off x="1545086" y="1830319"/>
          <a:ext cx="6563608" cy="3278823"/>
        </p:xfrm>
        <a:graphic>
          <a:graphicData uri="http://schemas.openxmlformats.org/drawingml/2006/table">
            <a:tbl>
              <a:tblPr/>
              <a:tblGrid>
                <a:gridCol w="639314">
                  <a:extLst>
                    <a:ext uri="{9D8B030D-6E8A-4147-A177-3AD203B41FA5}">
                      <a16:colId xmlns:a16="http://schemas.microsoft.com/office/drawing/2014/main" xmlns="" val="20000"/>
                    </a:ext>
                  </a:extLst>
                </a:gridCol>
                <a:gridCol w="5924294">
                  <a:extLst>
                    <a:ext uri="{9D8B030D-6E8A-4147-A177-3AD203B41FA5}">
                      <a16:colId xmlns:a16="http://schemas.microsoft.com/office/drawing/2014/main" xmlns="" val="20001"/>
                    </a:ext>
                  </a:extLst>
                </a:gridCol>
              </a:tblGrid>
              <a:tr h="2251710">
                <a:tc>
                  <a:txBody>
                    <a:bodyPr/>
                    <a:lstStyle>
                      <a:lvl1pPr algn="l" eaLnBrk="0" hangingPunct="0">
                        <a:spcBef>
                          <a:spcPct val="20000"/>
                        </a:spcBef>
                        <a:buClr>
                          <a:schemeClr val="hlink"/>
                        </a:buClr>
                        <a:buFont typeface="Wingdings" panose="05000000000000000000" pitchFamily="2" charset="2"/>
                        <a:defRPr sz="2400" b="1">
                          <a:solidFill>
                            <a:schemeClr val="accent2"/>
                          </a:solidFill>
                          <a:latin typeface="Verdana" panose="020B0604030504040204" pitchFamily="34" charset="0"/>
                        </a:defRPr>
                      </a:lvl1pPr>
                      <a:lvl2pPr marL="742950" indent="-285750" algn="l" eaLnBrk="0" hangingPunct="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lgn="l" eaLnBrk="0" hangingPunct="0">
                        <a:spcBef>
                          <a:spcPct val="20000"/>
                        </a:spcBef>
                        <a:buClr>
                          <a:schemeClr val="tx1"/>
                        </a:buClr>
                        <a:defRPr sz="2000">
                          <a:solidFill>
                            <a:schemeClr val="tx1"/>
                          </a:solidFill>
                          <a:latin typeface="Arial" panose="020B0604020202020204" pitchFamily="34" charset="0"/>
                        </a:defRPr>
                      </a:lvl3pPr>
                      <a:lvl4pPr marL="1600200" indent="-228600" algn="l" eaLnBrk="0" hangingPunct="0">
                        <a:spcBef>
                          <a:spcPct val="20000"/>
                        </a:spcBef>
                        <a:defRPr>
                          <a:solidFill>
                            <a:schemeClr val="tx1"/>
                          </a:solidFill>
                          <a:latin typeface="Arial" panose="020B0604020202020204" pitchFamily="34" charset="0"/>
                        </a:defRPr>
                      </a:lvl4pPr>
                      <a:lvl5pPr marL="2057400" indent="-228600" algn="l"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tabLst/>
                      </a:pPr>
                      <a:endParaRPr kumimoji="0" lang="en-US" altLang="en-US" sz="2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tabLst/>
                      </a:pPr>
                      <a:endParaRPr kumimoji="0" lang="en-US" altLang="en-US" sz="2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T="45719" marB="45719"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hlink"/>
                        </a:buClr>
                        <a:buFont typeface="Wingdings" panose="05000000000000000000" pitchFamily="2" charset="2"/>
                        <a:defRPr sz="2400" b="1">
                          <a:solidFill>
                            <a:schemeClr val="accent2"/>
                          </a:solidFill>
                          <a:latin typeface="Verdana" panose="020B0604030504040204" pitchFamily="34" charset="0"/>
                        </a:defRPr>
                      </a:lvl1pPr>
                      <a:lvl2pPr marL="742950" indent="-285750" algn="l" eaLnBrk="0" hangingPunct="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lgn="l" eaLnBrk="0" hangingPunct="0">
                        <a:spcBef>
                          <a:spcPct val="20000"/>
                        </a:spcBef>
                        <a:buClr>
                          <a:schemeClr val="tx1"/>
                        </a:buClr>
                        <a:defRPr sz="2000">
                          <a:solidFill>
                            <a:schemeClr val="tx1"/>
                          </a:solidFill>
                          <a:latin typeface="Arial" panose="020B0604020202020204" pitchFamily="34" charset="0"/>
                        </a:defRPr>
                      </a:lvl3pPr>
                      <a:lvl4pPr marL="1600200" indent="-228600" algn="l" eaLnBrk="0" hangingPunct="0">
                        <a:spcBef>
                          <a:spcPct val="20000"/>
                        </a:spcBef>
                        <a:defRPr>
                          <a:solidFill>
                            <a:schemeClr val="tx1"/>
                          </a:solidFill>
                          <a:latin typeface="Arial" panose="020B0604020202020204" pitchFamily="34" charset="0"/>
                        </a:defRPr>
                      </a:lvl4pPr>
                      <a:lvl5pPr marL="2057400" indent="-228600" algn="l"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tabLst/>
                      </a:pPr>
                      <a:endParaRPr kumimoji="0" lang="en-US" altLang="en-US" sz="2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sym typeface="Wingdings 3" panose="05040102010807070707" pitchFamily="18" charset="2"/>
                      </a:endParaRPr>
                    </a:p>
                    <a:p>
                      <a:pPr algn="l"/>
                      <a:r>
                        <a:rPr kumimoji="0" lang="en-US" altLang="en-US" sz="2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sym typeface="Wingdings 3" panose="05040102010807070707" pitchFamily="18" charset="2"/>
                        </a:rPr>
                        <a:t> </a:t>
                      </a:r>
                      <a:r>
                        <a:rPr lang="en-US" sz="2400" b="1" kern="1200">
                          <a:solidFill>
                            <a:schemeClr val="accent2"/>
                          </a:solidFill>
                          <a:effectLst/>
                          <a:latin typeface="Verdana" panose="020B0604030504040204" pitchFamily="34" charset="0"/>
                          <a:ea typeface="+mn-ea"/>
                          <a:cs typeface="+mn-cs"/>
                        </a:rPr>
                        <a:t>   </a:t>
                      </a:r>
                      <a:r>
                        <a:rPr lang="en-US" sz="2800" b="0" kern="1200">
                          <a:solidFill>
                            <a:schemeClr val="tx1"/>
                          </a:solidFill>
                          <a:effectLst/>
                          <a:latin typeface="Times New Roman" panose="02020603050405020304" pitchFamily="18" charset="0"/>
                          <a:ea typeface="+mn-ea"/>
                          <a:cs typeface="Times New Roman" panose="02020603050405020304" pitchFamily="18" charset="0"/>
                        </a:rPr>
                        <a:t>là giao điểm của ba đường phân giác của</a:t>
                      </a:r>
                      <a:endParaRPr lang="en-US" sz="2600" b="0" kern="1200">
                        <a:solidFill>
                          <a:schemeClr val="tx1"/>
                        </a:solidFill>
                        <a:effectLst/>
                        <a:latin typeface="Times New Roman" panose="02020603050405020304" pitchFamily="18" charset="0"/>
                        <a:ea typeface="+mn-ea"/>
                        <a:cs typeface="Times New Roman" panose="02020603050405020304" pitchFamily="18" charset="0"/>
                      </a:endParaRPr>
                    </a:p>
                  </a:txBody>
                  <a:tcPr marT="45719" marB="45719"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027113">
                <a:tc>
                  <a:txBody>
                    <a:bodyPr/>
                    <a:lstStyle>
                      <a:lvl1pPr algn="l" eaLnBrk="0" hangingPunct="0">
                        <a:spcBef>
                          <a:spcPct val="20000"/>
                        </a:spcBef>
                        <a:buClr>
                          <a:schemeClr val="hlink"/>
                        </a:buClr>
                        <a:buFont typeface="Wingdings" panose="05000000000000000000" pitchFamily="2" charset="2"/>
                        <a:defRPr sz="2400" b="1">
                          <a:solidFill>
                            <a:schemeClr val="accent2"/>
                          </a:solidFill>
                          <a:latin typeface="Verdana" panose="020B0604030504040204" pitchFamily="34" charset="0"/>
                        </a:defRPr>
                      </a:lvl1pPr>
                      <a:lvl2pPr marL="742950" indent="-285750" algn="l" eaLnBrk="0" hangingPunct="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lgn="l" eaLnBrk="0" hangingPunct="0">
                        <a:spcBef>
                          <a:spcPct val="20000"/>
                        </a:spcBef>
                        <a:buClr>
                          <a:schemeClr val="tx1"/>
                        </a:buClr>
                        <a:defRPr sz="2000">
                          <a:solidFill>
                            <a:schemeClr val="tx1"/>
                          </a:solidFill>
                          <a:latin typeface="Arial" panose="020B0604020202020204" pitchFamily="34" charset="0"/>
                        </a:defRPr>
                      </a:lvl3pPr>
                      <a:lvl4pPr marL="1600200" indent="-228600" algn="l" eaLnBrk="0" hangingPunct="0">
                        <a:spcBef>
                          <a:spcPct val="20000"/>
                        </a:spcBef>
                        <a:defRPr>
                          <a:solidFill>
                            <a:schemeClr val="tx1"/>
                          </a:solidFill>
                          <a:latin typeface="Arial" panose="020B0604020202020204" pitchFamily="34" charset="0"/>
                        </a:defRPr>
                      </a:lvl4pPr>
                      <a:lvl5pPr marL="2057400" indent="-228600" algn="l"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tabLst/>
                      </a:pPr>
                      <a:endParaRPr kumimoji="0" lang="en-US" altLang="en-US" sz="2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T="45719" marB="45719"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lgn="l" eaLnBrk="0" hangingPunct="0">
                        <a:spcBef>
                          <a:spcPct val="20000"/>
                        </a:spcBef>
                        <a:buClr>
                          <a:schemeClr val="hlink"/>
                        </a:buClr>
                        <a:buFont typeface="Wingdings" panose="05000000000000000000" pitchFamily="2" charset="2"/>
                        <a:defRPr sz="2400" b="1">
                          <a:solidFill>
                            <a:schemeClr val="accent2"/>
                          </a:solidFill>
                          <a:latin typeface="Verdana" panose="020B0604030504040204" pitchFamily="34" charset="0"/>
                        </a:defRPr>
                      </a:lvl1pPr>
                      <a:lvl2pPr marL="742950" indent="-285750" algn="l" eaLnBrk="0" hangingPunct="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lgn="l" eaLnBrk="0" hangingPunct="0">
                        <a:spcBef>
                          <a:spcPct val="20000"/>
                        </a:spcBef>
                        <a:buClr>
                          <a:schemeClr val="tx1"/>
                        </a:buClr>
                        <a:defRPr sz="2000">
                          <a:solidFill>
                            <a:schemeClr val="tx1"/>
                          </a:solidFill>
                          <a:latin typeface="Arial" panose="020B0604020202020204" pitchFamily="34" charset="0"/>
                        </a:defRPr>
                      </a:lvl3pPr>
                      <a:lvl4pPr marL="1600200" indent="-228600" algn="l" eaLnBrk="0" hangingPunct="0">
                        <a:spcBef>
                          <a:spcPct val="20000"/>
                        </a:spcBef>
                        <a:defRPr>
                          <a:solidFill>
                            <a:schemeClr val="tx1"/>
                          </a:solidFill>
                          <a:latin typeface="Arial" panose="020B0604020202020204" pitchFamily="34" charset="0"/>
                        </a:defRPr>
                      </a:lvl4pPr>
                      <a:lvl5pPr marL="2057400" indent="-228600" algn="l"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tabLst/>
                      </a:pPr>
                      <a:r>
                        <a:rPr kumimoji="0" lang="en-US" altLang="en-US" sz="2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p>
                  </a:txBody>
                  <a:tcPr marT="45719" marB="45719"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xmlns="" val="10001"/>
                  </a:ext>
                </a:extLst>
              </a:tr>
            </a:tbl>
          </a:graphicData>
        </a:graphic>
      </p:graphicFrame>
      <p:sp>
        <p:nvSpPr>
          <p:cNvPr id="39991" name="Text Box 55">
            <a:extLst>
              <a:ext uri="{FF2B5EF4-FFF2-40B4-BE49-F238E27FC236}">
                <a16:creationId xmlns:a16="http://schemas.microsoft.com/office/drawing/2014/main" xmlns="" id="{07F039F6-2709-48AB-83FB-996D67826659}"/>
              </a:ext>
            </a:extLst>
          </p:cNvPr>
          <p:cNvSpPr txBox="1">
            <a:spLocks noChangeArrowheads="1"/>
          </p:cNvSpPr>
          <p:nvPr/>
        </p:nvSpPr>
        <p:spPr bwMode="auto">
          <a:xfrm>
            <a:off x="1062503" y="1028986"/>
            <a:ext cx="10668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en-US" altLang="en-US" sz="3200" i="1">
                <a:solidFill>
                  <a:srgbClr val="0000CC"/>
                </a:solidFill>
                <a:latin typeface="Times New Roman" panose="02020603050405020304" pitchFamily="18" charset="0"/>
                <a:cs typeface="Times New Roman" panose="02020603050405020304" pitchFamily="18" charset="0"/>
              </a:rPr>
              <a:t>Vận dụng </a:t>
            </a:r>
            <a:r>
              <a:rPr kumimoji="0" lang="en-US" altLang="en-US" sz="3200" b="1" i="1" u="none" strike="noStrike" kern="1200" cap="none" spc="0" normalizeH="0" noProof="0">
                <a:ln>
                  <a:noFill/>
                </a:ln>
                <a:solidFill>
                  <a:srgbClr val="0000CC"/>
                </a:solidFill>
                <a:effectLst/>
                <a:uLnTx/>
                <a:uFillTx/>
                <a:latin typeface="Times New Roman" panose="02020603050405020304" pitchFamily="18" charset="0"/>
                <a:ea typeface="+mn-ea"/>
                <a:cs typeface="Times New Roman" panose="02020603050405020304" pitchFamily="18" charset="0"/>
              </a:rPr>
              <a:t>3</a:t>
            </a:r>
            <a:r>
              <a:rPr kumimoji="0" lang="en-US" altLang="en-US" sz="3200" b="1" i="1" u="none" strike="noStrike" kern="1200" cap="none" spc="0" normalizeH="0" baseline="0" noProof="0">
                <a:ln>
                  <a:noFill/>
                </a:ln>
                <a:solidFill>
                  <a:srgbClr val="0000CC"/>
                </a:solidFill>
                <a:effectLst/>
                <a:uLnTx/>
                <a:uFillTx/>
                <a:latin typeface="Times New Roman" panose="02020603050405020304" pitchFamily="18" charset="0"/>
                <a:ea typeface="+mn-ea"/>
                <a:cs typeface="Times New Roman" panose="02020603050405020304" pitchFamily="18" charset="0"/>
              </a:rPr>
              <a:t>.</a:t>
            </a:r>
          </a:p>
        </p:txBody>
      </p:sp>
      <p:sp>
        <p:nvSpPr>
          <p:cNvPr id="48" name="Text Box 6">
            <a:extLst>
              <a:ext uri="{FF2B5EF4-FFF2-40B4-BE49-F238E27FC236}">
                <a16:creationId xmlns:a16="http://schemas.microsoft.com/office/drawing/2014/main" xmlns="" id="{69411C96-C574-48BE-BF6D-5C79E5D69A69}"/>
              </a:ext>
            </a:extLst>
          </p:cNvPr>
          <p:cNvSpPr txBox="1">
            <a:spLocks noChangeArrowheads="1"/>
          </p:cNvSpPr>
          <p:nvPr/>
        </p:nvSpPr>
        <p:spPr bwMode="auto">
          <a:xfrm>
            <a:off x="1525588" y="180975"/>
            <a:ext cx="10361612"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FFFF00"/>
                </a:solidFill>
                <a:effectLst>
                  <a:outerShdw blurRad="38100" dist="38100" dir="2700000" algn="tl">
                    <a:srgbClr val="000000"/>
                  </a:outerShdw>
                </a:effectLst>
                <a:uLnTx/>
                <a:uFillTx/>
                <a:latin typeface="Times New Roman" panose="02020603050405020304" pitchFamily="18" charset="0"/>
                <a:ea typeface="+mn-ea"/>
                <a:cs typeface="Times New Roman" panose="02020603050405020304" pitchFamily="18" charset="0"/>
              </a:rPr>
              <a:t>TÍNH CHẤT BA ĐƯỜNG PHÂN GIÁC CỦA TAM GIÁC</a:t>
            </a:r>
          </a:p>
        </p:txBody>
      </p:sp>
      <p:pic>
        <p:nvPicPr>
          <p:cNvPr id="50192" name="Picture 27" descr="Rose-03-june">
            <a:extLst>
              <a:ext uri="{FF2B5EF4-FFF2-40B4-BE49-F238E27FC236}">
                <a16:creationId xmlns:a16="http://schemas.microsoft.com/office/drawing/2014/main" xmlns="" id="{C76986AA-90E8-46EF-9515-9FCA102F9571}"/>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90600" y="0"/>
            <a:ext cx="609600"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7" name="Picture 48" descr="j0232133">
            <a:extLst>
              <a:ext uri="{FF2B5EF4-FFF2-40B4-BE49-F238E27FC236}">
                <a16:creationId xmlns:a16="http://schemas.microsoft.com/office/drawing/2014/main" xmlns="" id="{2C01FE91-026C-4A37-92CC-F5380231395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6763" y="4572000"/>
            <a:ext cx="1517650" cy="190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Object 1">
            <a:extLst>
              <a:ext uri="{FF2B5EF4-FFF2-40B4-BE49-F238E27FC236}">
                <a16:creationId xmlns:a16="http://schemas.microsoft.com/office/drawing/2014/main" xmlns="" id="{7A39DB97-3BDB-AADB-774B-3EECEE72B5FE}"/>
              </a:ext>
            </a:extLst>
          </p:cNvPr>
          <p:cNvGraphicFramePr>
            <a:graphicFrameLocks noChangeAspect="1"/>
          </p:cNvGraphicFramePr>
          <p:nvPr>
            <p:extLst>
              <p:ext uri="{D42A27DB-BD31-4B8C-83A1-F6EECF244321}">
                <p14:modId xmlns:p14="http://schemas.microsoft.com/office/powerpoint/2010/main" val="19155182"/>
              </p:ext>
            </p:extLst>
          </p:nvPr>
        </p:nvGraphicFramePr>
        <p:xfrm>
          <a:off x="2311489" y="1930822"/>
          <a:ext cx="944562" cy="363537"/>
        </p:xfrm>
        <a:graphic>
          <a:graphicData uri="http://schemas.openxmlformats.org/presentationml/2006/ole">
            <mc:AlternateContent xmlns:mc="http://schemas.openxmlformats.org/markup-compatibility/2006">
              <mc:Choice xmlns:v="urn:schemas-microsoft-com:vml" Requires="v">
                <p:oleObj spid="_x0000_s6164" name="Equation" r:id="rId5" imgW="495000" imgH="190440" progId="Equation.DSMT4">
                  <p:embed/>
                </p:oleObj>
              </mc:Choice>
              <mc:Fallback>
                <p:oleObj name="Equation" r:id="rId5" imgW="495000" imgH="190440" progId="Equation.DSMT4">
                  <p:embed/>
                  <p:pic>
                    <p:nvPicPr>
                      <p:cNvPr id="2" name="Object 1">
                        <a:extLst>
                          <a:ext uri="{FF2B5EF4-FFF2-40B4-BE49-F238E27FC236}">
                            <a16:creationId xmlns:a16="http://schemas.microsoft.com/office/drawing/2014/main" xmlns="" id="{7A39DB97-3BDB-AADB-774B-3EECEE72B5FE}"/>
                          </a:ext>
                        </a:extLst>
                      </p:cNvPr>
                      <p:cNvPicPr/>
                      <p:nvPr/>
                    </p:nvPicPr>
                    <p:blipFill>
                      <a:blip r:embed="rId6"/>
                      <a:stretch>
                        <a:fillRect/>
                      </a:stretch>
                    </p:blipFill>
                    <p:spPr>
                      <a:xfrm>
                        <a:off x="2311489" y="1930822"/>
                        <a:ext cx="944562" cy="363537"/>
                      </a:xfrm>
                      <a:prstGeom prst="rect">
                        <a:avLst/>
                      </a:prstGeom>
                    </p:spPr>
                  </p:pic>
                </p:oleObj>
              </mc:Fallback>
            </mc:AlternateContent>
          </a:graphicData>
        </a:graphic>
      </p:graphicFrame>
      <p:graphicFrame>
        <p:nvGraphicFramePr>
          <p:cNvPr id="50177" name="Object 50176">
            <a:extLst>
              <a:ext uri="{FF2B5EF4-FFF2-40B4-BE49-F238E27FC236}">
                <a16:creationId xmlns:a16="http://schemas.microsoft.com/office/drawing/2014/main" xmlns="" id="{1A08C47F-012A-31B4-1086-63AF60159C21}"/>
              </a:ext>
            </a:extLst>
          </p:cNvPr>
          <p:cNvGraphicFramePr>
            <a:graphicFrameLocks noChangeAspect="1"/>
          </p:cNvGraphicFramePr>
          <p:nvPr>
            <p:extLst>
              <p:ext uri="{D42A27DB-BD31-4B8C-83A1-F6EECF244321}">
                <p14:modId xmlns:p14="http://schemas.microsoft.com/office/powerpoint/2010/main" val="383045612"/>
              </p:ext>
            </p:extLst>
          </p:nvPr>
        </p:nvGraphicFramePr>
        <p:xfrm>
          <a:off x="2290939" y="2348778"/>
          <a:ext cx="297962" cy="387351"/>
        </p:xfrm>
        <a:graphic>
          <a:graphicData uri="http://schemas.openxmlformats.org/presentationml/2006/ole">
            <mc:AlternateContent xmlns:mc="http://schemas.openxmlformats.org/markup-compatibility/2006">
              <mc:Choice xmlns:v="urn:schemas-microsoft-com:vml" Requires="v">
                <p:oleObj spid="_x0000_s6165" name="Equation" r:id="rId7" imgW="126720" imgH="164880" progId="Equation.DSMT4">
                  <p:embed/>
                </p:oleObj>
              </mc:Choice>
              <mc:Fallback>
                <p:oleObj name="Equation" r:id="rId7" imgW="126720" imgH="164880" progId="Equation.DSMT4">
                  <p:embed/>
                  <p:pic>
                    <p:nvPicPr>
                      <p:cNvPr id="50177" name="Object 50176">
                        <a:extLst>
                          <a:ext uri="{FF2B5EF4-FFF2-40B4-BE49-F238E27FC236}">
                            <a16:creationId xmlns:a16="http://schemas.microsoft.com/office/drawing/2014/main" xmlns="" id="{1A08C47F-012A-31B4-1086-63AF60159C21}"/>
                          </a:ext>
                        </a:extLst>
                      </p:cNvPr>
                      <p:cNvPicPr/>
                      <p:nvPr/>
                    </p:nvPicPr>
                    <p:blipFill>
                      <a:blip r:embed="rId8"/>
                      <a:stretch>
                        <a:fillRect/>
                      </a:stretch>
                    </p:blipFill>
                    <p:spPr>
                      <a:xfrm>
                        <a:off x="2290939" y="2348778"/>
                        <a:ext cx="297962" cy="387351"/>
                      </a:xfrm>
                      <a:prstGeom prst="rect">
                        <a:avLst/>
                      </a:prstGeom>
                    </p:spPr>
                  </p:pic>
                </p:oleObj>
              </mc:Fallback>
            </mc:AlternateContent>
          </a:graphicData>
        </a:graphic>
      </p:graphicFrame>
      <p:graphicFrame>
        <p:nvGraphicFramePr>
          <p:cNvPr id="50178" name="Object 50177">
            <a:extLst>
              <a:ext uri="{FF2B5EF4-FFF2-40B4-BE49-F238E27FC236}">
                <a16:creationId xmlns:a16="http://schemas.microsoft.com/office/drawing/2014/main" xmlns="" id="{BCD32BDF-FD53-685A-2154-54D586EB96C4}"/>
              </a:ext>
            </a:extLst>
          </p:cNvPr>
          <p:cNvGraphicFramePr>
            <a:graphicFrameLocks noChangeAspect="1"/>
          </p:cNvGraphicFramePr>
          <p:nvPr>
            <p:extLst>
              <p:ext uri="{D42A27DB-BD31-4B8C-83A1-F6EECF244321}">
                <p14:modId xmlns:p14="http://schemas.microsoft.com/office/powerpoint/2010/main" val="2429208451"/>
              </p:ext>
            </p:extLst>
          </p:nvPr>
        </p:nvGraphicFramePr>
        <p:xfrm>
          <a:off x="2847023" y="2801303"/>
          <a:ext cx="942975" cy="388937"/>
        </p:xfrm>
        <a:graphic>
          <a:graphicData uri="http://schemas.openxmlformats.org/presentationml/2006/ole">
            <mc:AlternateContent xmlns:mc="http://schemas.openxmlformats.org/markup-compatibility/2006">
              <mc:Choice xmlns:v="urn:schemas-microsoft-com:vml" Requires="v">
                <p:oleObj spid="_x0000_s6166" name="Equation" r:id="rId9" imgW="431640" imgH="177480" progId="Equation.DSMT4">
                  <p:embed/>
                </p:oleObj>
              </mc:Choice>
              <mc:Fallback>
                <p:oleObj name="Equation" r:id="rId9" imgW="431640" imgH="177480" progId="Equation.DSMT4">
                  <p:embed/>
                  <p:pic>
                    <p:nvPicPr>
                      <p:cNvPr id="50178" name="Object 50177">
                        <a:extLst>
                          <a:ext uri="{FF2B5EF4-FFF2-40B4-BE49-F238E27FC236}">
                            <a16:creationId xmlns:a16="http://schemas.microsoft.com/office/drawing/2014/main" xmlns="" id="{BCD32BDF-FD53-685A-2154-54D586EB96C4}"/>
                          </a:ext>
                        </a:extLst>
                      </p:cNvPr>
                      <p:cNvPicPr/>
                      <p:nvPr/>
                    </p:nvPicPr>
                    <p:blipFill>
                      <a:blip r:embed="rId10"/>
                      <a:stretch>
                        <a:fillRect/>
                      </a:stretch>
                    </p:blipFill>
                    <p:spPr>
                      <a:xfrm>
                        <a:off x="2847023" y="2801303"/>
                        <a:ext cx="942975" cy="388937"/>
                      </a:xfrm>
                      <a:prstGeom prst="rect">
                        <a:avLst/>
                      </a:prstGeom>
                    </p:spPr>
                  </p:pic>
                </p:oleObj>
              </mc:Fallback>
            </mc:AlternateContent>
          </a:graphicData>
        </a:graphic>
      </p:graphicFrame>
      <p:graphicFrame>
        <p:nvGraphicFramePr>
          <p:cNvPr id="50180" name="Object 50179">
            <a:extLst>
              <a:ext uri="{FF2B5EF4-FFF2-40B4-BE49-F238E27FC236}">
                <a16:creationId xmlns:a16="http://schemas.microsoft.com/office/drawing/2014/main" xmlns="" id="{089CB8C8-584A-2C71-8818-BF37BD0B77F3}"/>
              </a:ext>
            </a:extLst>
          </p:cNvPr>
          <p:cNvGraphicFramePr>
            <a:graphicFrameLocks noChangeAspect="1"/>
          </p:cNvGraphicFramePr>
          <p:nvPr>
            <p:extLst>
              <p:ext uri="{D42A27DB-BD31-4B8C-83A1-F6EECF244321}">
                <p14:modId xmlns:p14="http://schemas.microsoft.com/office/powerpoint/2010/main" val="40061731"/>
              </p:ext>
            </p:extLst>
          </p:nvPr>
        </p:nvGraphicFramePr>
        <p:xfrm>
          <a:off x="2268132" y="3155873"/>
          <a:ext cx="4592638" cy="990600"/>
        </p:xfrm>
        <a:graphic>
          <a:graphicData uri="http://schemas.openxmlformats.org/presentationml/2006/ole">
            <mc:AlternateContent xmlns:mc="http://schemas.openxmlformats.org/markup-compatibility/2006">
              <mc:Choice xmlns:v="urn:schemas-microsoft-com:vml" Requires="v">
                <p:oleObj spid="_x0000_s6167" name="Equation" r:id="rId11" imgW="2234880" imgH="482400" progId="Equation.DSMT4">
                  <p:embed/>
                </p:oleObj>
              </mc:Choice>
              <mc:Fallback>
                <p:oleObj name="Equation" r:id="rId11" imgW="2234880" imgH="482400" progId="Equation.DSMT4">
                  <p:embed/>
                  <p:pic>
                    <p:nvPicPr>
                      <p:cNvPr id="50180" name="Object 50179">
                        <a:extLst>
                          <a:ext uri="{FF2B5EF4-FFF2-40B4-BE49-F238E27FC236}">
                            <a16:creationId xmlns:a16="http://schemas.microsoft.com/office/drawing/2014/main" xmlns="" id="{089CB8C8-584A-2C71-8818-BF37BD0B77F3}"/>
                          </a:ext>
                        </a:extLst>
                      </p:cNvPr>
                      <p:cNvPicPr/>
                      <p:nvPr/>
                    </p:nvPicPr>
                    <p:blipFill>
                      <a:blip r:embed="rId12"/>
                      <a:stretch>
                        <a:fillRect/>
                      </a:stretch>
                    </p:blipFill>
                    <p:spPr>
                      <a:xfrm>
                        <a:off x="2268132" y="3155873"/>
                        <a:ext cx="4592638" cy="990600"/>
                      </a:xfrm>
                      <a:prstGeom prst="rect">
                        <a:avLst/>
                      </a:prstGeom>
                    </p:spPr>
                  </p:pic>
                </p:oleObj>
              </mc:Fallback>
            </mc:AlternateContent>
          </a:graphicData>
        </a:graphic>
      </p:graphicFrame>
      <p:sp>
        <p:nvSpPr>
          <p:cNvPr id="50184" name="TextBox 50183">
            <a:extLst>
              <a:ext uri="{FF2B5EF4-FFF2-40B4-BE49-F238E27FC236}">
                <a16:creationId xmlns:a16="http://schemas.microsoft.com/office/drawing/2014/main" xmlns="" id="{8738B8EF-B27D-0C2E-5184-DBE1CB82DBEB}"/>
              </a:ext>
            </a:extLst>
          </p:cNvPr>
          <p:cNvSpPr txBox="1"/>
          <p:nvPr/>
        </p:nvSpPr>
        <p:spPr>
          <a:xfrm>
            <a:off x="1525322" y="2532293"/>
            <a:ext cx="742809"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GT</a:t>
            </a:r>
          </a:p>
        </p:txBody>
      </p:sp>
      <p:sp>
        <p:nvSpPr>
          <p:cNvPr id="136" name="TextBox 135">
            <a:extLst>
              <a:ext uri="{FF2B5EF4-FFF2-40B4-BE49-F238E27FC236}">
                <a16:creationId xmlns:a16="http://schemas.microsoft.com/office/drawing/2014/main" xmlns="" id="{9F977904-01C7-EFE8-E9ED-6CEB7CE0202E}"/>
              </a:ext>
            </a:extLst>
          </p:cNvPr>
          <p:cNvSpPr txBox="1"/>
          <p:nvPr/>
        </p:nvSpPr>
        <p:spPr>
          <a:xfrm>
            <a:off x="1545086" y="4117089"/>
            <a:ext cx="675649"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KL</a:t>
            </a:r>
          </a:p>
        </p:txBody>
      </p:sp>
      <p:grpSp>
        <p:nvGrpSpPr>
          <p:cNvPr id="7" name="Group 6">
            <a:extLst>
              <a:ext uri="{FF2B5EF4-FFF2-40B4-BE49-F238E27FC236}">
                <a16:creationId xmlns:a16="http://schemas.microsoft.com/office/drawing/2014/main" xmlns="" id="{2700FE17-C47E-0496-8233-3183F2057656}"/>
              </a:ext>
            </a:extLst>
          </p:cNvPr>
          <p:cNvGrpSpPr/>
          <p:nvPr/>
        </p:nvGrpSpPr>
        <p:grpSpPr>
          <a:xfrm>
            <a:off x="2303462" y="4142586"/>
            <a:ext cx="5509578" cy="972657"/>
            <a:chOff x="2445702" y="4061306"/>
            <a:chExt cx="5509578" cy="972657"/>
          </a:xfrm>
        </p:grpSpPr>
        <p:sp>
          <p:nvSpPr>
            <p:cNvPr id="4" name="TextBox 3">
              <a:extLst>
                <a:ext uri="{FF2B5EF4-FFF2-40B4-BE49-F238E27FC236}">
                  <a16:creationId xmlns:a16="http://schemas.microsoft.com/office/drawing/2014/main" xmlns="" id="{D0A50186-E792-7053-C794-12CD3FC46365}"/>
                </a:ext>
              </a:extLst>
            </p:cNvPr>
            <p:cNvSpPr txBox="1"/>
            <p:nvPr/>
          </p:nvSpPr>
          <p:spPr>
            <a:xfrm>
              <a:off x="2453729" y="4061306"/>
              <a:ext cx="5501551" cy="954107"/>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                lần lượt là đường trung trực của </a:t>
              </a:r>
            </a:p>
          </p:txBody>
        </p:sp>
        <p:graphicFrame>
          <p:nvGraphicFramePr>
            <p:cNvPr id="5" name="Object 4">
              <a:extLst>
                <a:ext uri="{FF2B5EF4-FFF2-40B4-BE49-F238E27FC236}">
                  <a16:creationId xmlns:a16="http://schemas.microsoft.com/office/drawing/2014/main" xmlns="" id="{BB2B12E3-18FF-9E28-604D-51498BE52416}"/>
                </a:ext>
              </a:extLst>
            </p:cNvPr>
            <p:cNvGraphicFramePr>
              <a:graphicFrameLocks noChangeAspect="1"/>
            </p:cNvGraphicFramePr>
            <p:nvPr>
              <p:extLst>
                <p:ext uri="{D42A27DB-BD31-4B8C-83A1-F6EECF244321}">
                  <p14:modId xmlns:p14="http://schemas.microsoft.com/office/powerpoint/2010/main" val="2480924307"/>
                </p:ext>
              </p:extLst>
            </p:nvPr>
          </p:nvGraphicFramePr>
          <p:xfrm>
            <a:off x="2445702" y="4109598"/>
            <a:ext cx="1516697" cy="495248"/>
          </p:xfrm>
          <a:graphic>
            <a:graphicData uri="http://schemas.openxmlformats.org/presentationml/2006/ole">
              <mc:AlternateContent xmlns:mc="http://schemas.openxmlformats.org/markup-compatibility/2006">
                <mc:Choice xmlns:v="urn:schemas-microsoft-com:vml" Requires="v">
                  <p:oleObj spid="_x0000_s6168" name="Equation" r:id="rId13" imgW="622080" imgH="203040" progId="Equation.DSMT4">
                    <p:embed/>
                  </p:oleObj>
                </mc:Choice>
                <mc:Fallback>
                  <p:oleObj name="Equation" r:id="rId13" imgW="622080" imgH="203040" progId="Equation.DSMT4">
                    <p:embed/>
                    <p:pic>
                      <p:nvPicPr>
                        <p:cNvPr id="0" name=""/>
                        <p:cNvPicPr/>
                        <p:nvPr/>
                      </p:nvPicPr>
                      <p:blipFill>
                        <a:blip r:embed="rId14"/>
                        <a:stretch>
                          <a:fillRect/>
                        </a:stretch>
                      </p:blipFill>
                      <p:spPr>
                        <a:xfrm>
                          <a:off x="2445702" y="4109598"/>
                          <a:ext cx="1516697" cy="495248"/>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xmlns="" id="{0123EB0F-61CE-4136-5F87-A53605DDFB4C}"/>
                </a:ext>
              </a:extLst>
            </p:cNvPr>
            <p:cNvGraphicFramePr>
              <a:graphicFrameLocks noChangeAspect="1"/>
            </p:cNvGraphicFramePr>
            <p:nvPr>
              <p:extLst>
                <p:ext uri="{D42A27DB-BD31-4B8C-83A1-F6EECF244321}">
                  <p14:modId xmlns:p14="http://schemas.microsoft.com/office/powerpoint/2010/main" val="1691764726"/>
                </p:ext>
              </p:extLst>
            </p:nvPr>
          </p:nvGraphicFramePr>
          <p:xfrm>
            <a:off x="3803650" y="4538663"/>
            <a:ext cx="2106613" cy="495300"/>
          </p:xfrm>
          <a:graphic>
            <a:graphicData uri="http://schemas.openxmlformats.org/presentationml/2006/ole">
              <mc:AlternateContent xmlns:mc="http://schemas.openxmlformats.org/markup-compatibility/2006">
                <mc:Choice xmlns:v="urn:schemas-microsoft-com:vml" Requires="v">
                  <p:oleObj spid="_x0000_s6169" name="Equation" r:id="rId15" imgW="863280" imgH="203040" progId="Equation.DSMT4">
                    <p:embed/>
                  </p:oleObj>
                </mc:Choice>
                <mc:Fallback>
                  <p:oleObj name="Equation" r:id="rId15" imgW="863280" imgH="203040" progId="Equation.DSMT4">
                    <p:embed/>
                    <p:pic>
                      <p:nvPicPr>
                        <p:cNvPr id="0" name=""/>
                        <p:cNvPicPr/>
                        <p:nvPr/>
                      </p:nvPicPr>
                      <p:blipFill>
                        <a:blip r:embed="rId16"/>
                        <a:stretch>
                          <a:fillRect/>
                        </a:stretch>
                      </p:blipFill>
                      <p:spPr>
                        <a:xfrm>
                          <a:off x="3803650" y="4538663"/>
                          <a:ext cx="2106613" cy="495300"/>
                        </a:xfrm>
                        <a:prstGeom prst="rect">
                          <a:avLst/>
                        </a:prstGeom>
                      </p:spPr>
                    </p:pic>
                  </p:oleObj>
                </mc:Fallback>
              </mc:AlternateContent>
            </a:graphicData>
          </a:graphic>
        </p:graphicFrame>
      </p:grpSp>
      <p:pic>
        <p:nvPicPr>
          <p:cNvPr id="18" name="Picture 17">
            <a:extLst>
              <a:ext uri="{FF2B5EF4-FFF2-40B4-BE49-F238E27FC236}">
                <a16:creationId xmlns:a16="http://schemas.microsoft.com/office/drawing/2014/main" xmlns="" id="{7713AA48-0473-AF26-82CB-E363F38C1FA5}"/>
              </a:ext>
            </a:extLst>
          </p:cNvPr>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215423" y="1544868"/>
            <a:ext cx="3562477" cy="3027132"/>
          </a:xfrm>
          <a:prstGeom prst="rect">
            <a:avLst/>
          </a:prstGeom>
          <a:noFill/>
          <a:ln>
            <a:noFill/>
          </a:ln>
        </p:spPr>
      </p:pic>
    </p:spTree>
    <p:extLst>
      <p:ext uri="{BB962C8B-B14F-4D97-AF65-F5344CB8AC3E}">
        <p14:creationId xmlns:p14="http://schemas.microsoft.com/office/powerpoint/2010/main" val="363966298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991"/>
                                        </p:tgtEl>
                                        <p:attrNameLst>
                                          <p:attrName>style.visibility</p:attrName>
                                        </p:attrNameLst>
                                      </p:cBhvr>
                                      <p:to>
                                        <p:strVal val="visible"/>
                                      </p:to>
                                    </p:set>
                                    <p:animEffect transition="in" filter="fade">
                                      <p:cBhvr>
                                        <p:cTn id="7" dur="500"/>
                                        <p:tgtEl>
                                          <p:spTgt spid="3999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0184"/>
                                        </p:tgtEl>
                                        <p:attrNameLst>
                                          <p:attrName>style.visibility</p:attrName>
                                        </p:attrNameLst>
                                      </p:cBhvr>
                                      <p:to>
                                        <p:strVal val="visible"/>
                                      </p:to>
                                    </p:set>
                                    <p:animEffect transition="in" filter="fade">
                                      <p:cBhvr>
                                        <p:cTn id="12" dur="500"/>
                                        <p:tgtEl>
                                          <p:spTgt spid="5018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6"/>
                                        </p:tgtEl>
                                        <p:attrNameLst>
                                          <p:attrName>style.visibility</p:attrName>
                                        </p:attrNameLst>
                                      </p:cBhvr>
                                      <p:to>
                                        <p:strVal val="visible"/>
                                      </p:to>
                                    </p:set>
                                    <p:animEffect transition="in" filter="fade">
                                      <p:cBhvr>
                                        <p:cTn id="15" dur="500"/>
                                        <p:tgtEl>
                                          <p:spTgt spid="13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0177"/>
                                        </p:tgtEl>
                                        <p:attrNameLst>
                                          <p:attrName>style.visibility</p:attrName>
                                        </p:attrNameLst>
                                      </p:cBhvr>
                                      <p:to>
                                        <p:strVal val="visible"/>
                                      </p:to>
                                    </p:set>
                                    <p:animEffect transition="in" filter="fade">
                                      <p:cBhvr>
                                        <p:cTn id="25" dur="500"/>
                                        <p:tgtEl>
                                          <p:spTgt spid="5017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0076"/>
                                        </p:tgtEl>
                                        <p:attrNameLst>
                                          <p:attrName>style.visibility</p:attrName>
                                        </p:attrNameLst>
                                      </p:cBhvr>
                                      <p:to>
                                        <p:strVal val="visible"/>
                                      </p:to>
                                    </p:set>
                                    <p:animEffect transition="in" filter="fade">
                                      <p:cBhvr>
                                        <p:cTn id="30" dur="500"/>
                                        <p:tgtEl>
                                          <p:spTgt spid="40076"/>
                                        </p:tgtEl>
                                      </p:cBhvr>
                                    </p:animEffect>
                                  </p:childTnLst>
                                </p:cTn>
                              </p:par>
                              <p:par>
                                <p:cTn id="31" presetID="10" presetClass="entr" presetSubtype="0" fill="hold" nodeType="withEffect">
                                  <p:stCondLst>
                                    <p:cond delay="0"/>
                                  </p:stCondLst>
                                  <p:childTnLst>
                                    <p:set>
                                      <p:cBhvr>
                                        <p:cTn id="32" dur="1" fill="hold">
                                          <p:stCondLst>
                                            <p:cond delay="0"/>
                                          </p:stCondLst>
                                        </p:cTn>
                                        <p:tgtEl>
                                          <p:spTgt spid="50178"/>
                                        </p:tgtEl>
                                        <p:attrNameLst>
                                          <p:attrName>style.visibility</p:attrName>
                                        </p:attrNameLst>
                                      </p:cBhvr>
                                      <p:to>
                                        <p:strVal val="visible"/>
                                      </p:to>
                                    </p:set>
                                    <p:animEffect transition="in" filter="fade">
                                      <p:cBhvr>
                                        <p:cTn id="33" dur="500"/>
                                        <p:tgtEl>
                                          <p:spTgt spid="50178"/>
                                        </p:tgtEl>
                                      </p:cBhvr>
                                    </p:animEffect>
                                  </p:childTnLst>
                                </p:cTn>
                              </p:par>
                              <p:par>
                                <p:cTn id="34" presetID="10" presetClass="entr" presetSubtype="0" fill="hold" nodeType="withEffect">
                                  <p:stCondLst>
                                    <p:cond delay="0"/>
                                  </p:stCondLst>
                                  <p:childTnLst>
                                    <p:set>
                                      <p:cBhvr>
                                        <p:cTn id="35" dur="1" fill="hold">
                                          <p:stCondLst>
                                            <p:cond delay="0"/>
                                          </p:stCondLst>
                                        </p:cTn>
                                        <p:tgtEl>
                                          <p:spTgt spid="50180"/>
                                        </p:tgtEl>
                                        <p:attrNameLst>
                                          <p:attrName>style.visibility</p:attrName>
                                        </p:attrNameLst>
                                      </p:cBhvr>
                                      <p:to>
                                        <p:strVal val="visible"/>
                                      </p:to>
                                    </p:set>
                                    <p:animEffect transition="in" filter="fade">
                                      <p:cBhvr>
                                        <p:cTn id="36" dur="500"/>
                                        <p:tgtEl>
                                          <p:spTgt spid="5018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91" grpId="0"/>
      <p:bldP spid="50184" grpId="0"/>
      <p:bldP spid="13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91" name="Text Box 39">
            <a:extLst>
              <a:ext uri="{FF2B5EF4-FFF2-40B4-BE49-F238E27FC236}">
                <a16:creationId xmlns:a16="http://schemas.microsoft.com/office/drawing/2014/main" xmlns="" id="{5B32E6D0-5489-47B6-A833-3C5B501FF1AA}"/>
              </a:ext>
            </a:extLst>
          </p:cNvPr>
          <p:cNvSpPr txBox="1">
            <a:spLocks noChangeArrowheads="1"/>
          </p:cNvSpPr>
          <p:nvPr/>
        </p:nvSpPr>
        <p:spPr bwMode="auto">
          <a:xfrm>
            <a:off x="2209800" y="1524000"/>
            <a:ext cx="464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50000"/>
              </a:spcBef>
              <a:spcAft>
                <a:spcPct val="0"/>
              </a:spcAft>
              <a:buClrTx/>
              <a:buSzTx/>
              <a:buFontTx/>
              <a:buNone/>
              <a:tabLst/>
              <a:defRPr/>
            </a:pPr>
            <a:endParaRPr kumimoji="0" lang="vi-VN" altLang="en-US" sz="18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panose="020B0604020202020204" pitchFamily="34" charset="0"/>
              <a:ea typeface="+mn-ea"/>
              <a:cs typeface="+mn-cs"/>
            </a:endParaRPr>
          </a:p>
        </p:txBody>
      </p:sp>
      <p:sp>
        <p:nvSpPr>
          <p:cNvPr id="41" name="Text Box 6">
            <a:extLst>
              <a:ext uri="{FF2B5EF4-FFF2-40B4-BE49-F238E27FC236}">
                <a16:creationId xmlns:a16="http://schemas.microsoft.com/office/drawing/2014/main" xmlns="" id="{8169C5C8-59C4-427F-A828-0AF7D6EFC1AE}"/>
              </a:ext>
            </a:extLst>
          </p:cNvPr>
          <p:cNvSpPr txBox="1">
            <a:spLocks noChangeArrowheads="1"/>
          </p:cNvSpPr>
          <p:nvPr/>
        </p:nvSpPr>
        <p:spPr bwMode="auto">
          <a:xfrm>
            <a:off x="1525588" y="180975"/>
            <a:ext cx="10361612"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FFFF00"/>
                </a:solidFill>
                <a:effectLst>
                  <a:outerShdw blurRad="38100" dist="38100" dir="2700000" algn="tl">
                    <a:srgbClr val="000000"/>
                  </a:outerShdw>
                </a:effectLst>
                <a:uLnTx/>
                <a:uFillTx/>
                <a:latin typeface="Times New Roman" panose="02020603050405020304" pitchFamily="18" charset="0"/>
                <a:ea typeface="+mn-ea"/>
                <a:cs typeface="Times New Roman" panose="02020603050405020304" pitchFamily="18" charset="0"/>
              </a:rPr>
              <a:t>TÍNH CHẤT BA ĐƯỜNG PHÂN GIÁC CỦA TAM GIÁC</a:t>
            </a:r>
          </a:p>
        </p:txBody>
      </p:sp>
      <p:pic>
        <p:nvPicPr>
          <p:cNvPr id="51225" name="Picture 27" descr="Rose-03-june">
            <a:extLst>
              <a:ext uri="{FF2B5EF4-FFF2-40B4-BE49-F238E27FC236}">
                <a16:creationId xmlns:a16="http://schemas.microsoft.com/office/drawing/2014/main" xmlns="" id="{78F1B60C-4F15-41BA-BE4D-5501010C069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90600" y="0"/>
            <a:ext cx="609600"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92" name="Text Box 40">
            <a:extLst>
              <a:ext uri="{FF2B5EF4-FFF2-40B4-BE49-F238E27FC236}">
                <a16:creationId xmlns:a16="http://schemas.microsoft.com/office/drawing/2014/main" xmlns="" id="{22BDB27F-87C2-4233-8173-872C58FA0F78}"/>
              </a:ext>
            </a:extLst>
          </p:cNvPr>
          <p:cNvSpPr txBox="1">
            <a:spLocks noChangeArrowheads="1"/>
          </p:cNvSpPr>
          <p:nvPr/>
        </p:nvSpPr>
        <p:spPr bwMode="auto">
          <a:xfrm>
            <a:off x="1015048" y="1160476"/>
            <a:ext cx="730504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ts val="0"/>
              </a:spcBef>
              <a:spcAft>
                <a:spcPct val="0"/>
              </a:spcAft>
              <a:buClrTx/>
              <a:buSzTx/>
              <a:buFontTx/>
              <a:buNone/>
              <a:tabLst/>
              <a:defRPr/>
            </a:pPr>
            <a:r>
              <a:rPr kumimoji="0" lang="en-US" altLang="en-US"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là đường trung trực của đoạn </a:t>
            </a:r>
            <a:endParaRPr lang="en-US" altLang="en-US" b="0">
              <a:solidFill>
                <a:srgbClr val="000000"/>
              </a:solidFill>
              <a:latin typeface="Times New Roman" panose="02020603050405020304" pitchFamily="18" charset="0"/>
              <a:cs typeface="Times New Roman" panose="02020603050405020304" pitchFamily="18" charset="0"/>
            </a:endParaRPr>
          </a:p>
          <a:p>
            <a:pPr marL="0" marR="0" lvl="0" indent="0" defTabSz="914400" rtl="0" eaLnBrk="1" fontAlgn="base" latinLnBrk="0" hangingPunct="1">
              <a:lnSpc>
                <a:spcPct val="100000"/>
              </a:lnSpc>
              <a:spcBef>
                <a:spcPts val="0"/>
              </a:spcBef>
              <a:spcAft>
                <a:spcPct val="0"/>
              </a:spcAft>
              <a:buClrTx/>
              <a:buSzTx/>
              <a:buFontTx/>
              <a:buNone/>
              <a:tabLst/>
              <a:defRPr/>
            </a:pPr>
            <a:r>
              <a:rPr kumimoji="0" lang="en-US" altLang="en-US" b="0" i="0" u="none" strike="noStrike" kern="1200" cap="none" spc="0" normalizeH="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endParaRPr kumimoji="0" lang="en-US" altLang="en-US"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2" name="Object 1">
            <a:extLst>
              <a:ext uri="{FF2B5EF4-FFF2-40B4-BE49-F238E27FC236}">
                <a16:creationId xmlns:a16="http://schemas.microsoft.com/office/drawing/2014/main" xmlns="" id="{A0E5DB3C-A031-6885-5485-F3CEDD678D26}"/>
              </a:ext>
            </a:extLst>
          </p:cNvPr>
          <p:cNvGraphicFramePr>
            <a:graphicFrameLocks noChangeAspect="1"/>
          </p:cNvGraphicFramePr>
          <p:nvPr>
            <p:extLst>
              <p:ext uri="{D42A27DB-BD31-4B8C-83A1-F6EECF244321}">
                <p14:modId xmlns:p14="http://schemas.microsoft.com/office/powerpoint/2010/main" val="2025362166"/>
              </p:ext>
            </p:extLst>
          </p:nvPr>
        </p:nvGraphicFramePr>
        <p:xfrm>
          <a:off x="1738313" y="1254863"/>
          <a:ext cx="446122" cy="344252"/>
        </p:xfrm>
        <a:graphic>
          <a:graphicData uri="http://schemas.openxmlformats.org/presentationml/2006/ole">
            <mc:AlternateContent xmlns:mc="http://schemas.openxmlformats.org/markup-compatibility/2006">
              <mc:Choice xmlns:v="urn:schemas-microsoft-com:vml" Requires="v">
                <p:oleObj spid="_x0000_s7212" name="Equation" r:id="rId4" imgW="215640" imgH="164880" progId="Equation.DSMT4">
                  <p:embed/>
                </p:oleObj>
              </mc:Choice>
              <mc:Fallback>
                <p:oleObj name="Equation" r:id="rId4" imgW="215640" imgH="164880" progId="Equation.DSMT4">
                  <p:embed/>
                  <p:pic>
                    <p:nvPicPr>
                      <p:cNvPr id="2" name="Object 1">
                        <a:extLst>
                          <a:ext uri="{FF2B5EF4-FFF2-40B4-BE49-F238E27FC236}">
                            <a16:creationId xmlns:a16="http://schemas.microsoft.com/office/drawing/2014/main" xmlns="" id="{A0E5DB3C-A031-6885-5485-F3CEDD678D26}"/>
                          </a:ext>
                        </a:extLst>
                      </p:cNvPr>
                      <p:cNvPicPr/>
                      <p:nvPr/>
                    </p:nvPicPr>
                    <p:blipFill>
                      <a:blip r:embed="rId5"/>
                      <a:stretch>
                        <a:fillRect/>
                      </a:stretch>
                    </p:blipFill>
                    <p:spPr>
                      <a:xfrm>
                        <a:off x="1738313" y="1254863"/>
                        <a:ext cx="446122" cy="344252"/>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xmlns="" id="{D7022D9B-84FD-533D-D0B3-96C5A76618EC}"/>
              </a:ext>
            </a:extLst>
          </p:cNvPr>
          <p:cNvGraphicFramePr>
            <a:graphicFrameLocks noChangeAspect="1"/>
          </p:cNvGraphicFramePr>
          <p:nvPr>
            <p:extLst>
              <p:ext uri="{D42A27DB-BD31-4B8C-83A1-F6EECF244321}">
                <p14:modId xmlns:p14="http://schemas.microsoft.com/office/powerpoint/2010/main" val="1001764448"/>
              </p:ext>
            </p:extLst>
          </p:nvPr>
        </p:nvGraphicFramePr>
        <p:xfrm>
          <a:off x="6408738" y="1262063"/>
          <a:ext cx="547687" cy="366712"/>
        </p:xfrm>
        <a:graphic>
          <a:graphicData uri="http://schemas.openxmlformats.org/presentationml/2006/ole">
            <mc:AlternateContent xmlns:mc="http://schemas.openxmlformats.org/markup-compatibility/2006">
              <mc:Choice xmlns:v="urn:schemas-microsoft-com:vml" Requires="v">
                <p:oleObj spid="_x0000_s7213" name="Equation" r:id="rId6" imgW="266400" imgH="177480" progId="Equation.DSMT4">
                  <p:embed/>
                </p:oleObj>
              </mc:Choice>
              <mc:Fallback>
                <p:oleObj name="Equation" r:id="rId6" imgW="266400" imgH="177480" progId="Equation.DSMT4">
                  <p:embed/>
                  <p:pic>
                    <p:nvPicPr>
                      <p:cNvPr id="3" name="Object 2">
                        <a:extLst>
                          <a:ext uri="{FF2B5EF4-FFF2-40B4-BE49-F238E27FC236}">
                            <a16:creationId xmlns:a16="http://schemas.microsoft.com/office/drawing/2014/main" xmlns="" id="{D7022D9B-84FD-533D-D0B3-96C5A76618EC}"/>
                          </a:ext>
                        </a:extLst>
                      </p:cNvPr>
                      <p:cNvPicPr/>
                      <p:nvPr/>
                    </p:nvPicPr>
                    <p:blipFill>
                      <a:blip r:embed="rId7"/>
                      <a:stretch>
                        <a:fillRect/>
                      </a:stretch>
                    </p:blipFill>
                    <p:spPr>
                      <a:xfrm>
                        <a:off x="6408738" y="1262063"/>
                        <a:ext cx="547687" cy="366712"/>
                      </a:xfrm>
                      <a:prstGeom prst="rect">
                        <a:avLst/>
                      </a:prstGeom>
                    </p:spPr>
                  </p:pic>
                </p:oleObj>
              </mc:Fallback>
            </mc:AlternateContent>
          </a:graphicData>
        </a:graphic>
      </p:graphicFrame>
      <p:pic>
        <p:nvPicPr>
          <p:cNvPr id="11" name="Picture 10">
            <a:extLst>
              <a:ext uri="{FF2B5EF4-FFF2-40B4-BE49-F238E27FC236}">
                <a16:creationId xmlns:a16="http://schemas.microsoft.com/office/drawing/2014/main" xmlns="" id="{61283224-4BB6-62AA-FF36-E7E7C3F6A553}"/>
              </a:ext>
            </a:extLst>
          </p:cNvPr>
          <p:cNvPicPr>
            <a:picLocks noChangeAspect="1"/>
          </p:cNvPicPr>
          <p:nvPr/>
        </p:nvPicPr>
        <p:blipFill>
          <a:blip r:embed="rId8"/>
          <a:stretch>
            <a:fillRect/>
          </a:stretch>
        </p:blipFill>
        <p:spPr>
          <a:xfrm>
            <a:off x="2591594" y="1522717"/>
            <a:ext cx="3870166" cy="678901"/>
          </a:xfrm>
          <a:prstGeom prst="rect">
            <a:avLst/>
          </a:prstGeom>
        </p:spPr>
      </p:pic>
      <p:pic>
        <p:nvPicPr>
          <p:cNvPr id="32" name="Picture 31">
            <a:extLst>
              <a:ext uri="{FF2B5EF4-FFF2-40B4-BE49-F238E27FC236}">
                <a16:creationId xmlns:a16="http://schemas.microsoft.com/office/drawing/2014/main" xmlns="" id="{01A6C6AC-27BD-E81D-931E-0956713F6688}"/>
              </a:ext>
            </a:extLst>
          </p:cNvPr>
          <p:cNvPicPr>
            <a:picLocks noChangeAspect="1"/>
          </p:cNvPicPr>
          <p:nvPr/>
        </p:nvPicPr>
        <p:blipFill>
          <a:blip r:embed="rId9"/>
          <a:stretch>
            <a:fillRect/>
          </a:stretch>
        </p:blipFill>
        <p:spPr>
          <a:xfrm>
            <a:off x="2314392" y="3015766"/>
            <a:ext cx="244634" cy="366952"/>
          </a:xfrm>
          <a:prstGeom prst="rect">
            <a:avLst/>
          </a:prstGeom>
        </p:spPr>
      </p:pic>
      <p:pic>
        <p:nvPicPr>
          <p:cNvPr id="33" name="Picture 32">
            <a:extLst>
              <a:ext uri="{FF2B5EF4-FFF2-40B4-BE49-F238E27FC236}">
                <a16:creationId xmlns:a16="http://schemas.microsoft.com/office/drawing/2014/main" xmlns="" id="{1AC75128-3826-8545-8272-DF8B343CC584}"/>
              </a:ext>
            </a:extLst>
          </p:cNvPr>
          <p:cNvPicPr>
            <a:picLocks noChangeAspect="1"/>
          </p:cNvPicPr>
          <p:nvPr/>
        </p:nvPicPr>
        <p:blipFill>
          <a:blip r:embed="rId9"/>
          <a:stretch>
            <a:fillRect/>
          </a:stretch>
        </p:blipFill>
        <p:spPr>
          <a:xfrm>
            <a:off x="6461760" y="2969185"/>
            <a:ext cx="244634" cy="366951"/>
          </a:xfrm>
          <a:prstGeom prst="rect">
            <a:avLst/>
          </a:prstGeom>
        </p:spPr>
      </p:pic>
      <p:graphicFrame>
        <p:nvGraphicFramePr>
          <p:cNvPr id="34" name="Object 33">
            <a:extLst>
              <a:ext uri="{FF2B5EF4-FFF2-40B4-BE49-F238E27FC236}">
                <a16:creationId xmlns:a16="http://schemas.microsoft.com/office/drawing/2014/main" xmlns="" id="{04E4B746-E108-BEE0-6473-C903A718E74D}"/>
              </a:ext>
            </a:extLst>
          </p:cNvPr>
          <p:cNvGraphicFramePr>
            <a:graphicFrameLocks noChangeAspect="1"/>
          </p:cNvGraphicFramePr>
          <p:nvPr>
            <p:extLst>
              <p:ext uri="{D42A27DB-BD31-4B8C-83A1-F6EECF244321}">
                <p14:modId xmlns:p14="http://schemas.microsoft.com/office/powerpoint/2010/main" val="3472027039"/>
              </p:ext>
            </p:extLst>
          </p:nvPr>
        </p:nvGraphicFramePr>
        <p:xfrm>
          <a:off x="1859175" y="3336136"/>
          <a:ext cx="1157543" cy="369428"/>
        </p:xfrm>
        <a:graphic>
          <a:graphicData uri="http://schemas.openxmlformats.org/presentationml/2006/ole">
            <mc:AlternateContent xmlns:mc="http://schemas.openxmlformats.org/markup-compatibility/2006">
              <mc:Choice xmlns:v="urn:schemas-microsoft-com:vml" Requires="v">
                <p:oleObj spid="_x0000_s7214" name="Equation" r:id="rId10" imgW="596880" imgH="190440" progId="Equation.DSMT4">
                  <p:embed/>
                </p:oleObj>
              </mc:Choice>
              <mc:Fallback>
                <p:oleObj name="Equation" r:id="rId10" imgW="596880" imgH="190440" progId="Equation.DSMT4">
                  <p:embed/>
                  <p:pic>
                    <p:nvPicPr>
                      <p:cNvPr id="0" name=""/>
                      <p:cNvPicPr/>
                      <p:nvPr/>
                    </p:nvPicPr>
                    <p:blipFill>
                      <a:blip r:embed="rId11"/>
                      <a:stretch>
                        <a:fillRect/>
                      </a:stretch>
                    </p:blipFill>
                    <p:spPr>
                      <a:xfrm>
                        <a:off x="1859175" y="3336136"/>
                        <a:ext cx="1157543" cy="369428"/>
                      </a:xfrm>
                      <a:prstGeom prst="rect">
                        <a:avLst/>
                      </a:prstGeom>
                    </p:spPr>
                  </p:pic>
                </p:oleObj>
              </mc:Fallback>
            </mc:AlternateContent>
          </a:graphicData>
        </a:graphic>
      </p:graphicFrame>
      <p:graphicFrame>
        <p:nvGraphicFramePr>
          <p:cNvPr id="35" name="Object 34">
            <a:extLst>
              <a:ext uri="{FF2B5EF4-FFF2-40B4-BE49-F238E27FC236}">
                <a16:creationId xmlns:a16="http://schemas.microsoft.com/office/drawing/2014/main" xmlns="" id="{57F089AE-8991-47D1-CC2E-479BE593D32E}"/>
              </a:ext>
            </a:extLst>
          </p:cNvPr>
          <p:cNvGraphicFramePr>
            <a:graphicFrameLocks noChangeAspect="1"/>
          </p:cNvGraphicFramePr>
          <p:nvPr>
            <p:extLst>
              <p:ext uri="{D42A27DB-BD31-4B8C-83A1-F6EECF244321}">
                <p14:modId xmlns:p14="http://schemas.microsoft.com/office/powerpoint/2010/main" val="3113149443"/>
              </p:ext>
            </p:extLst>
          </p:nvPr>
        </p:nvGraphicFramePr>
        <p:xfrm>
          <a:off x="5899102" y="3363566"/>
          <a:ext cx="1301798" cy="348696"/>
        </p:xfrm>
        <a:graphic>
          <a:graphicData uri="http://schemas.openxmlformats.org/presentationml/2006/ole">
            <mc:AlternateContent xmlns:mc="http://schemas.openxmlformats.org/markup-compatibility/2006">
              <mc:Choice xmlns:v="urn:schemas-microsoft-com:vml" Requires="v">
                <p:oleObj spid="_x0000_s7215" name="Equation" r:id="rId12" imgW="711000" imgH="190440" progId="Equation.DSMT4">
                  <p:embed/>
                </p:oleObj>
              </mc:Choice>
              <mc:Fallback>
                <p:oleObj name="Equation" r:id="rId12" imgW="711000" imgH="190440" progId="Equation.DSMT4">
                  <p:embed/>
                  <p:pic>
                    <p:nvPicPr>
                      <p:cNvPr id="0" name=""/>
                      <p:cNvPicPr/>
                      <p:nvPr/>
                    </p:nvPicPr>
                    <p:blipFill>
                      <a:blip r:embed="rId13"/>
                      <a:stretch>
                        <a:fillRect/>
                      </a:stretch>
                    </p:blipFill>
                    <p:spPr>
                      <a:xfrm>
                        <a:off x="5899102" y="3363566"/>
                        <a:ext cx="1301798" cy="348696"/>
                      </a:xfrm>
                      <a:prstGeom prst="rect">
                        <a:avLst/>
                      </a:prstGeom>
                    </p:spPr>
                  </p:pic>
                </p:oleObj>
              </mc:Fallback>
            </mc:AlternateContent>
          </a:graphicData>
        </a:graphic>
      </p:graphicFrame>
      <p:graphicFrame>
        <p:nvGraphicFramePr>
          <p:cNvPr id="37" name="Object 36">
            <a:extLst>
              <a:ext uri="{FF2B5EF4-FFF2-40B4-BE49-F238E27FC236}">
                <a16:creationId xmlns:a16="http://schemas.microsoft.com/office/drawing/2014/main" xmlns="" id="{3E2AB642-EB79-5B41-1C9E-FB23152D058A}"/>
              </a:ext>
            </a:extLst>
          </p:cNvPr>
          <p:cNvGraphicFramePr>
            <a:graphicFrameLocks noChangeAspect="1"/>
          </p:cNvGraphicFramePr>
          <p:nvPr>
            <p:extLst>
              <p:ext uri="{D42A27DB-BD31-4B8C-83A1-F6EECF244321}">
                <p14:modId xmlns:p14="http://schemas.microsoft.com/office/powerpoint/2010/main" val="2538002414"/>
              </p:ext>
            </p:extLst>
          </p:nvPr>
        </p:nvGraphicFramePr>
        <p:xfrm>
          <a:off x="5659438" y="3967163"/>
          <a:ext cx="1817687" cy="357187"/>
        </p:xfrm>
        <a:graphic>
          <a:graphicData uri="http://schemas.openxmlformats.org/presentationml/2006/ole">
            <mc:AlternateContent xmlns:mc="http://schemas.openxmlformats.org/markup-compatibility/2006">
              <mc:Choice xmlns:v="urn:schemas-microsoft-com:vml" Requires="v">
                <p:oleObj spid="_x0000_s7216" name="Equation" r:id="rId14" imgW="901440" imgH="177480" progId="Equation.DSMT4">
                  <p:embed/>
                </p:oleObj>
              </mc:Choice>
              <mc:Fallback>
                <p:oleObj name="Equation" r:id="rId14" imgW="901440" imgH="177480" progId="Equation.DSMT4">
                  <p:embed/>
                  <p:pic>
                    <p:nvPicPr>
                      <p:cNvPr id="0" name=""/>
                      <p:cNvPicPr/>
                      <p:nvPr/>
                    </p:nvPicPr>
                    <p:blipFill>
                      <a:blip r:embed="rId15"/>
                      <a:stretch>
                        <a:fillRect/>
                      </a:stretch>
                    </p:blipFill>
                    <p:spPr>
                      <a:xfrm>
                        <a:off x="5659438" y="3967163"/>
                        <a:ext cx="1817687" cy="357187"/>
                      </a:xfrm>
                      <a:prstGeom prst="rect">
                        <a:avLst/>
                      </a:prstGeom>
                    </p:spPr>
                  </p:pic>
                </p:oleObj>
              </mc:Fallback>
            </mc:AlternateContent>
          </a:graphicData>
        </a:graphic>
      </p:graphicFrame>
      <p:pic>
        <p:nvPicPr>
          <p:cNvPr id="57" name="Picture 56">
            <a:extLst>
              <a:ext uri="{FF2B5EF4-FFF2-40B4-BE49-F238E27FC236}">
                <a16:creationId xmlns:a16="http://schemas.microsoft.com/office/drawing/2014/main" xmlns="" id="{B095CAA7-EC46-C4B1-BBE9-89B7072E90E6}"/>
              </a:ext>
            </a:extLst>
          </p:cNvPr>
          <p:cNvPicPr>
            <a:picLocks noChangeAspect="1"/>
          </p:cNvPicPr>
          <p:nvPr/>
        </p:nvPicPr>
        <p:blipFill>
          <a:blip r:embed="rId9"/>
          <a:stretch>
            <a:fillRect/>
          </a:stretch>
        </p:blipFill>
        <p:spPr>
          <a:xfrm>
            <a:off x="6445964" y="3656237"/>
            <a:ext cx="244634" cy="366951"/>
          </a:xfrm>
          <a:prstGeom prst="rect">
            <a:avLst/>
          </a:prstGeom>
        </p:spPr>
      </p:pic>
      <p:grpSp>
        <p:nvGrpSpPr>
          <p:cNvPr id="43" name="Group 4">
            <a:extLst>
              <a:ext uri="{FF2B5EF4-FFF2-40B4-BE49-F238E27FC236}">
                <a16:creationId xmlns:a16="http://schemas.microsoft.com/office/drawing/2014/main" xmlns="" id="{DAF194E5-55E3-6E11-BE3B-B53074DDD898}"/>
              </a:ext>
            </a:extLst>
          </p:cNvPr>
          <p:cNvGrpSpPr>
            <a:grpSpLocks noChangeAspect="1"/>
          </p:cNvGrpSpPr>
          <p:nvPr/>
        </p:nvGrpSpPr>
        <p:grpSpPr bwMode="auto">
          <a:xfrm>
            <a:off x="4564915" y="4102229"/>
            <a:ext cx="4102100" cy="855662"/>
            <a:chOff x="3061" y="2599"/>
            <a:chExt cx="2584" cy="539"/>
          </a:xfrm>
        </p:grpSpPr>
        <p:sp>
          <p:nvSpPr>
            <p:cNvPr id="44" name="AutoShape 3">
              <a:extLst>
                <a:ext uri="{FF2B5EF4-FFF2-40B4-BE49-F238E27FC236}">
                  <a16:creationId xmlns:a16="http://schemas.microsoft.com/office/drawing/2014/main" xmlns="" id="{21A1071A-F304-E41C-C705-D2D53F8F615C}"/>
                </a:ext>
              </a:extLst>
            </p:cNvPr>
            <p:cNvSpPr>
              <a:spLocks noChangeAspect="1" noChangeArrowheads="1" noTextEdit="1"/>
            </p:cNvSpPr>
            <p:nvPr/>
          </p:nvSpPr>
          <p:spPr bwMode="auto">
            <a:xfrm>
              <a:off x="3061" y="2599"/>
              <a:ext cx="2584" cy="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46" name="Group 7">
              <a:extLst>
                <a:ext uri="{FF2B5EF4-FFF2-40B4-BE49-F238E27FC236}">
                  <a16:creationId xmlns:a16="http://schemas.microsoft.com/office/drawing/2014/main" xmlns="" id="{5EFF10DB-F2FD-0217-2B07-A8750C51689C}"/>
                </a:ext>
              </a:extLst>
            </p:cNvPr>
            <p:cNvGrpSpPr>
              <a:grpSpLocks/>
            </p:cNvGrpSpPr>
            <p:nvPr/>
          </p:nvGrpSpPr>
          <p:grpSpPr bwMode="auto">
            <a:xfrm>
              <a:off x="4167" y="2695"/>
              <a:ext cx="182" cy="236"/>
              <a:chOff x="4167" y="2695"/>
              <a:chExt cx="182" cy="236"/>
            </a:xfrm>
          </p:grpSpPr>
          <p:pic>
            <p:nvPicPr>
              <p:cNvPr id="2053" name="Picture 5">
                <a:extLst>
                  <a:ext uri="{FF2B5EF4-FFF2-40B4-BE49-F238E27FC236}">
                    <a16:creationId xmlns:a16="http://schemas.microsoft.com/office/drawing/2014/main" xmlns="" id="{A2870FC0-7087-FFC6-F94E-B6909DC4F497}"/>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167" y="2695"/>
                <a:ext cx="182"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6">
                <a:extLst>
                  <a:ext uri="{FF2B5EF4-FFF2-40B4-BE49-F238E27FC236}">
                    <a16:creationId xmlns:a16="http://schemas.microsoft.com/office/drawing/2014/main" xmlns="" id="{E05E52E7-CE14-668C-51C1-16C0CF868881}"/>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167" y="2695"/>
                <a:ext cx="182"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7" name="Line 8">
              <a:extLst>
                <a:ext uri="{FF2B5EF4-FFF2-40B4-BE49-F238E27FC236}">
                  <a16:creationId xmlns:a16="http://schemas.microsoft.com/office/drawing/2014/main" xmlns="" id="{AA4F4FA8-1253-8759-BB7E-38315BFA54E3}"/>
                </a:ext>
              </a:extLst>
            </p:cNvPr>
            <p:cNvSpPr>
              <a:spLocks noChangeShapeType="1"/>
            </p:cNvSpPr>
            <p:nvPr/>
          </p:nvSpPr>
          <p:spPr bwMode="auto">
            <a:xfrm flipV="1">
              <a:off x="3144" y="2909"/>
              <a:ext cx="2419" cy="30"/>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Line 9">
              <a:extLst>
                <a:ext uri="{FF2B5EF4-FFF2-40B4-BE49-F238E27FC236}">
                  <a16:creationId xmlns:a16="http://schemas.microsoft.com/office/drawing/2014/main" xmlns="" id="{9D12B985-9AC7-96DB-E8EF-97BD22FF3038}"/>
                </a:ext>
              </a:extLst>
            </p:cNvPr>
            <p:cNvSpPr>
              <a:spLocks noChangeShapeType="1"/>
            </p:cNvSpPr>
            <p:nvPr/>
          </p:nvSpPr>
          <p:spPr bwMode="auto">
            <a:xfrm>
              <a:off x="4324" y="2931"/>
              <a:ext cx="0" cy="126"/>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Line 10">
              <a:extLst>
                <a:ext uri="{FF2B5EF4-FFF2-40B4-BE49-F238E27FC236}">
                  <a16:creationId xmlns:a16="http://schemas.microsoft.com/office/drawing/2014/main" xmlns="" id="{2874C14D-40B2-8408-DCA7-DF7B484C1F8D}"/>
                </a:ext>
              </a:extLst>
            </p:cNvPr>
            <p:cNvSpPr>
              <a:spLocks noChangeShapeType="1"/>
            </p:cNvSpPr>
            <p:nvPr/>
          </p:nvSpPr>
          <p:spPr bwMode="auto">
            <a:xfrm>
              <a:off x="3144" y="2939"/>
              <a:ext cx="0" cy="12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Line 11">
              <a:extLst>
                <a:ext uri="{FF2B5EF4-FFF2-40B4-BE49-F238E27FC236}">
                  <a16:creationId xmlns:a16="http://schemas.microsoft.com/office/drawing/2014/main" xmlns="" id="{F8C7D942-B074-C655-AB0A-6F731CA3FD9F}"/>
                </a:ext>
              </a:extLst>
            </p:cNvPr>
            <p:cNvSpPr>
              <a:spLocks noChangeShapeType="1"/>
            </p:cNvSpPr>
            <p:nvPr/>
          </p:nvSpPr>
          <p:spPr bwMode="auto">
            <a:xfrm>
              <a:off x="5558" y="2911"/>
              <a:ext cx="0" cy="125"/>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aphicFrame>
        <p:nvGraphicFramePr>
          <p:cNvPr id="51" name="Object 50">
            <a:extLst>
              <a:ext uri="{FF2B5EF4-FFF2-40B4-BE49-F238E27FC236}">
                <a16:creationId xmlns:a16="http://schemas.microsoft.com/office/drawing/2014/main" xmlns="" id="{4EAA22BF-961B-F147-FE6E-552E22C5F2F6}"/>
              </a:ext>
            </a:extLst>
          </p:cNvPr>
          <p:cNvGraphicFramePr>
            <a:graphicFrameLocks noChangeAspect="1"/>
          </p:cNvGraphicFramePr>
          <p:nvPr>
            <p:extLst>
              <p:ext uri="{D42A27DB-BD31-4B8C-83A1-F6EECF244321}">
                <p14:modId xmlns:p14="http://schemas.microsoft.com/office/powerpoint/2010/main" val="3887793153"/>
              </p:ext>
            </p:extLst>
          </p:nvPr>
        </p:nvGraphicFramePr>
        <p:xfrm>
          <a:off x="8167301" y="4918304"/>
          <a:ext cx="1687898" cy="523767"/>
        </p:xfrm>
        <a:graphic>
          <a:graphicData uri="http://schemas.openxmlformats.org/presentationml/2006/ole">
            <mc:AlternateContent xmlns:mc="http://schemas.openxmlformats.org/markup-compatibility/2006">
              <mc:Choice xmlns:v="urn:schemas-microsoft-com:vml" Requires="v">
                <p:oleObj spid="_x0000_s7217" name="Equation" r:id="rId18" imgW="1447969" imgH="449564" progId="Equation.DSMT4">
                  <p:embed/>
                </p:oleObj>
              </mc:Choice>
              <mc:Fallback>
                <p:oleObj name="Equation" r:id="rId18" imgW="1447969" imgH="449564" progId="Equation.DSMT4">
                  <p:embed/>
                  <p:pic>
                    <p:nvPicPr>
                      <p:cNvPr id="0" name=""/>
                      <p:cNvPicPr/>
                      <p:nvPr/>
                    </p:nvPicPr>
                    <p:blipFill>
                      <a:blip r:embed="rId19"/>
                      <a:stretch>
                        <a:fillRect/>
                      </a:stretch>
                    </p:blipFill>
                    <p:spPr>
                      <a:xfrm>
                        <a:off x="8167301" y="4918304"/>
                        <a:ext cx="1687898" cy="523767"/>
                      </a:xfrm>
                      <a:prstGeom prst="rect">
                        <a:avLst/>
                      </a:prstGeom>
                    </p:spPr>
                  </p:pic>
                </p:oleObj>
              </mc:Fallback>
            </mc:AlternateContent>
          </a:graphicData>
        </a:graphic>
      </p:graphicFrame>
      <p:graphicFrame>
        <p:nvGraphicFramePr>
          <p:cNvPr id="52" name="Object 51">
            <a:extLst>
              <a:ext uri="{FF2B5EF4-FFF2-40B4-BE49-F238E27FC236}">
                <a16:creationId xmlns:a16="http://schemas.microsoft.com/office/drawing/2014/main" xmlns="" id="{EF4E34AE-FFD6-7B09-0DF7-FFFEA5743387}"/>
              </a:ext>
            </a:extLst>
          </p:cNvPr>
          <p:cNvGraphicFramePr>
            <a:graphicFrameLocks noChangeAspect="1"/>
          </p:cNvGraphicFramePr>
          <p:nvPr>
            <p:extLst>
              <p:ext uri="{D42A27DB-BD31-4B8C-83A1-F6EECF244321}">
                <p14:modId xmlns:p14="http://schemas.microsoft.com/office/powerpoint/2010/main" val="2369731651"/>
              </p:ext>
            </p:extLst>
          </p:nvPr>
        </p:nvGraphicFramePr>
        <p:xfrm>
          <a:off x="2966098" y="4938003"/>
          <a:ext cx="2539351" cy="525562"/>
        </p:xfrm>
        <a:graphic>
          <a:graphicData uri="http://schemas.openxmlformats.org/presentationml/2006/ole">
            <mc:AlternateContent xmlns:mc="http://schemas.openxmlformats.org/markup-compatibility/2006">
              <mc:Choice xmlns:v="urn:schemas-microsoft-com:vml" Requires="v">
                <p:oleObj spid="_x0000_s7218" name="Equation" r:id="rId20" imgW="1104840" imgH="228600" progId="Equation.DSMT4">
                  <p:embed/>
                </p:oleObj>
              </mc:Choice>
              <mc:Fallback>
                <p:oleObj name="Equation" r:id="rId20" imgW="1104840" imgH="228600" progId="Equation.DSMT4">
                  <p:embed/>
                  <p:pic>
                    <p:nvPicPr>
                      <p:cNvPr id="0" name=""/>
                      <p:cNvPicPr/>
                      <p:nvPr/>
                    </p:nvPicPr>
                    <p:blipFill>
                      <a:blip r:embed="rId21"/>
                      <a:stretch>
                        <a:fillRect/>
                      </a:stretch>
                    </p:blipFill>
                    <p:spPr>
                      <a:xfrm>
                        <a:off x="2966098" y="4938003"/>
                        <a:ext cx="2539351" cy="525562"/>
                      </a:xfrm>
                      <a:prstGeom prst="rect">
                        <a:avLst/>
                      </a:prstGeom>
                    </p:spPr>
                  </p:pic>
                </p:oleObj>
              </mc:Fallback>
            </mc:AlternateContent>
          </a:graphicData>
        </a:graphic>
      </p:graphicFrame>
      <p:sp>
        <p:nvSpPr>
          <p:cNvPr id="59" name="TextBox 58">
            <a:extLst>
              <a:ext uri="{FF2B5EF4-FFF2-40B4-BE49-F238E27FC236}">
                <a16:creationId xmlns:a16="http://schemas.microsoft.com/office/drawing/2014/main" xmlns="" id="{C4E5FA1B-707F-7DB3-2B9E-0AE202CD9ED1}"/>
              </a:ext>
            </a:extLst>
          </p:cNvPr>
          <p:cNvSpPr txBox="1"/>
          <p:nvPr/>
        </p:nvSpPr>
        <p:spPr>
          <a:xfrm>
            <a:off x="5663237" y="4939552"/>
            <a:ext cx="2446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       cạnh chung</a:t>
            </a:r>
          </a:p>
        </p:txBody>
      </p:sp>
      <p:pic>
        <p:nvPicPr>
          <p:cNvPr id="61" name="Picture 60">
            <a:extLst>
              <a:ext uri="{FF2B5EF4-FFF2-40B4-BE49-F238E27FC236}">
                <a16:creationId xmlns:a16="http://schemas.microsoft.com/office/drawing/2014/main" xmlns="" id="{B55F0485-4AB5-F3F4-E0C4-1D5A0D8764A2}"/>
              </a:ext>
            </a:extLst>
          </p:cNvPr>
          <p:cNvPicPr>
            <a:picLocks noChangeAspect="1"/>
          </p:cNvPicPr>
          <p:nvPr/>
        </p:nvPicPr>
        <p:blipFill>
          <a:blip r:embed="rId9"/>
          <a:stretch>
            <a:fillRect/>
          </a:stretch>
        </p:blipFill>
        <p:spPr>
          <a:xfrm>
            <a:off x="8793124" y="5424740"/>
            <a:ext cx="323532" cy="485298"/>
          </a:xfrm>
          <a:prstGeom prst="rect">
            <a:avLst/>
          </a:prstGeom>
        </p:spPr>
      </p:pic>
      <p:grpSp>
        <p:nvGrpSpPr>
          <p:cNvPr id="2049" name="Group 2048">
            <a:extLst>
              <a:ext uri="{FF2B5EF4-FFF2-40B4-BE49-F238E27FC236}">
                <a16:creationId xmlns:a16="http://schemas.microsoft.com/office/drawing/2014/main" xmlns="" id="{8BB62AD3-C408-7A91-8ADD-6A6E38CF30FD}"/>
              </a:ext>
            </a:extLst>
          </p:cNvPr>
          <p:cNvGrpSpPr/>
          <p:nvPr/>
        </p:nvGrpSpPr>
        <p:grpSpPr>
          <a:xfrm>
            <a:off x="5659439" y="5884214"/>
            <a:ext cx="6532561" cy="549044"/>
            <a:chOff x="5659439" y="5884214"/>
            <a:chExt cx="6532561" cy="549044"/>
          </a:xfrm>
        </p:grpSpPr>
        <p:sp>
          <p:nvSpPr>
            <p:cNvPr id="69" name="TextBox 68">
              <a:extLst>
                <a:ext uri="{FF2B5EF4-FFF2-40B4-BE49-F238E27FC236}">
                  <a16:creationId xmlns:a16="http://schemas.microsoft.com/office/drawing/2014/main" xmlns="" id="{F8F81F1C-D3C5-75AF-9CD3-564C09B947FF}"/>
                </a:ext>
              </a:extLst>
            </p:cNvPr>
            <p:cNvSpPr txBox="1"/>
            <p:nvPr/>
          </p:nvSpPr>
          <p:spPr>
            <a:xfrm>
              <a:off x="6096000" y="5910038"/>
              <a:ext cx="6096000" cy="523220"/>
            </a:xfrm>
            <a:prstGeom prst="rect">
              <a:avLst/>
            </a:prstGeom>
            <a:noFill/>
          </p:spPr>
          <p:txBody>
            <a:bodyPr wrap="square">
              <a:spAutoFit/>
            </a:bodyPr>
            <a:lstStyle/>
            <a:p>
              <a:r>
                <a:rPr lang="en-US" sz="2800">
                  <a:latin typeface="Times New Roman" panose="02020603050405020304" pitchFamily="18" charset="0"/>
                  <a:cs typeface="Times New Roman" panose="02020603050405020304" pitchFamily="18" charset="0"/>
                </a:rPr>
                <a:t> phân giác của góc</a:t>
              </a:r>
            </a:p>
          </p:txBody>
        </p:sp>
        <p:graphicFrame>
          <p:nvGraphicFramePr>
            <p:cNvPr id="63" name="Object 62">
              <a:extLst>
                <a:ext uri="{FF2B5EF4-FFF2-40B4-BE49-F238E27FC236}">
                  <a16:creationId xmlns:a16="http://schemas.microsoft.com/office/drawing/2014/main" xmlns="" id="{3A65C189-4571-CED6-E29F-7E45743690E2}"/>
                </a:ext>
              </a:extLst>
            </p:cNvPr>
            <p:cNvGraphicFramePr>
              <a:graphicFrameLocks noChangeAspect="1"/>
            </p:cNvGraphicFramePr>
            <p:nvPr>
              <p:extLst>
                <p:ext uri="{D42A27DB-BD31-4B8C-83A1-F6EECF244321}">
                  <p14:modId xmlns:p14="http://schemas.microsoft.com/office/powerpoint/2010/main" val="2678464172"/>
                </p:ext>
              </p:extLst>
            </p:nvPr>
          </p:nvGraphicFramePr>
          <p:xfrm>
            <a:off x="8936728" y="5884214"/>
            <a:ext cx="805752" cy="517982"/>
          </p:xfrm>
          <a:graphic>
            <a:graphicData uri="http://schemas.openxmlformats.org/presentationml/2006/ole">
              <mc:AlternateContent xmlns:mc="http://schemas.openxmlformats.org/markup-compatibility/2006">
                <mc:Choice xmlns:v="urn:schemas-microsoft-com:vml" Requires="v">
                  <p:oleObj spid="_x0000_s7219" name="Equation" r:id="rId22" imgW="355320" imgH="228600" progId="Equation.DSMT4">
                    <p:embed/>
                  </p:oleObj>
                </mc:Choice>
                <mc:Fallback>
                  <p:oleObj name="Equation" r:id="rId22" imgW="355320" imgH="228600" progId="Equation.DSMT4">
                    <p:embed/>
                    <p:pic>
                      <p:nvPicPr>
                        <p:cNvPr id="0" name=""/>
                        <p:cNvPicPr/>
                        <p:nvPr/>
                      </p:nvPicPr>
                      <p:blipFill>
                        <a:blip r:embed="rId23"/>
                        <a:stretch>
                          <a:fillRect/>
                        </a:stretch>
                      </p:blipFill>
                      <p:spPr>
                        <a:xfrm>
                          <a:off x="8936728" y="5884214"/>
                          <a:ext cx="805752" cy="517982"/>
                        </a:xfrm>
                        <a:prstGeom prst="rect">
                          <a:avLst/>
                        </a:prstGeom>
                      </p:spPr>
                    </p:pic>
                  </p:oleObj>
                </mc:Fallback>
              </mc:AlternateContent>
            </a:graphicData>
          </a:graphic>
        </p:graphicFrame>
        <p:graphicFrame>
          <p:nvGraphicFramePr>
            <p:cNvPr id="2048" name="Object 2047">
              <a:extLst>
                <a:ext uri="{FF2B5EF4-FFF2-40B4-BE49-F238E27FC236}">
                  <a16:creationId xmlns:a16="http://schemas.microsoft.com/office/drawing/2014/main" xmlns="" id="{3FB2CE8B-1F7C-BB14-308C-71C82C9A79A0}"/>
                </a:ext>
              </a:extLst>
            </p:cNvPr>
            <p:cNvGraphicFramePr>
              <a:graphicFrameLocks noChangeAspect="1"/>
            </p:cNvGraphicFramePr>
            <p:nvPr>
              <p:extLst>
                <p:ext uri="{D42A27DB-BD31-4B8C-83A1-F6EECF244321}">
                  <p14:modId xmlns:p14="http://schemas.microsoft.com/office/powerpoint/2010/main" val="1894456060"/>
                </p:ext>
              </p:extLst>
            </p:nvPr>
          </p:nvGraphicFramePr>
          <p:xfrm>
            <a:off x="5659439" y="5983831"/>
            <a:ext cx="481012" cy="367833"/>
          </p:xfrm>
          <a:graphic>
            <a:graphicData uri="http://schemas.openxmlformats.org/presentationml/2006/ole">
              <mc:AlternateContent xmlns:mc="http://schemas.openxmlformats.org/markup-compatibility/2006">
                <mc:Choice xmlns:v="urn:schemas-microsoft-com:vml" Requires="v">
                  <p:oleObj spid="_x0000_s7220" name="Equation" r:id="rId24" imgW="215640" imgH="164880" progId="Equation.DSMT4">
                    <p:embed/>
                  </p:oleObj>
                </mc:Choice>
                <mc:Fallback>
                  <p:oleObj name="Equation" r:id="rId24" imgW="215640" imgH="164880" progId="Equation.DSMT4">
                    <p:embed/>
                    <p:pic>
                      <p:nvPicPr>
                        <p:cNvPr id="0" name=""/>
                        <p:cNvPicPr/>
                        <p:nvPr/>
                      </p:nvPicPr>
                      <p:blipFill>
                        <a:blip r:embed="rId25"/>
                        <a:stretch>
                          <a:fillRect/>
                        </a:stretch>
                      </p:blipFill>
                      <p:spPr>
                        <a:xfrm>
                          <a:off x="5659439" y="5983831"/>
                          <a:ext cx="481012" cy="367833"/>
                        </a:xfrm>
                        <a:prstGeom prst="rect">
                          <a:avLst/>
                        </a:prstGeom>
                      </p:spPr>
                    </p:pic>
                  </p:oleObj>
                </mc:Fallback>
              </mc:AlternateContent>
            </a:graphicData>
          </a:graphic>
        </p:graphicFrame>
      </p:grpSp>
      <p:graphicFrame>
        <p:nvGraphicFramePr>
          <p:cNvPr id="2050" name="Object 2049">
            <a:extLst>
              <a:ext uri="{FF2B5EF4-FFF2-40B4-BE49-F238E27FC236}">
                <a16:creationId xmlns:a16="http://schemas.microsoft.com/office/drawing/2014/main" xmlns="" id="{3BCB31B6-B8C2-955D-120E-488574454CD9}"/>
              </a:ext>
            </a:extLst>
          </p:cNvPr>
          <p:cNvGraphicFramePr>
            <a:graphicFrameLocks noChangeAspect="1"/>
          </p:cNvGraphicFramePr>
          <p:nvPr>
            <p:extLst>
              <p:ext uri="{D42A27DB-BD31-4B8C-83A1-F6EECF244321}">
                <p14:modId xmlns:p14="http://schemas.microsoft.com/office/powerpoint/2010/main" val="4214355137"/>
              </p:ext>
            </p:extLst>
          </p:nvPr>
        </p:nvGraphicFramePr>
        <p:xfrm>
          <a:off x="5857081" y="5040937"/>
          <a:ext cx="463609" cy="353953"/>
        </p:xfrm>
        <a:graphic>
          <a:graphicData uri="http://schemas.openxmlformats.org/presentationml/2006/ole">
            <mc:AlternateContent xmlns:mc="http://schemas.openxmlformats.org/markup-compatibility/2006">
              <mc:Choice xmlns:v="urn:schemas-microsoft-com:vml" Requires="v">
                <p:oleObj spid="_x0000_s7221" name="Equation" r:id="rId26" imgW="530394" imgH="405581" progId="Equation.DSMT4">
                  <p:embed/>
                </p:oleObj>
              </mc:Choice>
              <mc:Fallback>
                <p:oleObj name="Equation" r:id="rId26" imgW="530394" imgH="405581" progId="Equation.DSMT4">
                  <p:embed/>
                  <p:pic>
                    <p:nvPicPr>
                      <p:cNvPr id="0" name=""/>
                      <p:cNvPicPr/>
                      <p:nvPr/>
                    </p:nvPicPr>
                    <p:blipFill>
                      <a:blip r:embed="rId27"/>
                      <a:stretch>
                        <a:fillRect/>
                      </a:stretch>
                    </p:blipFill>
                    <p:spPr>
                      <a:xfrm>
                        <a:off x="5857081" y="5040937"/>
                        <a:ext cx="463609" cy="353953"/>
                      </a:xfrm>
                      <a:prstGeom prst="rect">
                        <a:avLst/>
                      </a:prstGeom>
                    </p:spPr>
                  </p:pic>
                </p:oleObj>
              </mc:Fallback>
            </mc:AlternateContent>
          </a:graphicData>
        </a:graphic>
      </p:graphicFrame>
      <p:grpSp>
        <p:nvGrpSpPr>
          <p:cNvPr id="2055" name="Group 2054">
            <a:extLst>
              <a:ext uri="{FF2B5EF4-FFF2-40B4-BE49-F238E27FC236}">
                <a16:creationId xmlns:a16="http://schemas.microsoft.com/office/drawing/2014/main" xmlns="" id="{D73ACBFE-D882-CB7C-2C33-8D1E21592D90}"/>
              </a:ext>
            </a:extLst>
          </p:cNvPr>
          <p:cNvGrpSpPr/>
          <p:nvPr/>
        </p:nvGrpSpPr>
        <p:grpSpPr>
          <a:xfrm>
            <a:off x="1028892" y="2061660"/>
            <a:ext cx="2791079" cy="954107"/>
            <a:chOff x="1028892" y="2061660"/>
            <a:chExt cx="2791079" cy="954107"/>
          </a:xfrm>
        </p:grpSpPr>
        <p:sp>
          <p:nvSpPr>
            <p:cNvPr id="24" name="TextBox 23">
              <a:extLst>
                <a:ext uri="{FF2B5EF4-FFF2-40B4-BE49-F238E27FC236}">
                  <a16:creationId xmlns:a16="http://schemas.microsoft.com/office/drawing/2014/main" xmlns="" id="{DB227AFB-01F8-ED66-A79C-82C9E6D6F4C0}"/>
                </a:ext>
              </a:extLst>
            </p:cNvPr>
            <p:cNvSpPr txBox="1"/>
            <p:nvPr/>
          </p:nvSpPr>
          <p:spPr>
            <a:xfrm>
              <a:off x="1028892" y="2061660"/>
              <a:ext cx="2791079" cy="954107"/>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    thuộc trung trực của đoạn      </a:t>
              </a:r>
            </a:p>
          </p:txBody>
        </p:sp>
        <p:graphicFrame>
          <p:nvGraphicFramePr>
            <p:cNvPr id="2051" name="Object 2050">
              <a:extLst>
                <a:ext uri="{FF2B5EF4-FFF2-40B4-BE49-F238E27FC236}">
                  <a16:creationId xmlns:a16="http://schemas.microsoft.com/office/drawing/2014/main" xmlns="" id="{FB7367AA-3AF9-FDD4-7BC7-B4C2ED30F584}"/>
                </a:ext>
              </a:extLst>
            </p:cNvPr>
            <p:cNvGraphicFramePr>
              <a:graphicFrameLocks noChangeAspect="1"/>
            </p:cNvGraphicFramePr>
            <p:nvPr>
              <p:extLst>
                <p:ext uri="{D42A27DB-BD31-4B8C-83A1-F6EECF244321}">
                  <p14:modId xmlns:p14="http://schemas.microsoft.com/office/powerpoint/2010/main" val="1338969934"/>
                </p:ext>
              </p:extLst>
            </p:nvPr>
          </p:nvGraphicFramePr>
          <p:xfrm>
            <a:off x="1147423" y="2145613"/>
            <a:ext cx="263307" cy="342299"/>
          </p:xfrm>
          <a:graphic>
            <a:graphicData uri="http://schemas.openxmlformats.org/presentationml/2006/ole">
              <mc:AlternateContent xmlns:mc="http://schemas.openxmlformats.org/markup-compatibility/2006">
                <mc:Choice xmlns:v="urn:schemas-microsoft-com:vml" Requires="v">
                  <p:oleObj spid="_x0000_s7222" name="Equation" r:id="rId28" imgW="126720" imgH="164880" progId="Equation.DSMT4">
                    <p:embed/>
                  </p:oleObj>
                </mc:Choice>
                <mc:Fallback>
                  <p:oleObj name="Equation" r:id="rId28" imgW="126720" imgH="164880" progId="Equation.DSMT4">
                    <p:embed/>
                    <p:pic>
                      <p:nvPicPr>
                        <p:cNvPr id="0" name=""/>
                        <p:cNvPicPr/>
                        <p:nvPr/>
                      </p:nvPicPr>
                      <p:blipFill>
                        <a:blip r:embed="rId29"/>
                        <a:stretch>
                          <a:fillRect/>
                        </a:stretch>
                      </p:blipFill>
                      <p:spPr>
                        <a:xfrm>
                          <a:off x="1147423" y="2145613"/>
                          <a:ext cx="263307" cy="342299"/>
                        </a:xfrm>
                        <a:prstGeom prst="rect">
                          <a:avLst/>
                        </a:prstGeom>
                      </p:spPr>
                    </p:pic>
                  </p:oleObj>
                </mc:Fallback>
              </mc:AlternateContent>
            </a:graphicData>
          </a:graphic>
        </p:graphicFrame>
        <p:graphicFrame>
          <p:nvGraphicFramePr>
            <p:cNvPr id="2052" name="Object 2051">
              <a:extLst>
                <a:ext uri="{FF2B5EF4-FFF2-40B4-BE49-F238E27FC236}">
                  <a16:creationId xmlns:a16="http://schemas.microsoft.com/office/drawing/2014/main" xmlns="" id="{D8223F43-89B9-37B3-B7A8-92A48451FCC2}"/>
                </a:ext>
              </a:extLst>
            </p:cNvPr>
            <p:cNvGraphicFramePr>
              <a:graphicFrameLocks noChangeAspect="1"/>
            </p:cNvGraphicFramePr>
            <p:nvPr>
              <p:extLst>
                <p:ext uri="{D42A27DB-BD31-4B8C-83A1-F6EECF244321}">
                  <p14:modId xmlns:p14="http://schemas.microsoft.com/office/powerpoint/2010/main" val="372156924"/>
                </p:ext>
              </p:extLst>
            </p:nvPr>
          </p:nvGraphicFramePr>
          <p:xfrm>
            <a:off x="3114284" y="2576513"/>
            <a:ext cx="581043" cy="387362"/>
          </p:xfrm>
          <a:graphic>
            <a:graphicData uri="http://schemas.openxmlformats.org/presentationml/2006/ole">
              <mc:AlternateContent xmlns:mc="http://schemas.openxmlformats.org/markup-compatibility/2006">
                <mc:Choice xmlns:v="urn:schemas-microsoft-com:vml" Requires="v">
                  <p:oleObj spid="_x0000_s7223" name="Equation" r:id="rId30" imgW="266400" imgH="177480" progId="Equation.DSMT4">
                    <p:embed/>
                  </p:oleObj>
                </mc:Choice>
                <mc:Fallback>
                  <p:oleObj name="Equation" r:id="rId30" imgW="266400" imgH="177480" progId="Equation.DSMT4">
                    <p:embed/>
                    <p:pic>
                      <p:nvPicPr>
                        <p:cNvPr id="0" name=""/>
                        <p:cNvPicPr/>
                        <p:nvPr/>
                      </p:nvPicPr>
                      <p:blipFill>
                        <a:blip r:embed="rId31"/>
                        <a:stretch>
                          <a:fillRect/>
                        </a:stretch>
                      </p:blipFill>
                      <p:spPr>
                        <a:xfrm>
                          <a:off x="3114284" y="2576513"/>
                          <a:ext cx="581043" cy="387362"/>
                        </a:xfrm>
                        <a:prstGeom prst="rect">
                          <a:avLst/>
                        </a:prstGeom>
                      </p:spPr>
                    </p:pic>
                  </p:oleObj>
                </mc:Fallback>
              </mc:AlternateContent>
            </a:graphicData>
          </a:graphic>
        </p:graphicFrame>
      </p:grpSp>
      <p:grpSp>
        <p:nvGrpSpPr>
          <p:cNvPr id="2058" name="Group 2057">
            <a:extLst>
              <a:ext uri="{FF2B5EF4-FFF2-40B4-BE49-F238E27FC236}">
                <a16:creationId xmlns:a16="http://schemas.microsoft.com/office/drawing/2014/main" xmlns="" id="{7742AD3D-02C1-6A48-14E8-B8DB7173A899}"/>
              </a:ext>
            </a:extLst>
          </p:cNvPr>
          <p:cNvGrpSpPr/>
          <p:nvPr/>
        </p:nvGrpSpPr>
        <p:grpSpPr>
          <a:xfrm>
            <a:off x="5554374" y="2095771"/>
            <a:ext cx="2791079" cy="954107"/>
            <a:chOff x="5554374" y="2095771"/>
            <a:chExt cx="2791079" cy="954107"/>
          </a:xfrm>
        </p:grpSpPr>
        <p:sp>
          <p:nvSpPr>
            <p:cNvPr id="25" name="TextBox 24">
              <a:extLst>
                <a:ext uri="{FF2B5EF4-FFF2-40B4-BE49-F238E27FC236}">
                  <a16:creationId xmlns:a16="http://schemas.microsoft.com/office/drawing/2014/main" xmlns="" id="{82AB0AE5-A1E0-0A3C-F356-B2E5D384CC1F}"/>
                </a:ext>
              </a:extLst>
            </p:cNvPr>
            <p:cNvSpPr txBox="1"/>
            <p:nvPr/>
          </p:nvSpPr>
          <p:spPr>
            <a:xfrm>
              <a:off x="5554374" y="2095771"/>
              <a:ext cx="2791079" cy="954107"/>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    thuộc trung trực của đoạn      </a:t>
              </a:r>
            </a:p>
          </p:txBody>
        </p:sp>
        <p:graphicFrame>
          <p:nvGraphicFramePr>
            <p:cNvPr id="2056" name="Object 2055">
              <a:extLst>
                <a:ext uri="{FF2B5EF4-FFF2-40B4-BE49-F238E27FC236}">
                  <a16:creationId xmlns:a16="http://schemas.microsoft.com/office/drawing/2014/main" xmlns="" id="{86252DDD-B7DE-6665-A050-21A2F812A742}"/>
                </a:ext>
              </a:extLst>
            </p:cNvPr>
            <p:cNvGraphicFramePr>
              <a:graphicFrameLocks noChangeAspect="1"/>
            </p:cNvGraphicFramePr>
            <p:nvPr>
              <p:extLst>
                <p:ext uri="{D42A27DB-BD31-4B8C-83A1-F6EECF244321}">
                  <p14:modId xmlns:p14="http://schemas.microsoft.com/office/powerpoint/2010/main" val="74976324"/>
                </p:ext>
              </p:extLst>
            </p:nvPr>
          </p:nvGraphicFramePr>
          <p:xfrm>
            <a:off x="5620053" y="2163845"/>
            <a:ext cx="355108" cy="384700"/>
          </p:xfrm>
          <a:graphic>
            <a:graphicData uri="http://schemas.openxmlformats.org/presentationml/2006/ole">
              <mc:AlternateContent xmlns:mc="http://schemas.openxmlformats.org/markup-compatibility/2006">
                <mc:Choice xmlns:v="urn:schemas-microsoft-com:vml" Requires="v">
                  <p:oleObj spid="_x0000_s7224" name="Equation" r:id="rId32" imgW="152280" imgH="164880" progId="Equation.DSMT4">
                    <p:embed/>
                  </p:oleObj>
                </mc:Choice>
                <mc:Fallback>
                  <p:oleObj name="Equation" r:id="rId32" imgW="152280" imgH="164880" progId="Equation.DSMT4">
                    <p:embed/>
                    <p:pic>
                      <p:nvPicPr>
                        <p:cNvPr id="0" name=""/>
                        <p:cNvPicPr/>
                        <p:nvPr/>
                      </p:nvPicPr>
                      <p:blipFill>
                        <a:blip r:embed="rId33"/>
                        <a:stretch>
                          <a:fillRect/>
                        </a:stretch>
                      </p:blipFill>
                      <p:spPr>
                        <a:xfrm>
                          <a:off x="5620053" y="2163845"/>
                          <a:ext cx="355108" cy="384700"/>
                        </a:xfrm>
                        <a:prstGeom prst="rect">
                          <a:avLst/>
                        </a:prstGeom>
                      </p:spPr>
                    </p:pic>
                  </p:oleObj>
                </mc:Fallback>
              </mc:AlternateContent>
            </a:graphicData>
          </a:graphic>
        </p:graphicFrame>
        <p:graphicFrame>
          <p:nvGraphicFramePr>
            <p:cNvPr id="2057" name="Object 2056">
              <a:extLst>
                <a:ext uri="{FF2B5EF4-FFF2-40B4-BE49-F238E27FC236}">
                  <a16:creationId xmlns:a16="http://schemas.microsoft.com/office/drawing/2014/main" xmlns="" id="{FB19E9E5-13B3-2186-C9AF-BB335B926600}"/>
                </a:ext>
              </a:extLst>
            </p:cNvPr>
            <p:cNvGraphicFramePr>
              <a:graphicFrameLocks noChangeAspect="1"/>
            </p:cNvGraphicFramePr>
            <p:nvPr>
              <p:extLst>
                <p:ext uri="{D42A27DB-BD31-4B8C-83A1-F6EECF244321}">
                  <p14:modId xmlns:p14="http://schemas.microsoft.com/office/powerpoint/2010/main" val="4286579294"/>
                </p:ext>
              </p:extLst>
            </p:nvPr>
          </p:nvGraphicFramePr>
          <p:xfrm>
            <a:off x="7710488" y="2608263"/>
            <a:ext cx="631825" cy="420687"/>
          </p:xfrm>
          <a:graphic>
            <a:graphicData uri="http://schemas.openxmlformats.org/presentationml/2006/ole">
              <mc:AlternateContent xmlns:mc="http://schemas.openxmlformats.org/markup-compatibility/2006">
                <mc:Choice xmlns:v="urn:schemas-microsoft-com:vml" Requires="v">
                  <p:oleObj spid="_x0000_s7225" name="Equation" r:id="rId34" imgW="631148" imgH="420722" progId="Equation.DSMT4">
                    <p:embed/>
                  </p:oleObj>
                </mc:Choice>
                <mc:Fallback>
                  <p:oleObj name="Equation" r:id="rId34" imgW="631148" imgH="420722" progId="Equation.DSMT4">
                    <p:embed/>
                    <p:pic>
                      <p:nvPicPr>
                        <p:cNvPr id="0" name=""/>
                        <p:cNvPicPr/>
                        <p:nvPr/>
                      </p:nvPicPr>
                      <p:blipFill>
                        <a:blip r:embed="rId35"/>
                        <a:stretch>
                          <a:fillRect/>
                        </a:stretch>
                      </p:blipFill>
                      <p:spPr>
                        <a:xfrm>
                          <a:off x="7710488" y="2608263"/>
                          <a:ext cx="631825" cy="420687"/>
                        </a:xfrm>
                        <a:prstGeom prst="rect">
                          <a:avLst/>
                        </a:prstGeom>
                      </p:spPr>
                    </p:pic>
                  </p:oleObj>
                </mc:Fallback>
              </mc:AlternateContent>
            </a:graphicData>
          </a:graphic>
        </p:graphicFrame>
      </p:grpSp>
      <p:pic>
        <p:nvPicPr>
          <p:cNvPr id="42" name="Picture 41">
            <a:extLst>
              <a:ext uri="{FF2B5EF4-FFF2-40B4-BE49-F238E27FC236}">
                <a16:creationId xmlns:a16="http://schemas.microsoft.com/office/drawing/2014/main" xmlns="" id="{775AC3A7-57F1-55D5-10DE-FFD11554A9EC}"/>
              </a:ext>
            </a:extLst>
          </p:cNvPr>
          <p:cNvPicPr>
            <a:picLocks noChangeAspect="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8547152" y="1262063"/>
            <a:ext cx="3258982" cy="2769244"/>
          </a:xfrm>
          <a:prstGeom prst="rect">
            <a:avLst/>
          </a:prstGeom>
          <a:noFill/>
          <a:ln>
            <a:noFill/>
          </a:ln>
        </p:spPr>
      </p:pic>
    </p:spTree>
    <p:extLst>
      <p:ext uri="{BB962C8B-B14F-4D97-AF65-F5344CB8AC3E}">
        <p14:creationId xmlns:p14="http://schemas.microsoft.com/office/powerpoint/2010/main" val="193989838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192"/>
                                        </p:tgtEl>
                                        <p:attrNameLst>
                                          <p:attrName>style.visibility</p:attrName>
                                        </p:attrNameLst>
                                      </p:cBhvr>
                                      <p:to>
                                        <p:strVal val="visible"/>
                                      </p:to>
                                    </p:set>
                                    <p:animEffect transition="in" filter="fade">
                                      <p:cBhvr>
                                        <p:cTn id="7" dur="500"/>
                                        <p:tgtEl>
                                          <p:spTgt spid="49192"/>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055"/>
                                        </p:tgtEl>
                                        <p:attrNameLst>
                                          <p:attrName>style.visibility</p:attrName>
                                        </p:attrNameLst>
                                      </p:cBhvr>
                                      <p:to>
                                        <p:strVal val="visible"/>
                                      </p:to>
                                    </p:set>
                                    <p:animEffect transition="in" filter="fade">
                                      <p:cBhvr>
                                        <p:cTn id="23" dur="500"/>
                                        <p:tgtEl>
                                          <p:spTgt spid="205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058"/>
                                        </p:tgtEl>
                                        <p:attrNameLst>
                                          <p:attrName>style.visibility</p:attrName>
                                        </p:attrNameLst>
                                      </p:cBhvr>
                                      <p:to>
                                        <p:strVal val="visible"/>
                                      </p:to>
                                    </p:set>
                                    <p:animEffect transition="in" filter="fade">
                                      <p:cBhvr>
                                        <p:cTn id="28" dur="500"/>
                                        <p:tgtEl>
                                          <p:spTgt spid="205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500"/>
                                        <p:tgtEl>
                                          <p:spTgt spid="32"/>
                                        </p:tgtEl>
                                      </p:cBhvr>
                                    </p:animEffect>
                                  </p:childTnLst>
                                </p:cTn>
                              </p:par>
                              <p:par>
                                <p:cTn id="34" presetID="10" presetClass="entr" presetSubtype="0" fill="hold" nodeType="with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500"/>
                                        <p:tgtEl>
                                          <p:spTgt spid="3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fade">
                                      <p:cBhvr>
                                        <p:cTn id="41" dur="500"/>
                                        <p:tgtEl>
                                          <p:spTgt spid="33"/>
                                        </p:tgtEl>
                                      </p:cBhvr>
                                    </p:animEffect>
                                  </p:childTnLst>
                                </p:cTn>
                              </p:par>
                              <p:par>
                                <p:cTn id="42" presetID="10" presetClass="entr" presetSubtype="0" fill="hold" nodeType="with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fade">
                                      <p:cBhvr>
                                        <p:cTn id="44" dur="500"/>
                                        <p:tgtEl>
                                          <p:spTgt spid="3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57"/>
                                        </p:tgtEl>
                                        <p:attrNameLst>
                                          <p:attrName>style.visibility</p:attrName>
                                        </p:attrNameLst>
                                      </p:cBhvr>
                                      <p:to>
                                        <p:strVal val="visible"/>
                                      </p:to>
                                    </p:set>
                                    <p:animEffect transition="in" filter="fade">
                                      <p:cBhvr>
                                        <p:cTn id="49" dur="500"/>
                                        <p:tgtEl>
                                          <p:spTgt spid="57"/>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500"/>
                                        <p:tgtEl>
                                          <p:spTgt spid="37"/>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fade">
                                      <p:cBhvr>
                                        <p:cTn id="59" dur="500"/>
                                        <p:tgtEl>
                                          <p:spTgt spid="43"/>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fade">
                                      <p:cBhvr>
                                        <p:cTn id="64" dur="500"/>
                                        <p:tgtEl>
                                          <p:spTgt spid="52"/>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59"/>
                                        </p:tgtEl>
                                        <p:attrNameLst>
                                          <p:attrName>style.visibility</p:attrName>
                                        </p:attrNameLst>
                                      </p:cBhvr>
                                      <p:to>
                                        <p:strVal val="visible"/>
                                      </p:to>
                                    </p:set>
                                    <p:animEffect transition="in" filter="fade">
                                      <p:cBhvr>
                                        <p:cTn id="69" dur="500"/>
                                        <p:tgtEl>
                                          <p:spTgt spid="59"/>
                                        </p:tgtEl>
                                      </p:cBhvr>
                                    </p:animEffect>
                                  </p:childTnLst>
                                </p:cTn>
                              </p:par>
                              <p:par>
                                <p:cTn id="70" presetID="10" presetClass="entr" presetSubtype="0" fill="hold" nodeType="withEffect">
                                  <p:stCondLst>
                                    <p:cond delay="0"/>
                                  </p:stCondLst>
                                  <p:childTnLst>
                                    <p:set>
                                      <p:cBhvr>
                                        <p:cTn id="71" dur="1" fill="hold">
                                          <p:stCondLst>
                                            <p:cond delay="0"/>
                                          </p:stCondLst>
                                        </p:cTn>
                                        <p:tgtEl>
                                          <p:spTgt spid="2050"/>
                                        </p:tgtEl>
                                        <p:attrNameLst>
                                          <p:attrName>style.visibility</p:attrName>
                                        </p:attrNameLst>
                                      </p:cBhvr>
                                      <p:to>
                                        <p:strVal val="visible"/>
                                      </p:to>
                                    </p:set>
                                    <p:animEffect transition="in" filter="fade">
                                      <p:cBhvr>
                                        <p:cTn id="72" dur="500"/>
                                        <p:tgtEl>
                                          <p:spTgt spid="2050"/>
                                        </p:tgtEl>
                                      </p:cBhvr>
                                    </p:animEffect>
                                  </p:childTnLst>
                                </p:cTn>
                              </p:par>
                              <p:par>
                                <p:cTn id="73" presetID="10" presetClass="entr" presetSubtype="0" fill="hold" nodeType="with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fade">
                                      <p:cBhvr>
                                        <p:cTn id="75" dur="500"/>
                                        <p:tgtEl>
                                          <p:spTgt spid="51"/>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61"/>
                                        </p:tgtEl>
                                        <p:attrNameLst>
                                          <p:attrName>style.visibility</p:attrName>
                                        </p:attrNameLst>
                                      </p:cBhvr>
                                      <p:to>
                                        <p:strVal val="visible"/>
                                      </p:to>
                                    </p:set>
                                    <p:animEffect transition="in" filter="fade">
                                      <p:cBhvr>
                                        <p:cTn id="80" dur="500"/>
                                        <p:tgtEl>
                                          <p:spTgt spid="61"/>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2049"/>
                                        </p:tgtEl>
                                        <p:attrNameLst>
                                          <p:attrName>style.visibility</p:attrName>
                                        </p:attrNameLst>
                                      </p:cBhvr>
                                      <p:to>
                                        <p:strVal val="visible"/>
                                      </p:to>
                                    </p:set>
                                    <p:animEffect transition="in" filter="fade">
                                      <p:cBhvr>
                                        <p:cTn id="85" dur="500"/>
                                        <p:tgtEl>
                                          <p:spTgt spid="20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92" grpId="0"/>
      <p:bldP spid="5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90" name="Text Box 38">
            <a:extLst>
              <a:ext uri="{FF2B5EF4-FFF2-40B4-BE49-F238E27FC236}">
                <a16:creationId xmlns:a16="http://schemas.microsoft.com/office/drawing/2014/main" xmlns="" id="{27E83D31-65C1-4B5F-A20C-552E16294D54}"/>
              </a:ext>
            </a:extLst>
          </p:cNvPr>
          <p:cNvSpPr txBox="1">
            <a:spLocks noChangeArrowheads="1"/>
          </p:cNvSpPr>
          <p:nvPr/>
        </p:nvSpPr>
        <p:spPr bwMode="auto">
          <a:xfrm>
            <a:off x="2314393" y="734742"/>
            <a:ext cx="26670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Chứng minh</a:t>
            </a:r>
          </a:p>
        </p:txBody>
      </p:sp>
      <p:sp>
        <p:nvSpPr>
          <p:cNvPr id="49191" name="Text Box 39">
            <a:extLst>
              <a:ext uri="{FF2B5EF4-FFF2-40B4-BE49-F238E27FC236}">
                <a16:creationId xmlns:a16="http://schemas.microsoft.com/office/drawing/2014/main" xmlns="" id="{5B32E6D0-5489-47B6-A833-3C5B501FF1AA}"/>
              </a:ext>
            </a:extLst>
          </p:cNvPr>
          <p:cNvSpPr txBox="1">
            <a:spLocks noChangeArrowheads="1"/>
          </p:cNvSpPr>
          <p:nvPr/>
        </p:nvSpPr>
        <p:spPr bwMode="auto">
          <a:xfrm>
            <a:off x="2209800" y="1524000"/>
            <a:ext cx="464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50000"/>
              </a:spcBef>
              <a:spcAft>
                <a:spcPct val="0"/>
              </a:spcAft>
              <a:buClrTx/>
              <a:buSzTx/>
              <a:buFontTx/>
              <a:buNone/>
              <a:tabLst/>
              <a:defRPr/>
            </a:pPr>
            <a:endParaRPr kumimoji="0" lang="vi-VN" altLang="en-US" sz="18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panose="020B0604020202020204" pitchFamily="34" charset="0"/>
              <a:ea typeface="+mn-ea"/>
              <a:cs typeface="+mn-cs"/>
            </a:endParaRPr>
          </a:p>
        </p:txBody>
      </p:sp>
      <p:sp>
        <p:nvSpPr>
          <p:cNvPr id="41" name="Text Box 6">
            <a:extLst>
              <a:ext uri="{FF2B5EF4-FFF2-40B4-BE49-F238E27FC236}">
                <a16:creationId xmlns:a16="http://schemas.microsoft.com/office/drawing/2014/main" xmlns="" id="{8169C5C8-59C4-427F-A828-0AF7D6EFC1AE}"/>
              </a:ext>
            </a:extLst>
          </p:cNvPr>
          <p:cNvSpPr txBox="1">
            <a:spLocks noChangeArrowheads="1"/>
          </p:cNvSpPr>
          <p:nvPr/>
        </p:nvSpPr>
        <p:spPr bwMode="auto">
          <a:xfrm>
            <a:off x="1525588" y="180975"/>
            <a:ext cx="10361612"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FFFF00"/>
                </a:solidFill>
                <a:effectLst>
                  <a:outerShdw blurRad="38100" dist="38100" dir="2700000" algn="tl">
                    <a:srgbClr val="000000"/>
                  </a:outerShdw>
                </a:effectLst>
                <a:uLnTx/>
                <a:uFillTx/>
                <a:latin typeface="Times New Roman" panose="02020603050405020304" pitchFamily="18" charset="0"/>
                <a:ea typeface="+mn-ea"/>
                <a:cs typeface="Times New Roman" panose="02020603050405020304" pitchFamily="18" charset="0"/>
              </a:rPr>
              <a:t>TÍNH CHẤT BA ĐƯỜNG PHÂN GIÁC CỦA TAM GIÁC</a:t>
            </a:r>
          </a:p>
        </p:txBody>
      </p:sp>
      <p:pic>
        <p:nvPicPr>
          <p:cNvPr id="51225" name="Picture 27" descr="Rose-03-june">
            <a:extLst>
              <a:ext uri="{FF2B5EF4-FFF2-40B4-BE49-F238E27FC236}">
                <a16:creationId xmlns:a16="http://schemas.microsoft.com/office/drawing/2014/main" xmlns="" id="{78F1B60C-4F15-41BA-BE4D-5501010C069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90600" y="0"/>
            <a:ext cx="609600"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5" name="Group 44">
            <a:extLst>
              <a:ext uri="{FF2B5EF4-FFF2-40B4-BE49-F238E27FC236}">
                <a16:creationId xmlns:a16="http://schemas.microsoft.com/office/drawing/2014/main" xmlns="" id="{824DDCEA-2CC0-B347-EA77-D7075E1E58B5}"/>
              </a:ext>
            </a:extLst>
          </p:cNvPr>
          <p:cNvGrpSpPr/>
          <p:nvPr/>
        </p:nvGrpSpPr>
        <p:grpSpPr>
          <a:xfrm>
            <a:off x="1015048" y="1282396"/>
            <a:ext cx="7305040" cy="830997"/>
            <a:chOff x="990599" y="1282615"/>
            <a:chExt cx="7305040" cy="830997"/>
          </a:xfrm>
        </p:grpSpPr>
        <p:sp>
          <p:nvSpPr>
            <p:cNvPr id="49192" name="Text Box 40">
              <a:extLst>
                <a:ext uri="{FF2B5EF4-FFF2-40B4-BE49-F238E27FC236}">
                  <a16:creationId xmlns:a16="http://schemas.microsoft.com/office/drawing/2014/main" xmlns="" id="{22BDB27F-87C2-4233-8173-872C58FA0F78}"/>
                </a:ext>
              </a:extLst>
            </p:cNvPr>
            <p:cNvSpPr txBox="1">
              <a:spLocks noChangeArrowheads="1"/>
            </p:cNvSpPr>
            <p:nvPr/>
          </p:nvSpPr>
          <p:spPr bwMode="auto">
            <a:xfrm>
              <a:off x="990599" y="1282615"/>
              <a:ext cx="730504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ts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Vì      là giao điểm của ba đường phân giác của</a:t>
              </a:r>
              <a:endParaRPr lang="en-US" altLang="en-US" sz="2400" b="0">
                <a:solidFill>
                  <a:srgbClr val="000000"/>
                </a:solidFill>
                <a:latin typeface="Times New Roman" panose="02020603050405020304" pitchFamily="18" charset="0"/>
                <a:cs typeface="Times New Roman" panose="02020603050405020304" pitchFamily="18" charset="0"/>
              </a:endParaRPr>
            </a:p>
            <a:p>
              <a:pPr marL="0" marR="0" lvl="0" indent="0" defTabSz="914400" rtl="0" eaLnBrk="1" fontAlgn="base" latinLnBrk="0" hangingPunct="1">
                <a:lnSpc>
                  <a:spcPct val="100000"/>
                </a:lnSpc>
                <a:spcBef>
                  <a:spcPts val="0"/>
                </a:spcBef>
                <a:spcAft>
                  <a:spcPct val="0"/>
                </a:spcAft>
                <a:buClrTx/>
                <a:buSzTx/>
                <a:buFontTx/>
                <a:buNone/>
                <a:tabLst/>
                <a:defRPr/>
              </a:pPr>
              <a:r>
                <a:rPr kumimoji="0" lang="en-US" altLang="en-US" sz="2400" b="0" i="0" u="none" strike="noStrike" kern="1200" cap="none" spc="0" normalizeH="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2" name="Object 1">
              <a:extLst>
                <a:ext uri="{FF2B5EF4-FFF2-40B4-BE49-F238E27FC236}">
                  <a16:creationId xmlns:a16="http://schemas.microsoft.com/office/drawing/2014/main" xmlns="" id="{A0E5DB3C-A031-6885-5485-F3CEDD678D26}"/>
                </a:ext>
              </a:extLst>
            </p:cNvPr>
            <p:cNvGraphicFramePr>
              <a:graphicFrameLocks noChangeAspect="1"/>
            </p:cNvGraphicFramePr>
            <p:nvPr/>
          </p:nvGraphicFramePr>
          <p:xfrm>
            <a:off x="1495678" y="1309080"/>
            <a:ext cx="278193" cy="362990"/>
          </p:xfrm>
          <a:graphic>
            <a:graphicData uri="http://schemas.openxmlformats.org/presentationml/2006/ole">
              <mc:AlternateContent xmlns:mc="http://schemas.openxmlformats.org/markup-compatibility/2006">
                <mc:Choice xmlns:v="urn:schemas-microsoft-com:vml" Requires="v">
                  <p:oleObj spid="_x0000_s8260" name="Equation" r:id="rId4" imgW="297222" imgH="387194" progId="Equation.DSMT4">
                    <p:embed/>
                  </p:oleObj>
                </mc:Choice>
                <mc:Fallback>
                  <p:oleObj name="Equation" r:id="rId4" imgW="297222" imgH="387194" progId="Equation.DSMT4">
                    <p:embed/>
                    <p:pic>
                      <p:nvPicPr>
                        <p:cNvPr id="2" name="Object 1">
                          <a:extLst>
                            <a:ext uri="{FF2B5EF4-FFF2-40B4-BE49-F238E27FC236}">
                              <a16:creationId xmlns:a16="http://schemas.microsoft.com/office/drawing/2014/main" xmlns="" id="{A0E5DB3C-A031-6885-5485-F3CEDD678D26}"/>
                            </a:ext>
                          </a:extLst>
                        </p:cNvPr>
                        <p:cNvPicPr/>
                        <p:nvPr/>
                      </p:nvPicPr>
                      <p:blipFill>
                        <a:blip r:embed="rId5"/>
                        <a:stretch>
                          <a:fillRect/>
                        </a:stretch>
                      </p:blipFill>
                      <p:spPr>
                        <a:xfrm>
                          <a:off x="1495678" y="1309080"/>
                          <a:ext cx="278193" cy="362990"/>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xmlns="" id="{D7022D9B-84FD-533D-D0B3-96C5A76618EC}"/>
                </a:ext>
              </a:extLst>
            </p:cNvPr>
            <p:cNvGraphicFramePr>
              <a:graphicFrameLocks noChangeAspect="1"/>
            </p:cNvGraphicFramePr>
            <p:nvPr/>
          </p:nvGraphicFramePr>
          <p:xfrm>
            <a:off x="6892317" y="1358696"/>
            <a:ext cx="887314" cy="366713"/>
          </p:xfrm>
          <a:graphic>
            <a:graphicData uri="http://schemas.openxmlformats.org/presentationml/2006/ole">
              <mc:AlternateContent xmlns:mc="http://schemas.openxmlformats.org/markup-compatibility/2006">
                <mc:Choice xmlns:v="urn:schemas-microsoft-com:vml" Requires="v">
                  <p:oleObj spid="_x0000_s8261" name="Equation" r:id="rId6" imgW="431640" imgH="177480" progId="Equation.DSMT4">
                    <p:embed/>
                  </p:oleObj>
                </mc:Choice>
                <mc:Fallback>
                  <p:oleObj name="Equation" r:id="rId6" imgW="431640" imgH="177480" progId="Equation.DSMT4">
                    <p:embed/>
                    <p:pic>
                      <p:nvPicPr>
                        <p:cNvPr id="3" name="Object 2">
                          <a:extLst>
                            <a:ext uri="{FF2B5EF4-FFF2-40B4-BE49-F238E27FC236}">
                              <a16:creationId xmlns:a16="http://schemas.microsoft.com/office/drawing/2014/main" xmlns="" id="{D7022D9B-84FD-533D-D0B3-96C5A76618EC}"/>
                            </a:ext>
                          </a:extLst>
                        </p:cNvPr>
                        <p:cNvPicPr/>
                        <p:nvPr/>
                      </p:nvPicPr>
                      <p:blipFill>
                        <a:blip r:embed="rId7"/>
                        <a:stretch>
                          <a:fillRect/>
                        </a:stretch>
                      </p:blipFill>
                      <p:spPr>
                        <a:xfrm>
                          <a:off x="6892317" y="1358696"/>
                          <a:ext cx="887314" cy="366713"/>
                        </a:xfrm>
                        <a:prstGeom prst="rect">
                          <a:avLst/>
                        </a:prstGeom>
                      </p:spPr>
                    </p:pic>
                  </p:oleObj>
                </mc:Fallback>
              </mc:AlternateContent>
            </a:graphicData>
          </a:graphic>
        </p:graphicFrame>
      </p:grpSp>
      <p:graphicFrame>
        <p:nvGraphicFramePr>
          <p:cNvPr id="19" name="Object 18">
            <a:extLst>
              <a:ext uri="{FF2B5EF4-FFF2-40B4-BE49-F238E27FC236}">
                <a16:creationId xmlns:a16="http://schemas.microsoft.com/office/drawing/2014/main" xmlns="" id="{5C978962-1B19-06D4-E873-D78739E50756}"/>
              </a:ext>
            </a:extLst>
          </p:cNvPr>
          <p:cNvGraphicFramePr>
            <a:graphicFrameLocks noChangeAspect="1"/>
          </p:cNvGraphicFramePr>
          <p:nvPr/>
        </p:nvGraphicFramePr>
        <p:xfrm>
          <a:off x="1118137" y="2254523"/>
          <a:ext cx="2256477" cy="352193"/>
        </p:xfrm>
        <a:graphic>
          <a:graphicData uri="http://schemas.openxmlformats.org/presentationml/2006/ole">
            <mc:AlternateContent xmlns:mc="http://schemas.openxmlformats.org/markup-compatibility/2006">
              <mc:Choice xmlns:v="urn:schemas-microsoft-com:vml" Requires="v">
                <p:oleObj spid="_x0000_s8262" name="Equation" r:id="rId8" imgW="1218960" imgH="190440" progId="Equation.DSMT4">
                  <p:embed/>
                </p:oleObj>
              </mc:Choice>
              <mc:Fallback>
                <p:oleObj name="Equation" r:id="rId8" imgW="1218960" imgH="190440" progId="Equation.DSMT4">
                  <p:embed/>
                  <p:pic>
                    <p:nvPicPr>
                      <p:cNvPr id="19" name="Object 18">
                        <a:extLst>
                          <a:ext uri="{FF2B5EF4-FFF2-40B4-BE49-F238E27FC236}">
                            <a16:creationId xmlns:a16="http://schemas.microsoft.com/office/drawing/2014/main" xmlns="" id="{5C978962-1B19-06D4-E873-D78739E50756}"/>
                          </a:ext>
                        </a:extLst>
                      </p:cNvPr>
                      <p:cNvPicPr/>
                      <p:nvPr/>
                    </p:nvPicPr>
                    <p:blipFill>
                      <a:blip r:embed="rId9"/>
                      <a:stretch>
                        <a:fillRect/>
                      </a:stretch>
                    </p:blipFill>
                    <p:spPr>
                      <a:xfrm>
                        <a:off x="1118137" y="2254523"/>
                        <a:ext cx="2256477" cy="352193"/>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xmlns="" id="{62CAA425-9243-B5F6-62C9-AC9C5813A007}"/>
              </a:ext>
            </a:extLst>
          </p:cNvPr>
          <p:cNvGraphicFramePr>
            <a:graphicFrameLocks noChangeAspect="1"/>
          </p:cNvGraphicFramePr>
          <p:nvPr/>
        </p:nvGraphicFramePr>
        <p:xfrm>
          <a:off x="1111850" y="1801271"/>
          <a:ext cx="7319505" cy="388203"/>
        </p:xfrm>
        <a:graphic>
          <a:graphicData uri="http://schemas.openxmlformats.org/presentationml/2006/ole">
            <mc:AlternateContent xmlns:mc="http://schemas.openxmlformats.org/markup-compatibility/2006">
              <mc:Choice xmlns:v="urn:schemas-microsoft-com:vml" Requires="v">
                <p:oleObj spid="_x0000_s8263" name="Equation" r:id="rId10" imgW="4089240" imgH="215640" progId="Equation.DSMT4">
                  <p:embed/>
                </p:oleObj>
              </mc:Choice>
              <mc:Fallback>
                <p:oleObj name="Equation" r:id="rId10" imgW="4089240" imgH="215640" progId="Equation.DSMT4">
                  <p:embed/>
                  <p:pic>
                    <p:nvPicPr>
                      <p:cNvPr id="5" name="Object 4">
                        <a:extLst>
                          <a:ext uri="{FF2B5EF4-FFF2-40B4-BE49-F238E27FC236}">
                            <a16:creationId xmlns:a16="http://schemas.microsoft.com/office/drawing/2014/main" xmlns="" id="{62CAA425-9243-B5F6-62C9-AC9C5813A007}"/>
                          </a:ext>
                        </a:extLst>
                      </p:cNvPr>
                      <p:cNvPicPr/>
                      <p:nvPr/>
                    </p:nvPicPr>
                    <p:blipFill>
                      <a:blip r:embed="rId11"/>
                      <a:stretch>
                        <a:fillRect/>
                      </a:stretch>
                    </p:blipFill>
                    <p:spPr>
                      <a:xfrm>
                        <a:off x="1111850" y="1801271"/>
                        <a:ext cx="7319505" cy="388203"/>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xmlns="" id="{6514A367-4FA3-1938-D50A-AADCC59E3B1E}"/>
              </a:ext>
            </a:extLst>
          </p:cNvPr>
          <p:cNvGraphicFramePr>
            <a:graphicFrameLocks noChangeAspect="1"/>
          </p:cNvGraphicFramePr>
          <p:nvPr/>
        </p:nvGraphicFramePr>
        <p:xfrm>
          <a:off x="1072135" y="2606716"/>
          <a:ext cx="649414" cy="360786"/>
        </p:xfrm>
        <a:graphic>
          <a:graphicData uri="http://schemas.openxmlformats.org/presentationml/2006/ole">
            <mc:AlternateContent xmlns:mc="http://schemas.openxmlformats.org/markup-compatibility/2006">
              <mc:Choice xmlns:v="urn:schemas-microsoft-com:vml" Requires="v">
                <p:oleObj spid="_x0000_s8264" name="Equation" r:id="rId12" imgW="342760" imgH="190341" progId="Equation.DSMT4">
                  <p:embed/>
                </p:oleObj>
              </mc:Choice>
              <mc:Fallback>
                <p:oleObj name="Equation" r:id="rId12" imgW="342760" imgH="190341" progId="Equation.DSMT4">
                  <p:embed/>
                  <p:pic>
                    <p:nvPicPr>
                      <p:cNvPr id="7" name="Object 6">
                        <a:extLst>
                          <a:ext uri="{FF2B5EF4-FFF2-40B4-BE49-F238E27FC236}">
                            <a16:creationId xmlns:a16="http://schemas.microsoft.com/office/drawing/2014/main" xmlns="" id="{6514A367-4FA3-1938-D50A-AADCC59E3B1E}"/>
                          </a:ext>
                        </a:extLst>
                      </p:cNvPr>
                      <p:cNvPicPr/>
                      <p:nvPr/>
                    </p:nvPicPr>
                    <p:blipFill>
                      <a:blip r:embed="rId13"/>
                      <a:stretch>
                        <a:fillRect/>
                      </a:stretch>
                    </p:blipFill>
                    <p:spPr>
                      <a:xfrm>
                        <a:off x="1072135" y="2606716"/>
                        <a:ext cx="649414" cy="360786"/>
                      </a:xfrm>
                      <a:prstGeom prst="rect">
                        <a:avLst/>
                      </a:prstGeom>
                    </p:spPr>
                  </p:pic>
                </p:oleObj>
              </mc:Fallback>
            </mc:AlternateContent>
          </a:graphicData>
        </a:graphic>
      </p:graphicFrame>
      <p:sp>
        <p:nvSpPr>
          <p:cNvPr id="36" name="TextBox 35">
            <a:extLst>
              <a:ext uri="{FF2B5EF4-FFF2-40B4-BE49-F238E27FC236}">
                <a16:creationId xmlns:a16="http://schemas.microsoft.com/office/drawing/2014/main" xmlns="" id="{F3990F39-B52B-63EC-420E-9E1324189633}"/>
              </a:ext>
            </a:extLst>
          </p:cNvPr>
          <p:cNvSpPr txBox="1"/>
          <p:nvPr/>
        </p:nvSpPr>
        <p:spPr>
          <a:xfrm>
            <a:off x="751706" y="2544064"/>
            <a:ext cx="5549188"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            thuộc đường trung trực của  </a:t>
            </a:r>
          </a:p>
        </p:txBody>
      </p:sp>
      <p:graphicFrame>
        <p:nvGraphicFramePr>
          <p:cNvPr id="8" name="Object 7">
            <a:extLst>
              <a:ext uri="{FF2B5EF4-FFF2-40B4-BE49-F238E27FC236}">
                <a16:creationId xmlns:a16="http://schemas.microsoft.com/office/drawing/2014/main" xmlns="" id="{8545FCC6-5475-21D1-40DE-0DCF244EF83F}"/>
              </a:ext>
            </a:extLst>
          </p:cNvPr>
          <p:cNvGraphicFramePr>
            <a:graphicFrameLocks noChangeAspect="1"/>
          </p:cNvGraphicFramePr>
          <p:nvPr/>
        </p:nvGraphicFramePr>
        <p:xfrm>
          <a:off x="5114198" y="2588289"/>
          <a:ext cx="2233295" cy="459436"/>
        </p:xfrm>
        <a:graphic>
          <a:graphicData uri="http://schemas.openxmlformats.org/presentationml/2006/ole">
            <mc:AlternateContent xmlns:mc="http://schemas.openxmlformats.org/markup-compatibility/2006">
              <mc:Choice xmlns:v="urn:schemas-microsoft-com:vml" Requires="v">
                <p:oleObj spid="_x0000_s8265" name="Equation" r:id="rId14" imgW="1295280" imgH="266400" progId="Equation.DSMT4">
                  <p:embed/>
                </p:oleObj>
              </mc:Choice>
              <mc:Fallback>
                <p:oleObj name="Equation" r:id="rId14" imgW="1295280" imgH="266400" progId="Equation.DSMT4">
                  <p:embed/>
                  <p:pic>
                    <p:nvPicPr>
                      <p:cNvPr id="8" name="Object 7">
                        <a:extLst>
                          <a:ext uri="{FF2B5EF4-FFF2-40B4-BE49-F238E27FC236}">
                            <a16:creationId xmlns:a16="http://schemas.microsoft.com/office/drawing/2014/main" xmlns="" id="{8545FCC6-5475-21D1-40DE-0DCF244EF83F}"/>
                          </a:ext>
                        </a:extLst>
                      </p:cNvPr>
                      <p:cNvPicPr/>
                      <p:nvPr/>
                    </p:nvPicPr>
                    <p:blipFill>
                      <a:blip r:embed="rId15"/>
                      <a:stretch>
                        <a:fillRect/>
                      </a:stretch>
                    </p:blipFill>
                    <p:spPr>
                      <a:xfrm>
                        <a:off x="5114198" y="2588289"/>
                        <a:ext cx="2233295" cy="459436"/>
                      </a:xfrm>
                      <a:prstGeom prst="rect">
                        <a:avLst/>
                      </a:prstGeom>
                    </p:spPr>
                  </p:pic>
                </p:oleObj>
              </mc:Fallback>
            </mc:AlternateContent>
          </a:graphicData>
        </a:graphic>
      </p:graphicFrame>
      <p:grpSp>
        <p:nvGrpSpPr>
          <p:cNvPr id="26" name="Group 25">
            <a:extLst>
              <a:ext uri="{FF2B5EF4-FFF2-40B4-BE49-F238E27FC236}">
                <a16:creationId xmlns:a16="http://schemas.microsoft.com/office/drawing/2014/main" xmlns="" id="{1BD1F1F0-8E51-5652-216B-CB8C23B5AD6E}"/>
              </a:ext>
            </a:extLst>
          </p:cNvPr>
          <p:cNvGrpSpPr/>
          <p:nvPr/>
        </p:nvGrpSpPr>
        <p:grpSpPr>
          <a:xfrm>
            <a:off x="701751" y="3005262"/>
            <a:ext cx="7203560" cy="461665"/>
            <a:chOff x="741560" y="3198167"/>
            <a:chExt cx="7203560" cy="461665"/>
          </a:xfrm>
        </p:grpSpPr>
        <p:sp>
          <p:nvSpPr>
            <p:cNvPr id="40" name="TextBox 39">
              <a:extLst>
                <a:ext uri="{FF2B5EF4-FFF2-40B4-BE49-F238E27FC236}">
                  <a16:creationId xmlns:a16="http://schemas.microsoft.com/office/drawing/2014/main" xmlns="" id="{1EE5A94D-6EB1-3E28-3FD0-1F24260A3B55}"/>
                </a:ext>
              </a:extLst>
            </p:cNvPr>
            <p:cNvSpPr txBox="1"/>
            <p:nvPr/>
          </p:nvSpPr>
          <p:spPr>
            <a:xfrm>
              <a:off x="741560" y="3198167"/>
              <a:ext cx="7203560"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    Xét             vuông tại      và            vuông tại      , có:  </a:t>
              </a:r>
            </a:p>
          </p:txBody>
        </p:sp>
        <p:graphicFrame>
          <p:nvGraphicFramePr>
            <p:cNvPr id="9" name="Object 8">
              <a:extLst>
                <a:ext uri="{FF2B5EF4-FFF2-40B4-BE49-F238E27FC236}">
                  <a16:creationId xmlns:a16="http://schemas.microsoft.com/office/drawing/2014/main" xmlns="" id="{B5557CBE-FADA-EA2B-6731-B268C08C1898}"/>
                </a:ext>
              </a:extLst>
            </p:cNvPr>
            <p:cNvGraphicFramePr>
              <a:graphicFrameLocks noChangeAspect="1"/>
            </p:cNvGraphicFramePr>
            <p:nvPr/>
          </p:nvGraphicFramePr>
          <p:xfrm>
            <a:off x="1659223" y="3225570"/>
            <a:ext cx="853716" cy="358010"/>
          </p:xfrm>
          <a:graphic>
            <a:graphicData uri="http://schemas.openxmlformats.org/presentationml/2006/ole">
              <mc:AlternateContent xmlns:mc="http://schemas.openxmlformats.org/markup-compatibility/2006">
                <mc:Choice xmlns:v="urn:schemas-microsoft-com:vml" Requires="v">
                  <p:oleObj spid="_x0000_s8266" name="Equation" r:id="rId16" imgW="393480" imgH="164880" progId="Equation.DSMT4">
                    <p:embed/>
                  </p:oleObj>
                </mc:Choice>
                <mc:Fallback>
                  <p:oleObj name="Equation" r:id="rId16" imgW="393480" imgH="164880" progId="Equation.DSMT4">
                    <p:embed/>
                    <p:pic>
                      <p:nvPicPr>
                        <p:cNvPr id="9" name="Object 8">
                          <a:extLst>
                            <a:ext uri="{FF2B5EF4-FFF2-40B4-BE49-F238E27FC236}">
                              <a16:creationId xmlns:a16="http://schemas.microsoft.com/office/drawing/2014/main" xmlns="" id="{B5557CBE-FADA-EA2B-6731-B268C08C1898}"/>
                            </a:ext>
                          </a:extLst>
                        </p:cNvPr>
                        <p:cNvPicPr/>
                        <p:nvPr/>
                      </p:nvPicPr>
                      <p:blipFill>
                        <a:blip r:embed="rId17"/>
                        <a:stretch>
                          <a:fillRect/>
                        </a:stretch>
                      </p:blipFill>
                      <p:spPr>
                        <a:xfrm>
                          <a:off x="1659223" y="3225570"/>
                          <a:ext cx="853716" cy="35801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xmlns="" id="{6A562F6F-196F-9110-4E14-46DE98667C31}"/>
                </a:ext>
              </a:extLst>
            </p:cNvPr>
            <p:cNvGraphicFramePr>
              <a:graphicFrameLocks noChangeAspect="1"/>
            </p:cNvGraphicFramePr>
            <p:nvPr/>
          </p:nvGraphicFramePr>
          <p:xfrm>
            <a:off x="3791841" y="3250405"/>
            <a:ext cx="329714" cy="357190"/>
          </p:xfrm>
          <a:graphic>
            <a:graphicData uri="http://schemas.openxmlformats.org/presentationml/2006/ole">
              <mc:AlternateContent xmlns:mc="http://schemas.openxmlformats.org/markup-compatibility/2006">
                <mc:Choice xmlns:v="urn:schemas-microsoft-com:vml" Requires="v">
                  <p:oleObj spid="_x0000_s8267" name="Equation" r:id="rId18" imgW="152280" imgH="164880" progId="Equation.DSMT4">
                    <p:embed/>
                  </p:oleObj>
                </mc:Choice>
                <mc:Fallback>
                  <p:oleObj name="Equation" r:id="rId18" imgW="152280" imgH="164880" progId="Equation.DSMT4">
                    <p:embed/>
                    <p:pic>
                      <p:nvPicPr>
                        <p:cNvPr id="10" name="Object 9">
                          <a:extLst>
                            <a:ext uri="{FF2B5EF4-FFF2-40B4-BE49-F238E27FC236}">
                              <a16:creationId xmlns:a16="http://schemas.microsoft.com/office/drawing/2014/main" xmlns="" id="{6A562F6F-196F-9110-4E14-46DE98667C31}"/>
                            </a:ext>
                          </a:extLst>
                        </p:cNvPr>
                        <p:cNvPicPr/>
                        <p:nvPr/>
                      </p:nvPicPr>
                      <p:blipFill>
                        <a:blip r:embed="rId19"/>
                        <a:stretch>
                          <a:fillRect/>
                        </a:stretch>
                      </p:blipFill>
                      <p:spPr>
                        <a:xfrm>
                          <a:off x="3791841" y="3250405"/>
                          <a:ext cx="329714" cy="357190"/>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xmlns="" id="{13504E16-D6CA-7A2B-2837-E2906646ABA9}"/>
                </a:ext>
              </a:extLst>
            </p:cNvPr>
            <p:cNvGraphicFramePr>
              <a:graphicFrameLocks noChangeAspect="1"/>
            </p:cNvGraphicFramePr>
            <p:nvPr/>
          </p:nvGraphicFramePr>
          <p:xfrm>
            <a:off x="4485408" y="3225160"/>
            <a:ext cx="915049" cy="400334"/>
          </p:xfrm>
          <a:graphic>
            <a:graphicData uri="http://schemas.openxmlformats.org/presentationml/2006/ole">
              <mc:AlternateContent xmlns:mc="http://schemas.openxmlformats.org/markup-compatibility/2006">
                <mc:Choice xmlns:v="urn:schemas-microsoft-com:vml" Requires="v">
                  <p:oleObj spid="_x0000_s8268" name="Equation" r:id="rId20" imgW="406080" imgH="177480" progId="Equation.DSMT4">
                    <p:embed/>
                  </p:oleObj>
                </mc:Choice>
                <mc:Fallback>
                  <p:oleObj name="Equation" r:id="rId20" imgW="406080" imgH="177480" progId="Equation.DSMT4">
                    <p:embed/>
                    <p:pic>
                      <p:nvPicPr>
                        <p:cNvPr id="12" name="Object 11">
                          <a:extLst>
                            <a:ext uri="{FF2B5EF4-FFF2-40B4-BE49-F238E27FC236}">
                              <a16:creationId xmlns:a16="http://schemas.microsoft.com/office/drawing/2014/main" xmlns="" id="{13504E16-D6CA-7A2B-2837-E2906646ABA9}"/>
                            </a:ext>
                          </a:extLst>
                        </p:cNvPr>
                        <p:cNvPicPr/>
                        <p:nvPr/>
                      </p:nvPicPr>
                      <p:blipFill>
                        <a:blip r:embed="rId21"/>
                        <a:stretch>
                          <a:fillRect/>
                        </a:stretch>
                      </p:blipFill>
                      <p:spPr>
                        <a:xfrm>
                          <a:off x="4485408" y="3225160"/>
                          <a:ext cx="915049" cy="400334"/>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xmlns="" id="{8CC3ECCA-2CB5-FFAF-3D15-996BA1B61291}"/>
                </a:ext>
              </a:extLst>
            </p:cNvPr>
            <p:cNvGraphicFramePr>
              <a:graphicFrameLocks noChangeAspect="1"/>
            </p:cNvGraphicFramePr>
            <p:nvPr/>
          </p:nvGraphicFramePr>
          <p:xfrm>
            <a:off x="6569137" y="3233694"/>
            <a:ext cx="444815" cy="400334"/>
          </p:xfrm>
          <a:graphic>
            <a:graphicData uri="http://schemas.openxmlformats.org/presentationml/2006/ole">
              <mc:AlternateContent xmlns:mc="http://schemas.openxmlformats.org/markup-compatibility/2006">
                <mc:Choice xmlns:v="urn:schemas-microsoft-com:vml" Requires="v">
                  <p:oleObj spid="_x0000_s8269" name="Equation" r:id="rId22" imgW="177480" imgH="177480" progId="Equation.DSMT4">
                    <p:embed/>
                  </p:oleObj>
                </mc:Choice>
                <mc:Fallback>
                  <p:oleObj name="Equation" r:id="rId22" imgW="177480" imgH="177480" progId="Equation.DSMT4">
                    <p:embed/>
                    <p:pic>
                      <p:nvPicPr>
                        <p:cNvPr id="13" name="Object 12">
                          <a:extLst>
                            <a:ext uri="{FF2B5EF4-FFF2-40B4-BE49-F238E27FC236}">
                              <a16:creationId xmlns:a16="http://schemas.microsoft.com/office/drawing/2014/main" xmlns="" id="{8CC3ECCA-2CB5-FFAF-3D15-996BA1B61291}"/>
                            </a:ext>
                          </a:extLst>
                        </p:cNvPr>
                        <p:cNvPicPr/>
                        <p:nvPr/>
                      </p:nvPicPr>
                      <p:blipFill>
                        <a:blip r:embed="rId23"/>
                        <a:stretch>
                          <a:fillRect/>
                        </a:stretch>
                      </p:blipFill>
                      <p:spPr>
                        <a:xfrm>
                          <a:off x="6569137" y="3233694"/>
                          <a:ext cx="444815" cy="400334"/>
                        </a:xfrm>
                        <a:prstGeom prst="rect">
                          <a:avLst/>
                        </a:prstGeom>
                      </p:spPr>
                    </p:pic>
                  </p:oleObj>
                </mc:Fallback>
              </mc:AlternateContent>
            </a:graphicData>
          </a:graphic>
        </p:graphicFrame>
      </p:grpSp>
      <p:graphicFrame>
        <p:nvGraphicFramePr>
          <p:cNvPr id="14" name="Object 13">
            <a:extLst>
              <a:ext uri="{FF2B5EF4-FFF2-40B4-BE49-F238E27FC236}">
                <a16:creationId xmlns:a16="http://schemas.microsoft.com/office/drawing/2014/main" xmlns="" id="{9D8E187C-8DEA-AC74-F99B-7DD95696E191}"/>
              </a:ext>
            </a:extLst>
          </p:cNvPr>
          <p:cNvGraphicFramePr>
            <a:graphicFrameLocks noChangeAspect="1"/>
          </p:cNvGraphicFramePr>
          <p:nvPr/>
        </p:nvGraphicFramePr>
        <p:xfrm>
          <a:off x="1292622" y="3518408"/>
          <a:ext cx="455009" cy="341256"/>
        </p:xfrm>
        <a:graphic>
          <a:graphicData uri="http://schemas.openxmlformats.org/presentationml/2006/ole">
            <mc:AlternateContent xmlns:mc="http://schemas.openxmlformats.org/markup-compatibility/2006">
              <mc:Choice xmlns:v="urn:schemas-microsoft-com:vml" Requires="v">
                <p:oleObj spid="_x0000_s8270" name="Equation" r:id="rId24" imgW="253800" imgH="190440" progId="Equation.DSMT4">
                  <p:embed/>
                </p:oleObj>
              </mc:Choice>
              <mc:Fallback>
                <p:oleObj name="Equation" r:id="rId24" imgW="253800" imgH="190440" progId="Equation.DSMT4">
                  <p:embed/>
                  <p:pic>
                    <p:nvPicPr>
                      <p:cNvPr id="14" name="Object 13">
                        <a:extLst>
                          <a:ext uri="{FF2B5EF4-FFF2-40B4-BE49-F238E27FC236}">
                            <a16:creationId xmlns:a16="http://schemas.microsoft.com/office/drawing/2014/main" xmlns="" id="{9D8E187C-8DEA-AC74-F99B-7DD95696E191}"/>
                          </a:ext>
                        </a:extLst>
                      </p:cNvPr>
                      <p:cNvPicPr/>
                      <p:nvPr/>
                    </p:nvPicPr>
                    <p:blipFill>
                      <a:blip r:embed="rId25"/>
                      <a:stretch>
                        <a:fillRect/>
                      </a:stretch>
                    </p:blipFill>
                    <p:spPr>
                      <a:xfrm>
                        <a:off x="1292622" y="3518408"/>
                        <a:ext cx="455009" cy="341256"/>
                      </a:xfrm>
                      <a:prstGeom prst="rect">
                        <a:avLst/>
                      </a:prstGeom>
                    </p:spPr>
                  </p:pic>
                </p:oleObj>
              </mc:Fallback>
            </mc:AlternateContent>
          </a:graphicData>
        </a:graphic>
      </p:graphicFrame>
      <p:sp>
        <p:nvSpPr>
          <p:cNvPr id="53" name="TextBox 52">
            <a:extLst>
              <a:ext uri="{FF2B5EF4-FFF2-40B4-BE49-F238E27FC236}">
                <a16:creationId xmlns:a16="http://schemas.microsoft.com/office/drawing/2014/main" xmlns="" id="{EE5989A6-6F84-513B-D38B-B7F095E8B6F5}"/>
              </a:ext>
            </a:extLst>
          </p:cNvPr>
          <p:cNvSpPr txBox="1"/>
          <p:nvPr/>
        </p:nvSpPr>
        <p:spPr>
          <a:xfrm>
            <a:off x="1164443" y="3466460"/>
            <a:ext cx="2353279"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       cạnh chung</a:t>
            </a:r>
          </a:p>
        </p:txBody>
      </p:sp>
      <p:sp>
        <p:nvSpPr>
          <p:cNvPr id="54" name="TextBox 53">
            <a:extLst>
              <a:ext uri="{FF2B5EF4-FFF2-40B4-BE49-F238E27FC236}">
                <a16:creationId xmlns:a16="http://schemas.microsoft.com/office/drawing/2014/main" xmlns="" id="{7E741C11-5FBB-EC0D-CFE0-3DE022726645}"/>
              </a:ext>
            </a:extLst>
          </p:cNvPr>
          <p:cNvSpPr txBox="1"/>
          <p:nvPr/>
        </p:nvSpPr>
        <p:spPr>
          <a:xfrm>
            <a:off x="974195" y="3831191"/>
            <a:ext cx="7203560"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                       (vì       là phân giác của          )  </a:t>
            </a:r>
          </a:p>
        </p:txBody>
      </p:sp>
      <p:graphicFrame>
        <p:nvGraphicFramePr>
          <p:cNvPr id="15" name="Object 14">
            <a:extLst>
              <a:ext uri="{FF2B5EF4-FFF2-40B4-BE49-F238E27FC236}">
                <a16:creationId xmlns:a16="http://schemas.microsoft.com/office/drawing/2014/main" xmlns="" id="{70D68090-1ECB-CB51-87AA-C4DDEDB76DD0}"/>
              </a:ext>
            </a:extLst>
          </p:cNvPr>
          <p:cNvGraphicFramePr>
            <a:graphicFrameLocks noChangeAspect="1"/>
          </p:cNvGraphicFramePr>
          <p:nvPr/>
        </p:nvGraphicFramePr>
        <p:xfrm>
          <a:off x="1193588" y="3819380"/>
          <a:ext cx="1447800" cy="449317"/>
        </p:xfrm>
        <a:graphic>
          <a:graphicData uri="http://schemas.openxmlformats.org/presentationml/2006/ole">
            <mc:AlternateContent xmlns:mc="http://schemas.openxmlformats.org/markup-compatibility/2006">
              <mc:Choice xmlns:v="urn:schemas-microsoft-com:vml" Requires="v">
                <p:oleObj spid="_x0000_s8271" name="Equation" r:id="rId26" imgW="736560" imgH="228600" progId="Equation.DSMT4">
                  <p:embed/>
                </p:oleObj>
              </mc:Choice>
              <mc:Fallback>
                <p:oleObj name="Equation" r:id="rId26" imgW="736560" imgH="228600" progId="Equation.DSMT4">
                  <p:embed/>
                  <p:pic>
                    <p:nvPicPr>
                      <p:cNvPr id="15" name="Object 14">
                        <a:extLst>
                          <a:ext uri="{FF2B5EF4-FFF2-40B4-BE49-F238E27FC236}">
                            <a16:creationId xmlns:a16="http://schemas.microsoft.com/office/drawing/2014/main" xmlns="" id="{70D68090-1ECB-CB51-87AA-C4DDEDB76DD0}"/>
                          </a:ext>
                        </a:extLst>
                      </p:cNvPr>
                      <p:cNvPicPr/>
                      <p:nvPr/>
                    </p:nvPicPr>
                    <p:blipFill>
                      <a:blip r:embed="rId27"/>
                      <a:stretch>
                        <a:fillRect/>
                      </a:stretch>
                    </p:blipFill>
                    <p:spPr>
                      <a:xfrm>
                        <a:off x="1193588" y="3819380"/>
                        <a:ext cx="1447800" cy="449317"/>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xmlns="" id="{C3B8DC37-3EA9-5627-CD0E-2DA3441B0FAE}"/>
              </a:ext>
            </a:extLst>
          </p:cNvPr>
          <p:cNvGraphicFramePr>
            <a:graphicFrameLocks noChangeAspect="1"/>
          </p:cNvGraphicFramePr>
          <p:nvPr/>
        </p:nvGraphicFramePr>
        <p:xfrm>
          <a:off x="3262925" y="3898171"/>
          <a:ext cx="424753" cy="324811"/>
        </p:xfrm>
        <a:graphic>
          <a:graphicData uri="http://schemas.openxmlformats.org/presentationml/2006/ole">
            <mc:AlternateContent xmlns:mc="http://schemas.openxmlformats.org/markup-compatibility/2006">
              <mc:Choice xmlns:v="urn:schemas-microsoft-com:vml" Requires="v">
                <p:oleObj spid="_x0000_s8272" name="Equation" r:id="rId28" imgW="215640" imgH="164880" progId="Equation.DSMT4">
                  <p:embed/>
                </p:oleObj>
              </mc:Choice>
              <mc:Fallback>
                <p:oleObj name="Equation" r:id="rId28" imgW="215640" imgH="164880" progId="Equation.DSMT4">
                  <p:embed/>
                  <p:pic>
                    <p:nvPicPr>
                      <p:cNvPr id="16" name="Object 15">
                        <a:extLst>
                          <a:ext uri="{FF2B5EF4-FFF2-40B4-BE49-F238E27FC236}">
                            <a16:creationId xmlns:a16="http://schemas.microsoft.com/office/drawing/2014/main" xmlns="" id="{C3B8DC37-3EA9-5627-CD0E-2DA3441B0FAE}"/>
                          </a:ext>
                        </a:extLst>
                      </p:cNvPr>
                      <p:cNvPicPr/>
                      <p:nvPr/>
                    </p:nvPicPr>
                    <p:blipFill>
                      <a:blip r:embed="rId29"/>
                      <a:stretch>
                        <a:fillRect/>
                      </a:stretch>
                    </p:blipFill>
                    <p:spPr>
                      <a:xfrm>
                        <a:off x="3262925" y="3898171"/>
                        <a:ext cx="424753" cy="324811"/>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xmlns="" id="{09A7CA9C-4A88-F6DF-79AE-0B074C8DF922}"/>
              </a:ext>
            </a:extLst>
          </p:cNvPr>
          <p:cNvGraphicFramePr>
            <a:graphicFrameLocks noChangeAspect="1"/>
          </p:cNvGraphicFramePr>
          <p:nvPr/>
        </p:nvGraphicFramePr>
        <p:xfrm>
          <a:off x="5732585" y="3853214"/>
          <a:ext cx="645125" cy="414723"/>
        </p:xfrm>
        <a:graphic>
          <a:graphicData uri="http://schemas.openxmlformats.org/presentationml/2006/ole">
            <mc:AlternateContent xmlns:mc="http://schemas.openxmlformats.org/markup-compatibility/2006">
              <mc:Choice xmlns:v="urn:schemas-microsoft-com:vml" Requires="v">
                <p:oleObj spid="_x0000_s8273" name="Equation" r:id="rId30" imgW="355320" imgH="228600" progId="Equation.DSMT4">
                  <p:embed/>
                </p:oleObj>
              </mc:Choice>
              <mc:Fallback>
                <p:oleObj name="Equation" r:id="rId30" imgW="355320" imgH="228600" progId="Equation.DSMT4">
                  <p:embed/>
                  <p:pic>
                    <p:nvPicPr>
                      <p:cNvPr id="17" name="Object 16">
                        <a:extLst>
                          <a:ext uri="{FF2B5EF4-FFF2-40B4-BE49-F238E27FC236}">
                            <a16:creationId xmlns:a16="http://schemas.microsoft.com/office/drawing/2014/main" xmlns="" id="{09A7CA9C-4A88-F6DF-79AE-0B074C8DF922}"/>
                          </a:ext>
                        </a:extLst>
                      </p:cNvPr>
                      <p:cNvPicPr/>
                      <p:nvPr/>
                    </p:nvPicPr>
                    <p:blipFill>
                      <a:blip r:embed="rId31"/>
                      <a:stretch>
                        <a:fillRect/>
                      </a:stretch>
                    </p:blipFill>
                    <p:spPr>
                      <a:xfrm>
                        <a:off x="5732585" y="3853214"/>
                        <a:ext cx="645125" cy="414723"/>
                      </a:xfrm>
                      <a:prstGeom prst="rect">
                        <a:avLst/>
                      </a:prstGeom>
                    </p:spPr>
                  </p:pic>
                </p:oleObj>
              </mc:Fallback>
            </mc:AlternateContent>
          </a:graphicData>
        </a:graphic>
      </p:graphicFrame>
      <p:graphicFrame>
        <p:nvGraphicFramePr>
          <p:cNvPr id="20" name="Object 19">
            <a:extLst>
              <a:ext uri="{FF2B5EF4-FFF2-40B4-BE49-F238E27FC236}">
                <a16:creationId xmlns:a16="http://schemas.microsoft.com/office/drawing/2014/main" xmlns="" id="{AE6CDC50-F76E-50B9-62BF-BEB6FCE9021D}"/>
              </a:ext>
            </a:extLst>
          </p:cNvPr>
          <p:cNvGraphicFramePr>
            <a:graphicFrameLocks noChangeAspect="1"/>
          </p:cNvGraphicFramePr>
          <p:nvPr/>
        </p:nvGraphicFramePr>
        <p:xfrm>
          <a:off x="6300894" y="3393522"/>
          <a:ext cx="2803602" cy="1009297"/>
        </p:xfrm>
        <a:graphic>
          <a:graphicData uri="http://schemas.openxmlformats.org/presentationml/2006/ole">
            <mc:AlternateContent xmlns:mc="http://schemas.openxmlformats.org/markup-compatibility/2006">
              <mc:Choice xmlns:v="urn:schemas-microsoft-com:vml" Requires="v">
                <p:oleObj spid="_x0000_s8274" name="Equation" r:id="rId32" imgW="1269720" imgH="457200" progId="Equation.DSMT4">
                  <p:embed/>
                </p:oleObj>
              </mc:Choice>
              <mc:Fallback>
                <p:oleObj name="Equation" r:id="rId32" imgW="1269720" imgH="457200" progId="Equation.DSMT4">
                  <p:embed/>
                  <p:pic>
                    <p:nvPicPr>
                      <p:cNvPr id="20" name="Object 19">
                        <a:extLst>
                          <a:ext uri="{FF2B5EF4-FFF2-40B4-BE49-F238E27FC236}">
                            <a16:creationId xmlns:a16="http://schemas.microsoft.com/office/drawing/2014/main" xmlns="" id="{AE6CDC50-F76E-50B9-62BF-BEB6FCE9021D}"/>
                          </a:ext>
                        </a:extLst>
                      </p:cNvPr>
                      <p:cNvPicPr/>
                      <p:nvPr/>
                    </p:nvPicPr>
                    <p:blipFill>
                      <a:blip r:embed="rId33"/>
                      <a:stretch>
                        <a:fillRect/>
                      </a:stretch>
                    </p:blipFill>
                    <p:spPr>
                      <a:xfrm>
                        <a:off x="6300894" y="3393522"/>
                        <a:ext cx="2803602" cy="1009297"/>
                      </a:xfrm>
                      <a:prstGeom prst="rect">
                        <a:avLst/>
                      </a:prstGeom>
                    </p:spPr>
                  </p:pic>
                </p:oleObj>
              </mc:Fallback>
            </mc:AlternateContent>
          </a:graphicData>
        </a:graphic>
      </p:graphicFrame>
      <p:sp>
        <p:nvSpPr>
          <p:cNvPr id="55" name="TextBox 54">
            <a:extLst>
              <a:ext uri="{FF2B5EF4-FFF2-40B4-BE49-F238E27FC236}">
                <a16:creationId xmlns:a16="http://schemas.microsoft.com/office/drawing/2014/main" xmlns="" id="{0A1847A3-F915-6322-FD89-53DF2B757995}"/>
              </a:ext>
            </a:extLst>
          </p:cNvPr>
          <p:cNvSpPr txBox="1"/>
          <p:nvPr/>
        </p:nvSpPr>
        <p:spPr>
          <a:xfrm>
            <a:off x="6526055" y="3998057"/>
            <a:ext cx="3856184"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       (cạnh huyền – góc nhọn)</a:t>
            </a:r>
          </a:p>
        </p:txBody>
      </p:sp>
      <p:graphicFrame>
        <p:nvGraphicFramePr>
          <p:cNvPr id="21" name="Object 20">
            <a:extLst>
              <a:ext uri="{FF2B5EF4-FFF2-40B4-BE49-F238E27FC236}">
                <a16:creationId xmlns:a16="http://schemas.microsoft.com/office/drawing/2014/main" xmlns="" id="{B3D1A4DD-ECC2-288A-DD61-EF22DE28E781}"/>
              </a:ext>
            </a:extLst>
          </p:cNvPr>
          <p:cNvGraphicFramePr>
            <a:graphicFrameLocks noChangeAspect="1"/>
          </p:cNvGraphicFramePr>
          <p:nvPr/>
        </p:nvGraphicFramePr>
        <p:xfrm>
          <a:off x="1087522" y="4364738"/>
          <a:ext cx="1518890" cy="312101"/>
        </p:xfrm>
        <a:graphic>
          <a:graphicData uri="http://schemas.openxmlformats.org/presentationml/2006/ole">
            <mc:AlternateContent xmlns:mc="http://schemas.openxmlformats.org/markup-compatibility/2006">
              <mc:Choice xmlns:v="urn:schemas-microsoft-com:vml" Requires="v">
                <p:oleObj spid="_x0000_s8275" name="Equation" r:id="rId34" imgW="927000" imgH="190440" progId="Equation.DSMT4">
                  <p:embed/>
                </p:oleObj>
              </mc:Choice>
              <mc:Fallback>
                <p:oleObj name="Equation" r:id="rId34" imgW="927000" imgH="190440" progId="Equation.DSMT4">
                  <p:embed/>
                  <p:pic>
                    <p:nvPicPr>
                      <p:cNvPr id="21" name="Object 20">
                        <a:extLst>
                          <a:ext uri="{FF2B5EF4-FFF2-40B4-BE49-F238E27FC236}">
                            <a16:creationId xmlns:a16="http://schemas.microsoft.com/office/drawing/2014/main" xmlns="" id="{B3D1A4DD-ECC2-288A-DD61-EF22DE28E781}"/>
                          </a:ext>
                        </a:extLst>
                      </p:cNvPr>
                      <p:cNvPicPr/>
                      <p:nvPr/>
                    </p:nvPicPr>
                    <p:blipFill>
                      <a:blip r:embed="rId35"/>
                      <a:stretch>
                        <a:fillRect/>
                      </a:stretch>
                    </p:blipFill>
                    <p:spPr>
                      <a:xfrm>
                        <a:off x="1087522" y="4364738"/>
                        <a:ext cx="1518890" cy="312101"/>
                      </a:xfrm>
                      <a:prstGeom prst="rect">
                        <a:avLst/>
                      </a:prstGeom>
                    </p:spPr>
                  </p:pic>
                </p:oleObj>
              </mc:Fallback>
            </mc:AlternateContent>
          </a:graphicData>
        </a:graphic>
      </p:graphicFrame>
      <p:sp>
        <p:nvSpPr>
          <p:cNvPr id="56" name="TextBox 55">
            <a:extLst>
              <a:ext uri="{FF2B5EF4-FFF2-40B4-BE49-F238E27FC236}">
                <a16:creationId xmlns:a16="http://schemas.microsoft.com/office/drawing/2014/main" xmlns="" id="{667D001D-5ECE-519A-9780-843354CE8CCB}"/>
              </a:ext>
            </a:extLst>
          </p:cNvPr>
          <p:cNvSpPr txBox="1"/>
          <p:nvPr/>
        </p:nvSpPr>
        <p:spPr>
          <a:xfrm>
            <a:off x="2068931" y="4269782"/>
            <a:ext cx="3628678"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       ( hai cạnh tương ứng)</a:t>
            </a:r>
          </a:p>
        </p:txBody>
      </p:sp>
      <p:grpSp>
        <p:nvGrpSpPr>
          <p:cNvPr id="27" name="Group 26">
            <a:extLst>
              <a:ext uri="{FF2B5EF4-FFF2-40B4-BE49-F238E27FC236}">
                <a16:creationId xmlns:a16="http://schemas.microsoft.com/office/drawing/2014/main" xmlns="" id="{F18B6DA9-DC47-E0BD-58C8-795781C0E254}"/>
              </a:ext>
            </a:extLst>
          </p:cNvPr>
          <p:cNvGrpSpPr/>
          <p:nvPr/>
        </p:nvGrpSpPr>
        <p:grpSpPr>
          <a:xfrm>
            <a:off x="828522" y="4680055"/>
            <a:ext cx="5549188" cy="532367"/>
            <a:chOff x="953936" y="5330404"/>
            <a:chExt cx="5549188" cy="532367"/>
          </a:xfrm>
        </p:grpSpPr>
        <p:sp>
          <p:nvSpPr>
            <p:cNvPr id="58" name="TextBox 57">
              <a:extLst>
                <a:ext uri="{FF2B5EF4-FFF2-40B4-BE49-F238E27FC236}">
                  <a16:creationId xmlns:a16="http://schemas.microsoft.com/office/drawing/2014/main" xmlns="" id="{63607F3D-6F3B-3D18-DD26-DF21ABF8E7EB}"/>
                </a:ext>
              </a:extLst>
            </p:cNvPr>
            <p:cNvSpPr txBox="1"/>
            <p:nvPr/>
          </p:nvSpPr>
          <p:spPr>
            <a:xfrm>
              <a:off x="953936" y="5330404"/>
              <a:ext cx="5549188"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            thuộc đường trung trực của  </a:t>
              </a:r>
            </a:p>
          </p:txBody>
        </p:sp>
        <p:graphicFrame>
          <p:nvGraphicFramePr>
            <p:cNvPr id="22" name="Object 21">
              <a:extLst>
                <a:ext uri="{FF2B5EF4-FFF2-40B4-BE49-F238E27FC236}">
                  <a16:creationId xmlns:a16="http://schemas.microsoft.com/office/drawing/2014/main" xmlns="" id="{8DC638BD-ACB7-D1B7-3646-CD69F32AA651}"/>
                </a:ext>
              </a:extLst>
            </p:cNvPr>
            <p:cNvGraphicFramePr>
              <a:graphicFrameLocks noChangeAspect="1"/>
            </p:cNvGraphicFramePr>
            <p:nvPr>
              <p:extLst>
                <p:ext uri="{D42A27DB-BD31-4B8C-83A1-F6EECF244321}">
                  <p14:modId xmlns:p14="http://schemas.microsoft.com/office/powerpoint/2010/main" val="4091417355"/>
                </p:ext>
              </p:extLst>
            </p:nvPr>
          </p:nvGraphicFramePr>
          <p:xfrm>
            <a:off x="1193739" y="5370733"/>
            <a:ext cx="587858" cy="380072"/>
          </p:xfrm>
          <a:graphic>
            <a:graphicData uri="http://schemas.openxmlformats.org/presentationml/2006/ole">
              <mc:AlternateContent xmlns:mc="http://schemas.openxmlformats.org/markup-compatibility/2006">
                <mc:Choice xmlns:v="urn:schemas-microsoft-com:vml" Requires="v">
                  <p:oleObj spid="_x0000_s8276" name="Equation" r:id="rId36" imgW="368280" imgH="190440" progId="Equation.DSMT4">
                    <p:embed/>
                  </p:oleObj>
                </mc:Choice>
                <mc:Fallback>
                  <p:oleObj name="Equation" r:id="rId36" imgW="368280" imgH="190440" progId="Equation.DSMT4">
                    <p:embed/>
                    <p:pic>
                      <p:nvPicPr>
                        <p:cNvPr id="22" name="Object 21">
                          <a:extLst>
                            <a:ext uri="{FF2B5EF4-FFF2-40B4-BE49-F238E27FC236}">
                              <a16:creationId xmlns:a16="http://schemas.microsoft.com/office/drawing/2014/main" xmlns="" id="{8DC638BD-ACB7-D1B7-3646-CD69F32AA651}"/>
                            </a:ext>
                          </a:extLst>
                        </p:cNvPr>
                        <p:cNvPicPr/>
                        <p:nvPr/>
                      </p:nvPicPr>
                      <p:blipFill>
                        <a:blip r:embed="rId37"/>
                        <a:stretch>
                          <a:fillRect/>
                        </a:stretch>
                      </p:blipFill>
                      <p:spPr>
                        <a:xfrm>
                          <a:off x="1193739" y="5370733"/>
                          <a:ext cx="587858" cy="380072"/>
                        </a:xfrm>
                        <a:prstGeom prst="rect">
                          <a:avLst/>
                        </a:prstGeom>
                      </p:spPr>
                    </p:pic>
                  </p:oleObj>
                </mc:Fallback>
              </mc:AlternateContent>
            </a:graphicData>
          </a:graphic>
        </p:graphicFrame>
        <p:graphicFrame>
          <p:nvGraphicFramePr>
            <p:cNvPr id="23" name="Object 22">
              <a:extLst>
                <a:ext uri="{FF2B5EF4-FFF2-40B4-BE49-F238E27FC236}">
                  <a16:creationId xmlns:a16="http://schemas.microsoft.com/office/drawing/2014/main" xmlns="" id="{1BA0B300-73A7-1302-B515-3A75D15845C9}"/>
                </a:ext>
              </a:extLst>
            </p:cNvPr>
            <p:cNvGraphicFramePr>
              <a:graphicFrameLocks noChangeAspect="1"/>
            </p:cNvGraphicFramePr>
            <p:nvPr/>
          </p:nvGraphicFramePr>
          <p:xfrm>
            <a:off x="5323508" y="5362855"/>
            <a:ext cx="1095054" cy="499916"/>
          </p:xfrm>
          <a:graphic>
            <a:graphicData uri="http://schemas.openxmlformats.org/presentationml/2006/ole">
              <mc:AlternateContent xmlns:mc="http://schemas.openxmlformats.org/markup-compatibility/2006">
                <mc:Choice xmlns:v="urn:schemas-microsoft-com:vml" Requires="v">
                  <p:oleObj spid="_x0000_s8277" name="Equation" r:id="rId38" imgW="583920" imgH="266400" progId="Equation.DSMT4">
                    <p:embed/>
                  </p:oleObj>
                </mc:Choice>
                <mc:Fallback>
                  <p:oleObj name="Equation" r:id="rId38" imgW="583920" imgH="266400" progId="Equation.DSMT4">
                    <p:embed/>
                    <p:pic>
                      <p:nvPicPr>
                        <p:cNvPr id="23" name="Object 22">
                          <a:extLst>
                            <a:ext uri="{FF2B5EF4-FFF2-40B4-BE49-F238E27FC236}">
                              <a16:creationId xmlns:a16="http://schemas.microsoft.com/office/drawing/2014/main" xmlns="" id="{1BA0B300-73A7-1302-B515-3A75D15845C9}"/>
                            </a:ext>
                          </a:extLst>
                        </p:cNvPr>
                        <p:cNvPicPr/>
                        <p:nvPr/>
                      </p:nvPicPr>
                      <p:blipFill>
                        <a:blip r:embed="rId39"/>
                        <a:stretch>
                          <a:fillRect/>
                        </a:stretch>
                      </p:blipFill>
                      <p:spPr>
                        <a:xfrm>
                          <a:off x="5323508" y="5362855"/>
                          <a:ext cx="1095054" cy="499916"/>
                        </a:xfrm>
                        <a:prstGeom prst="rect">
                          <a:avLst/>
                        </a:prstGeom>
                      </p:spPr>
                    </p:pic>
                  </p:oleObj>
                </mc:Fallback>
              </mc:AlternateContent>
            </a:graphicData>
          </a:graphic>
        </p:graphicFrame>
      </p:grpSp>
      <p:graphicFrame>
        <p:nvGraphicFramePr>
          <p:cNvPr id="28" name="Object 27">
            <a:extLst>
              <a:ext uri="{FF2B5EF4-FFF2-40B4-BE49-F238E27FC236}">
                <a16:creationId xmlns:a16="http://schemas.microsoft.com/office/drawing/2014/main" xmlns="" id="{11F0576B-209A-59A1-87BF-CAF864DFD59D}"/>
              </a:ext>
            </a:extLst>
          </p:cNvPr>
          <p:cNvGraphicFramePr>
            <a:graphicFrameLocks noChangeAspect="1"/>
          </p:cNvGraphicFramePr>
          <p:nvPr/>
        </p:nvGraphicFramePr>
        <p:xfrm>
          <a:off x="1447801" y="5233795"/>
          <a:ext cx="1732280" cy="473267"/>
        </p:xfrm>
        <a:graphic>
          <a:graphicData uri="http://schemas.openxmlformats.org/presentationml/2006/ole">
            <mc:AlternateContent xmlns:mc="http://schemas.openxmlformats.org/markup-compatibility/2006">
              <mc:Choice xmlns:v="urn:schemas-microsoft-com:vml" Requires="v">
                <p:oleObj spid="_x0000_s8278" name="Equation" r:id="rId40" imgW="977760" imgH="266400" progId="Equation.DSMT4">
                  <p:embed/>
                </p:oleObj>
              </mc:Choice>
              <mc:Fallback>
                <p:oleObj name="Equation" r:id="rId40" imgW="977760" imgH="266400" progId="Equation.DSMT4">
                  <p:embed/>
                  <p:pic>
                    <p:nvPicPr>
                      <p:cNvPr id="28" name="Object 27">
                        <a:extLst>
                          <a:ext uri="{FF2B5EF4-FFF2-40B4-BE49-F238E27FC236}">
                            <a16:creationId xmlns:a16="http://schemas.microsoft.com/office/drawing/2014/main" xmlns="" id="{11F0576B-209A-59A1-87BF-CAF864DFD59D}"/>
                          </a:ext>
                        </a:extLst>
                      </p:cNvPr>
                      <p:cNvPicPr/>
                      <p:nvPr/>
                    </p:nvPicPr>
                    <p:blipFill>
                      <a:blip r:embed="rId41"/>
                      <a:stretch>
                        <a:fillRect/>
                      </a:stretch>
                    </p:blipFill>
                    <p:spPr>
                      <a:xfrm>
                        <a:off x="1447801" y="5233795"/>
                        <a:ext cx="1732280" cy="473267"/>
                      </a:xfrm>
                      <a:prstGeom prst="rect">
                        <a:avLst/>
                      </a:prstGeom>
                    </p:spPr>
                  </p:pic>
                </p:oleObj>
              </mc:Fallback>
            </mc:AlternateContent>
          </a:graphicData>
        </a:graphic>
      </p:graphicFrame>
      <p:sp>
        <p:nvSpPr>
          <p:cNvPr id="60" name="TextBox 59">
            <a:extLst>
              <a:ext uri="{FF2B5EF4-FFF2-40B4-BE49-F238E27FC236}">
                <a16:creationId xmlns:a16="http://schemas.microsoft.com/office/drawing/2014/main" xmlns="" id="{FD4299CA-1215-AFA0-D7D9-B9E366396741}"/>
              </a:ext>
            </a:extLst>
          </p:cNvPr>
          <p:cNvSpPr txBox="1"/>
          <p:nvPr/>
        </p:nvSpPr>
        <p:spPr>
          <a:xfrm>
            <a:off x="997698" y="5212422"/>
            <a:ext cx="6895802"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Từ                        là đường trung trực của  </a:t>
            </a:r>
          </a:p>
        </p:txBody>
      </p:sp>
      <p:graphicFrame>
        <p:nvGraphicFramePr>
          <p:cNvPr id="29" name="Object 28">
            <a:extLst>
              <a:ext uri="{FF2B5EF4-FFF2-40B4-BE49-F238E27FC236}">
                <a16:creationId xmlns:a16="http://schemas.microsoft.com/office/drawing/2014/main" xmlns="" id="{05D965DB-86D7-F874-63FF-E451A03FE571}"/>
              </a:ext>
            </a:extLst>
          </p:cNvPr>
          <p:cNvGraphicFramePr>
            <a:graphicFrameLocks noChangeAspect="1"/>
          </p:cNvGraphicFramePr>
          <p:nvPr/>
        </p:nvGraphicFramePr>
        <p:xfrm>
          <a:off x="6210728" y="5296414"/>
          <a:ext cx="495666" cy="323260"/>
        </p:xfrm>
        <a:graphic>
          <a:graphicData uri="http://schemas.openxmlformats.org/presentationml/2006/ole">
            <mc:AlternateContent xmlns:mc="http://schemas.openxmlformats.org/markup-compatibility/2006">
              <mc:Choice xmlns:v="urn:schemas-microsoft-com:vml" Requires="v">
                <p:oleObj spid="_x0000_s8279" name="Equation" r:id="rId42" imgW="291960" imgH="190440" progId="Equation.DSMT4">
                  <p:embed/>
                </p:oleObj>
              </mc:Choice>
              <mc:Fallback>
                <p:oleObj name="Equation" r:id="rId42" imgW="291960" imgH="190440" progId="Equation.DSMT4">
                  <p:embed/>
                  <p:pic>
                    <p:nvPicPr>
                      <p:cNvPr id="29" name="Object 28">
                        <a:extLst>
                          <a:ext uri="{FF2B5EF4-FFF2-40B4-BE49-F238E27FC236}">
                            <a16:creationId xmlns:a16="http://schemas.microsoft.com/office/drawing/2014/main" xmlns="" id="{05D965DB-86D7-F874-63FF-E451A03FE571}"/>
                          </a:ext>
                        </a:extLst>
                      </p:cNvPr>
                      <p:cNvPicPr/>
                      <p:nvPr/>
                    </p:nvPicPr>
                    <p:blipFill>
                      <a:blip r:embed="rId43"/>
                      <a:stretch>
                        <a:fillRect/>
                      </a:stretch>
                    </p:blipFill>
                    <p:spPr>
                      <a:xfrm>
                        <a:off x="6210728" y="5296414"/>
                        <a:ext cx="495666" cy="323260"/>
                      </a:xfrm>
                      <a:prstGeom prst="rect">
                        <a:avLst/>
                      </a:prstGeom>
                    </p:spPr>
                  </p:pic>
                </p:oleObj>
              </mc:Fallback>
            </mc:AlternateContent>
          </a:graphicData>
        </a:graphic>
      </p:graphicFrame>
      <p:sp>
        <p:nvSpPr>
          <p:cNvPr id="39" name="TextBox 38">
            <a:extLst>
              <a:ext uri="{FF2B5EF4-FFF2-40B4-BE49-F238E27FC236}">
                <a16:creationId xmlns:a16="http://schemas.microsoft.com/office/drawing/2014/main" xmlns="" id="{2E36AB77-912E-2786-3AB5-19B762E7153C}"/>
              </a:ext>
            </a:extLst>
          </p:cNvPr>
          <p:cNvSpPr txBox="1"/>
          <p:nvPr/>
        </p:nvSpPr>
        <p:spPr>
          <a:xfrm>
            <a:off x="997698" y="5773779"/>
            <a:ext cx="9883662"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Chứng minh tương tự                lần lượt là đường trung trực của  </a:t>
            </a:r>
          </a:p>
        </p:txBody>
      </p:sp>
      <p:graphicFrame>
        <p:nvGraphicFramePr>
          <p:cNvPr id="4" name="Object 3">
            <a:extLst>
              <a:ext uri="{FF2B5EF4-FFF2-40B4-BE49-F238E27FC236}">
                <a16:creationId xmlns:a16="http://schemas.microsoft.com/office/drawing/2014/main" xmlns="" id="{831662ED-AE09-9EE9-F05B-854EA3850E1A}"/>
              </a:ext>
            </a:extLst>
          </p:cNvPr>
          <p:cNvGraphicFramePr>
            <a:graphicFrameLocks noChangeAspect="1"/>
          </p:cNvGraphicFramePr>
          <p:nvPr/>
        </p:nvGraphicFramePr>
        <p:xfrm>
          <a:off x="8934980" y="5826831"/>
          <a:ext cx="1129423" cy="355559"/>
        </p:xfrm>
        <a:graphic>
          <a:graphicData uri="http://schemas.openxmlformats.org/presentationml/2006/ole">
            <mc:AlternateContent xmlns:mc="http://schemas.openxmlformats.org/markup-compatibility/2006">
              <mc:Choice xmlns:v="urn:schemas-microsoft-com:vml" Requires="v">
                <p:oleObj spid="_x0000_s8280" name="Equation" r:id="rId44" imgW="685800" imgH="215640" progId="Equation.DSMT4">
                  <p:embed/>
                </p:oleObj>
              </mc:Choice>
              <mc:Fallback>
                <p:oleObj name="Equation" r:id="rId44" imgW="685800" imgH="215640" progId="Equation.DSMT4">
                  <p:embed/>
                  <p:pic>
                    <p:nvPicPr>
                      <p:cNvPr id="4" name="Object 3">
                        <a:extLst>
                          <a:ext uri="{FF2B5EF4-FFF2-40B4-BE49-F238E27FC236}">
                            <a16:creationId xmlns:a16="http://schemas.microsoft.com/office/drawing/2014/main" xmlns="" id="{831662ED-AE09-9EE9-F05B-854EA3850E1A}"/>
                          </a:ext>
                        </a:extLst>
                      </p:cNvPr>
                      <p:cNvPicPr/>
                      <p:nvPr/>
                    </p:nvPicPr>
                    <p:blipFill>
                      <a:blip r:embed="rId45"/>
                      <a:stretch>
                        <a:fillRect/>
                      </a:stretch>
                    </p:blipFill>
                    <p:spPr>
                      <a:xfrm>
                        <a:off x="8934980" y="5826831"/>
                        <a:ext cx="1129423" cy="355559"/>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xmlns="" id="{FF36DDAD-E86B-E6CF-3E50-2B4E4F871DA6}"/>
              </a:ext>
            </a:extLst>
          </p:cNvPr>
          <p:cNvGraphicFramePr>
            <a:graphicFrameLocks noChangeAspect="1"/>
          </p:cNvGraphicFramePr>
          <p:nvPr/>
        </p:nvGraphicFramePr>
        <p:xfrm>
          <a:off x="3868370" y="5826831"/>
          <a:ext cx="870322" cy="379371"/>
        </p:xfrm>
        <a:graphic>
          <a:graphicData uri="http://schemas.openxmlformats.org/presentationml/2006/ole">
            <mc:AlternateContent xmlns:mc="http://schemas.openxmlformats.org/markup-compatibility/2006">
              <mc:Choice xmlns:v="urn:schemas-microsoft-com:vml" Requires="v">
                <p:oleObj spid="_x0000_s8281" name="Equation" r:id="rId46" imgW="495000" imgH="215640" progId="Equation.DSMT4">
                  <p:embed/>
                </p:oleObj>
              </mc:Choice>
              <mc:Fallback>
                <p:oleObj name="Equation" r:id="rId46" imgW="495000" imgH="215640" progId="Equation.DSMT4">
                  <p:embed/>
                  <p:pic>
                    <p:nvPicPr>
                      <p:cNvPr id="6" name="Object 5">
                        <a:extLst>
                          <a:ext uri="{FF2B5EF4-FFF2-40B4-BE49-F238E27FC236}">
                            <a16:creationId xmlns:a16="http://schemas.microsoft.com/office/drawing/2014/main" xmlns="" id="{FF36DDAD-E86B-E6CF-3E50-2B4E4F871DA6}"/>
                          </a:ext>
                        </a:extLst>
                      </p:cNvPr>
                      <p:cNvPicPr/>
                      <p:nvPr/>
                    </p:nvPicPr>
                    <p:blipFill>
                      <a:blip r:embed="rId47"/>
                      <a:stretch>
                        <a:fillRect/>
                      </a:stretch>
                    </p:blipFill>
                    <p:spPr>
                      <a:xfrm>
                        <a:off x="3868370" y="5826831"/>
                        <a:ext cx="870322" cy="379371"/>
                      </a:xfrm>
                      <a:prstGeom prst="rect">
                        <a:avLst/>
                      </a:prstGeom>
                    </p:spPr>
                  </p:pic>
                </p:oleObj>
              </mc:Fallback>
            </mc:AlternateContent>
          </a:graphicData>
        </a:graphic>
      </p:graphicFrame>
      <p:pic>
        <p:nvPicPr>
          <p:cNvPr id="42" name="Picture 41">
            <a:extLst>
              <a:ext uri="{FF2B5EF4-FFF2-40B4-BE49-F238E27FC236}">
                <a16:creationId xmlns:a16="http://schemas.microsoft.com/office/drawing/2014/main" xmlns="" id="{39AAC49F-8331-17EE-98F3-514529D37D10}"/>
              </a:ext>
            </a:extLst>
          </p:cNvPr>
          <p:cNvPicPr>
            <a:picLocks noChangeAspect="1"/>
          </p:cNvPicPr>
          <p:nvPr/>
        </p:nvPicPr>
        <p:blipFill>
          <a:blip r:embed="rId48" cstate="print">
            <a:extLst>
              <a:ext uri="{28A0092B-C50C-407E-A947-70E740481C1C}">
                <a14:useLocalDpi xmlns:a14="http://schemas.microsoft.com/office/drawing/2010/main" val="0"/>
              </a:ext>
            </a:extLst>
          </a:blip>
          <a:srcRect/>
          <a:stretch>
            <a:fillRect/>
          </a:stretch>
        </p:blipFill>
        <p:spPr bwMode="auto">
          <a:xfrm>
            <a:off x="8772390" y="1051282"/>
            <a:ext cx="3001571" cy="2550515"/>
          </a:xfrm>
          <a:prstGeom prst="rect">
            <a:avLst/>
          </a:prstGeom>
          <a:noFill/>
          <a:ln>
            <a:noFill/>
          </a:ln>
        </p:spPr>
      </p:pic>
    </p:spTree>
    <p:extLst>
      <p:ext uri="{BB962C8B-B14F-4D97-AF65-F5344CB8AC3E}">
        <p14:creationId xmlns:p14="http://schemas.microsoft.com/office/powerpoint/2010/main" val="63097721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p:stCondLst>
                                    <p:cond delay="0"/>
                                  </p:stCondLst>
                                  <p:childTnLst>
                                    <p:set>
                                      <p:cBhvr>
                                        <p:cTn id="6" dur="1" fill="hold">
                                          <p:stCondLst>
                                            <p:cond delay="0"/>
                                          </p:stCondLst>
                                        </p:cTn>
                                        <p:tgtEl>
                                          <p:spTgt spid="49190"/>
                                        </p:tgtEl>
                                        <p:attrNameLst>
                                          <p:attrName>style.visibility</p:attrName>
                                        </p:attrNameLst>
                                      </p:cBhvr>
                                      <p:to>
                                        <p:strVal val="visible"/>
                                      </p:to>
                                    </p:set>
                                    <p:animEffect transition="in" filter="diamond(in)">
                                      <p:cBhvr>
                                        <p:cTn id="7" dur="2000"/>
                                        <p:tgtEl>
                                          <p:spTgt spid="49190"/>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49190"/>
                                        </p:tgtEl>
                                        <p:attrNameLst>
                                          <p:attrName>style.visibility</p:attrName>
                                        </p:attrNameLst>
                                      </p:cBhvr>
                                      <p:to>
                                        <p:strVal val="visible"/>
                                      </p:to>
                                    </p:set>
                                    <p:animEffect transition="in" filter="fade">
                                      <p:cBhvr>
                                        <p:cTn id="10" dur="500"/>
                                        <p:tgtEl>
                                          <p:spTgt spid="4919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fade">
                                      <p:cBhvr>
                                        <p:cTn id="15" dur="500"/>
                                        <p:tgtEl>
                                          <p:spTgt spid="4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childTnLst>
                                </p:cTn>
                              </p:par>
                              <p:par>
                                <p:cTn id="31" presetID="10"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par>
                                <p:cTn id="34" presetID="10" presetClass="entr" presetSubtype="0"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3"/>
                                        </p:tgtEl>
                                        <p:attrNameLst>
                                          <p:attrName>style.visibility</p:attrName>
                                        </p:attrNameLst>
                                      </p:cBhvr>
                                      <p:to>
                                        <p:strVal val="visible"/>
                                      </p:to>
                                    </p:set>
                                    <p:animEffect transition="in" filter="fade">
                                      <p:cBhvr>
                                        <p:cTn id="49" dur="500"/>
                                        <p:tgtEl>
                                          <p:spTgt spid="53"/>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500"/>
                                        <p:tgtEl>
                                          <p:spTgt spid="1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500"/>
                                        <p:tgtEl>
                                          <p:spTgt spid="54"/>
                                        </p:tgtEl>
                                      </p:cBhvr>
                                    </p:animEffect>
                                  </p:childTnLst>
                                </p:cTn>
                              </p:par>
                              <p:par>
                                <p:cTn id="58" presetID="10" presetClass="entr" presetSubtype="0" fill="hold" nodeType="with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500"/>
                                        <p:tgtEl>
                                          <p:spTgt spid="16"/>
                                        </p:tgtEl>
                                      </p:cBhvr>
                                    </p:animEffect>
                                  </p:childTnLst>
                                </p:cTn>
                              </p:par>
                              <p:par>
                                <p:cTn id="61" presetID="10" presetClass="entr" presetSubtype="0"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500"/>
                                        <p:tgtEl>
                                          <p:spTgt spid="17"/>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fade">
                                      <p:cBhvr>
                                        <p:cTn id="68" dur="500"/>
                                        <p:tgtEl>
                                          <p:spTgt spid="20"/>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500"/>
                                        <p:tgtEl>
                                          <p:spTgt spid="55"/>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500"/>
                                        <p:tgtEl>
                                          <p:spTgt spid="21"/>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56"/>
                                        </p:tgtEl>
                                        <p:attrNameLst>
                                          <p:attrName>style.visibility</p:attrName>
                                        </p:attrNameLst>
                                      </p:cBhvr>
                                      <p:to>
                                        <p:strVal val="visible"/>
                                      </p:to>
                                    </p:set>
                                    <p:animEffect transition="in" filter="fade">
                                      <p:cBhvr>
                                        <p:cTn id="81" dur="500"/>
                                        <p:tgtEl>
                                          <p:spTgt spid="56"/>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27"/>
                                        </p:tgtEl>
                                        <p:attrNameLst>
                                          <p:attrName>style.visibility</p:attrName>
                                        </p:attrNameLst>
                                      </p:cBhvr>
                                      <p:to>
                                        <p:strVal val="visible"/>
                                      </p:to>
                                    </p:set>
                                    <p:animEffect transition="in" filter="fade">
                                      <p:cBhvr>
                                        <p:cTn id="86" dur="500"/>
                                        <p:tgtEl>
                                          <p:spTgt spid="27"/>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60"/>
                                        </p:tgtEl>
                                        <p:attrNameLst>
                                          <p:attrName>style.visibility</p:attrName>
                                        </p:attrNameLst>
                                      </p:cBhvr>
                                      <p:to>
                                        <p:strVal val="visible"/>
                                      </p:to>
                                    </p:set>
                                    <p:animEffect transition="in" filter="fade">
                                      <p:cBhvr>
                                        <p:cTn id="91" dur="500"/>
                                        <p:tgtEl>
                                          <p:spTgt spid="60"/>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fade">
                                      <p:cBhvr>
                                        <p:cTn id="96" dur="500"/>
                                        <p:tgtEl>
                                          <p:spTgt spid="28"/>
                                        </p:tgtEl>
                                      </p:cBhvr>
                                    </p:animEffect>
                                  </p:childTnLst>
                                </p:cTn>
                              </p:par>
                              <p:par>
                                <p:cTn id="97" presetID="10" presetClass="entr" presetSubtype="0" fill="hold" nodeType="with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fade">
                                      <p:cBhvr>
                                        <p:cTn id="99" dur="500"/>
                                        <p:tgtEl>
                                          <p:spTgt spid="29"/>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39"/>
                                        </p:tgtEl>
                                        <p:attrNameLst>
                                          <p:attrName>style.visibility</p:attrName>
                                        </p:attrNameLst>
                                      </p:cBhvr>
                                      <p:to>
                                        <p:strVal val="visible"/>
                                      </p:to>
                                    </p:set>
                                    <p:animEffect transition="in" filter="fade">
                                      <p:cBhvr>
                                        <p:cTn id="104" dur="500"/>
                                        <p:tgtEl>
                                          <p:spTgt spid="39"/>
                                        </p:tgtEl>
                                      </p:cBhvr>
                                    </p:animEffect>
                                  </p:childTnLst>
                                </p:cTn>
                              </p:par>
                              <p:par>
                                <p:cTn id="105" presetID="10" presetClass="entr" presetSubtype="0" fill="hold" nodeType="withEffect">
                                  <p:stCondLst>
                                    <p:cond delay="0"/>
                                  </p:stCondLst>
                                  <p:childTnLst>
                                    <p:set>
                                      <p:cBhvr>
                                        <p:cTn id="106" dur="1" fill="hold">
                                          <p:stCondLst>
                                            <p:cond delay="0"/>
                                          </p:stCondLst>
                                        </p:cTn>
                                        <p:tgtEl>
                                          <p:spTgt spid="6"/>
                                        </p:tgtEl>
                                        <p:attrNameLst>
                                          <p:attrName>style.visibility</p:attrName>
                                        </p:attrNameLst>
                                      </p:cBhvr>
                                      <p:to>
                                        <p:strVal val="visible"/>
                                      </p:to>
                                    </p:set>
                                    <p:animEffect transition="in" filter="fade">
                                      <p:cBhvr>
                                        <p:cTn id="107" dur="500"/>
                                        <p:tgtEl>
                                          <p:spTgt spid="6"/>
                                        </p:tgtEl>
                                      </p:cBhvr>
                                    </p:animEffect>
                                  </p:childTnLst>
                                </p:cTn>
                              </p:par>
                              <p:par>
                                <p:cTn id="108" presetID="10" presetClass="entr" presetSubtype="0" fill="hold" nodeType="withEffect">
                                  <p:stCondLst>
                                    <p:cond delay="0"/>
                                  </p:stCondLst>
                                  <p:childTnLst>
                                    <p:set>
                                      <p:cBhvr>
                                        <p:cTn id="109" dur="1" fill="hold">
                                          <p:stCondLst>
                                            <p:cond delay="0"/>
                                          </p:stCondLst>
                                        </p:cTn>
                                        <p:tgtEl>
                                          <p:spTgt spid="4"/>
                                        </p:tgtEl>
                                        <p:attrNameLst>
                                          <p:attrName>style.visibility</p:attrName>
                                        </p:attrNameLst>
                                      </p:cBhvr>
                                      <p:to>
                                        <p:strVal val="visible"/>
                                      </p:to>
                                    </p:set>
                                    <p:animEffect transition="in" filter="fade">
                                      <p:cBhvr>
                                        <p:cTn id="1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90" grpId="0"/>
      <p:bldP spid="49190" grpId="1"/>
      <p:bldP spid="36" grpId="0"/>
      <p:bldP spid="53" grpId="0"/>
      <p:bldP spid="54" grpId="0"/>
      <p:bldP spid="55" grpId="0"/>
      <p:bldP spid="56" grpId="0"/>
      <p:bldP spid="60" grpId="0"/>
      <p:bldP spid="3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466" name="Group 1">
            <a:extLst>
              <a:ext uri="{FF2B5EF4-FFF2-40B4-BE49-F238E27FC236}">
                <a16:creationId xmlns:a16="http://schemas.microsoft.com/office/drawing/2014/main" xmlns="" id="{BEEEC38F-BC44-4CAB-9949-EC18F34D0CB4}"/>
              </a:ext>
            </a:extLst>
          </p:cNvPr>
          <p:cNvGrpSpPr>
            <a:grpSpLocks/>
          </p:cNvGrpSpPr>
          <p:nvPr/>
        </p:nvGrpSpPr>
        <p:grpSpPr bwMode="auto">
          <a:xfrm>
            <a:off x="0" y="0"/>
            <a:ext cx="12312650" cy="6858000"/>
            <a:chOff x="0" y="0"/>
            <a:chExt cx="12312656" cy="6858000"/>
          </a:xfrm>
        </p:grpSpPr>
        <p:pic>
          <p:nvPicPr>
            <p:cNvPr id="62469" name="Picture 3">
              <a:extLst>
                <a:ext uri="{FF2B5EF4-FFF2-40B4-BE49-F238E27FC236}">
                  <a16:creationId xmlns:a16="http://schemas.microsoft.com/office/drawing/2014/main" xmlns="" id="{913747FB-B88B-4030-A8BB-78E5FDBC55F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82345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0" name="Picture 4">
              <a:extLst>
                <a:ext uri="{FF2B5EF4-FFF2-40B4-BE49-F238E27FC236}">
                  <a16:creationId xmlns:a16="http://schemas.microsoft.com/office/drawing/2014/main" xmlns="" id="{1F4FEF75-B8C9-45A9-AF23-5E2CB4995074}"/>
                </a:ext>
              </a:extLst>
            </p:cNvPr>
            <p:cNvPicPr>
              <a:picLocks noChangeAspect="1"/>
            </p:cNvPicPr>
            <p:nvPr/>
          </p:nvPicPr>
          <p:blipFill>
            <a:blip r:embed="rId2">
              <a:extLst>
                <a:ext uri="{28A0092B-C50C-407E-A947-70E740481C1C}">
                  <a14:useLocalDpi xmlns:a14="http://schemas.microsoft.com/office/drawing/2010/main" val="0"/>
                </a:ext>
              </a:extLst>
            </a:blip>
            <a:srcRect l="29347"/>
            <a:stretch>
              <a:fillRect/>
            </a:stretch>
          </p:blipFill>
          <p:spPr bwMode="auto">
            <a:xfrm>
              <a:off x="5372100" y="0"/>
              <a:ext cx="694055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a16="http://schemas.microsoft.com/office/drawing/2014/main" xmlns="" id="{ADA0382D-97E3-4E61-A589-01720E729C1C}"/>
              </a:ext>
            </a:extLst>
          </p:cNvPr>
          <p:cNvSpPr txBox="1">
            <a:spLocks noChangeArrowheads="1"/>
          </p:cNvSpPr>
          <p:nvPr/>
        </p:nvSpPr>
        <p:spPr bwMode="auto">
          <a:xfrm>
            <a:off x="6394451" y="2597150"/>
            <a:ext cx="53308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8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Vận dụng</a:t>
            </a:r>
            <a:endParaRPr kumimoji="0" lang="en-US" altLang="en-US" sz="4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 name="Sun 6">
            <a:extLst>
              <a:ext uri="{FF2B5EF4-FFF2-40B4-BE49-F238E27FC236}">
                <a16:creationId xmlns:a16="http://schemas.microsoft.com/office/drawing/2014/main" xmlns="" id="{CCA08DB1-4C55-465B-BB23-2D66927586FA}"/>
              </a:ext>
            </a:extLst>
          </p:cNvPr>
          <p:cNvSpPr/>
          <p:nvPr/>
        </p:nvSpPr>
        <p:spPr>
          <a:xfrm>
            <a:off x="1905000" y="838200"/>
            <a:ext cx="4114800" cy="411480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HOẠT ĐỘNG</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ppt_w</p:attrName>
                                        </p:attrNameLst>
                                      </p:cBhvr>
                                      <p:tavLst>
                                        <p:tav tm="0" fmla="#ppt_w*sin(2.5*pi*$)">
                                          <p:val>
                                            <p:fltVal val="0"/>
                                          </p:val>
                                        </p:tav>
                                        <p:tav tm="100000">
                                          <p:val>
                                            <p:fltVal val="1"/>
                                          </p:val>
                                        </p:tav>
                                      </p:tavLst>
                                    </p:anim>
                                    <p:anim calcmode="lin" valueType="num">
                                      <p:cBhvr>
                                        <p:cTn id="9" dur="1000" fill="hold"/>
                                        <p:tgtEl>
                                          <p:spTgt spid="7"/>
                                        </p:tgtEl>
                                        <p:attrNameLst>
                                          <p:attrName>ppt_h</p:attrName>
                                        </p:attrNameLst>
                                      </p:cBhvr>
                                      <p:tavLst>
                                        <p:tav tm="0">
                                          <p:val>
                                            <p:strVal val="#ppt_h"/>
                                          </p:val>
                                        </p:tav>
                                        <p:tav tm="100000">
                                          <p:val>
                                            <p:strVal val="#ppt_h"/>
                                          </p:val>
                                        </p:tav>
                                      </p:tavLst>
                                    </p:anim>
                                  </p:childTnLst>
                                </p:cTn>
                              </p:par>
                            </p:childTnLst>
                          </p:cTn>
                        </p:par>
                        <p:par>
                          <p:cTn id="10" fill="hold" nodeType="afterGroup">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076" name="Group 140">
            <a:extLst>
              <a:ext uri="{FF2B5EF4-FFF2-40B4-BE49-F238E27FC236}">
                <a16:creationId xmlns:a16="http://schemas.microsoft.com/office/drawing/2014/main" xmlns="" id="{AF186C9B-863E-4802-A794-4CFF66F1C9F2}"/>
              </a:ext>
            </a:extLst>
          </p:cNvPr>
          <p:cNvGraphicFramePr>
            <a:graphicFrameLocks noGrp="1"/>
          </p:cNvGraphicFramePr>
          <p:nvPr>
            <p:ph sz="quarter" idx="1"/>
            <p:extLst>
              <p:ext uri="{D42A27DB-BD31-4B8C-83A1-F6EECF244321}">
                <p14:modId xmlns:p14="http://schemas.microsoft.com/office/powerpoint/2010/main" val="3728201132"/>
              </p:ext>
            </p:extLst>
          </p:nvPr>
        </p:nvGraphicFramePr>
        <p:xfrm>
          <a:off x="1185333" y="1848069"/>
          <a:ext cx="7483613" cy="4133164"/>
        </p:xfrm>
        <a:graphic>
          <a:graphicData uri="http://schemas.openxmlformats.org/drawingml/2006/table">
            <a:tbl>
              <a:tblPr/>
              <a:tblGrid>
                <a:gridCol w="536115">
                  <a:extLst>
                    <a:ext uri="{9D8B030D-6E8A-4147-A177-3AD203B41FA5}">
                      <a16:colId xmlns:a16="http://schemas.microsoft.com/office/drawing/2014/main" xmlns="" val="20000"/>
                    </a:ext>
                  </a:extLst>
                </a:gridCol>
                <a:gridCol w="6947498">
                  <a:extLst>
                    <a:ext uri="{9D8B030D-6E8A-4147-A177-3AD203B41FA5}">
                      <a16:colId xmlns:a16="http://schemas.microsoft.com/office/drawing/2014/main" xmlns="" val="20001"/>
                    </a:ext>
                  </a:extLst>
                </a:gridCol>
              </a:tblGrid>
              <a:tr h="2327544">
                <a:tc>
                  <a:txBody>
                    <a:bodyPr/>
                    <a:lstStyle>
                      <a:lvl1pPr algn="l" eaLnBrk="0" hangingPunct="0">
                        <a:spcBef>
                          <a:spcPct val="20000"/>
                        </a:spcBef>
                        <a:buClr>
                          <a:schemeClr val="hlink"/>
                        </a:buClr>
                        <a:buFont typeface="Wingdings" panose="05000000000000000000" pitchFamily="2" charset="2"/>
                        <a:defRPr sz="2400" b="1">
                          <a:solidFill>
                            <a:schemeClr val="accent2"/>
                          </a:solidFill>
                          <a:latin typeface="Verdana" panose="020B0604030504040204" pitchFamily="34" charset="0"/>
                        </a:defRPr>
                      </a:lvl1pPr>
                      <a:lvl2pPr marL="742950" indent="-285750" algn="l" eaLnBrk="0" hangingPunct="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lgn="l" eaLnBrk="0" hangingPunct="0">
                        <a:spcBef>
                          <a:spcPct val="20000"/>
                        </a:spcBef>
                        <a:buClr>
                          <a:schemeClr val="tx1"/>
                        </a:buClr>
                        <a:defRPr sz="2000">
                          <a:solidFill>
                            <a:schemeClr val="tx1"/>
                          </a:solidFill>
                          <a:latin typeface="Arial" panose="020B0604020202020204" pitchFamily="34" charset="0"/>
                        </a:defRPr>
                      </a:lvl3pPr>
                      <a:lvl4pPr marL="1600200" indent="-228600" algn="l" eaLnBrk="0" hangingPunct="0">
                        <a:spcBef>
                          <a:spcPct val="20000"/>
                        </a:spcBef>
                        <a:defRPr>
                          <a:solidFill>
                            <a:schemeClr val="tx1"/>
                          </a:solidFill>
                          <a:latin typeface="Arial" panose="020B0604020202020204" pitchFamily="34" charset="0"/>
                        </a:defRPr>
                      </a:lvl4pPr>
                      <a:lvl5pPr marL="2057400" indent="-228600" algn="l"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tabLst/>
                      </a:pPr>
                      <a:endParaRPr kumimoji="0" lang="en-US" altLang="en-US" sz="2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tabLst/>
                      </a:pPr>
                      <a:endParaRPr kumimoji="0" lang="en-US" altLang="en-US" sz="2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T="45719" marB="45719"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hlink"/>
                        </a:buClr>
                        <a:buFont typeface="Wingdings" panose="05000000000000000000" pitchFamily="2" charset="2"/>
                        <a:defRPr sz="2400" b="1">
                          <a:solidFill>
                            <a:schemeClr val="accent2"/>
                          </a:solidFill>
                          <a:latin typeface="Verdana" panose="020B0604030504040204" pitchFamily="34" charset="0"/>
                        </a:defRPr>
                      </a:lvl1pPr>
                      <a:lvl2pPr marL="742950" indent="-285750" algn="l" eaLnBrk="0" hangingPunct="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lgn="l" eaLnBrk="0" hangingPunct="0">
                        <a:spcBef>
                          <a:spcPct val="20000"/>
                        </a:spcBef>
                        <a:buClr>
                          <a:schemeClr val="tx1"/>
                        </a:buClr>
                        <a:defRPr sz="2000">
                          <a:solidFill>
                            <a:schemeClr val="tx1"/>
                          </a:solidFill>
                          <a:latin typeface="Arial" panose="020B0604020202020204" pitchFamily="34" charset="0"/>
                        </a:defRPr>
                      </a:lvl3pPr>
                      <a:lvl4pPr marL="1600200" indent="-228600" algn="l" eaLnBrk="0" hangingPunct="0">
                        <a:spcBef>
                          <a:spcPct val="20000"/>
                        </a:spcBef>
                        <a:defRPr>
                          <a:solidFill>
                            <a:schemeClr val="tx1"/>
                          </a:solidFill>
                          <a:latin typeface="Arial" panose="020B0604020202020204" pitchFamily="34" charset="0"/>
                        </a:defRPr>
                      </a:lvl4pPr>
                      <a:lvl5pPr marL="2057400" indent="-228600" algn="l"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tabLst/>
                      </a:pPr>
                      <a:endParaRPr kumimoji="0" lang="en-US" altLang="en-US" sz="2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sym typeface="Wingdings 3" panose="05040102010807070707" pitchFamily="18" charset="2"/>
                      </a:endParaRPr>
                    </a:p>
                    <a:p>
                      <a:pPr algn="l"/>
                      <a:r>
                        <a:rPr kumimoji="0" lang="en-US" altLang="en-US" sz="2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sym typeface="Wingdings 3" panose="05040102010807070707" pitchFamily="18" charset="2"/>
                        </a:rPr>
                        <a:t> </a:t>
                      </a:r>
                      <a:r>
                        <a:rPr lang="en-US" sz="2400" b="1" kern="1200">
                          <a:solidFill>
                            <a:schemeClr val="accent2"/>
                          </a:solidFill>
                          <a:effectLst/>
                          <a:latin typeface="Verdana" panose="020B0604030504040204" pitchFamily="34" charset="0"/>
                          <a:ea typeface="+mn-ea"/>
                          <a:cs typeface="+mn-cs"/>
                        </a:rPr>
                        <a:t>   </a:t>
                      </a:r>
                      <a:r>
                        <a:rPr lang="en-US" sz="2800" b="0" kern="1200">
                          <a:solidFill>
                            <a:schemeClr val="tx1"/>
                          </a:solidFill>
                          <a:effectLst/>
                          <a:latin typeface="Times New Roman" panose="02020603050405020304" pitchFamily="18" charset="0"/>
                          <a:ea typeface="+mn-ea"/>
                          <a:cs typeface="Times New Roman" panose="02020603050405020304" pitchFamily="18" charset="0"/>
                        </a:rPr>
                        <a:t>là giao điểm của ba đường phân giác của</a:t>
                      </a:r>
                      <a:endParaRPr lang="en-US" sz="2600" b="0" kern="1200">
                        <a:solidFill>
                          <a:schemeClr val="tx1"/>
                        </a:solidFill>
                        <a:effectLst/>
                        <a:latin typeface="Times New Roman" panose="02020603050405020304" pitchFamily="18" charset="0"/>
                        <a:ea typeface="+mn-ea"/>
                        <a:cs typeface="Times New Roman" panose="02020603050405020304" pitchFamily="18" charset="0"/>
                      </a:endParaRPr>
                    </a:p>
                  </a:txBody>
                  <a:tcPr marT="45719" marB="45719"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805620">
                <a:tc>
                  <a:txBody>
                    <a:bodyPr/>
                    <a:lstStyle>
                      <a:lvl1pPr algn="l" eaLnBrk="0" hangingPunct="0">
                        <a:spcBef>
                          <a:spcPct val="20000"/>
                        </a:spcBef>
                        <a:buClr>
                          <a:schemeClr val="hlink"/>
                        </a:buClr>
                        <a:buFont typeface="Wingdings" panose="05000000000000000000" pitchFamily="2" charset="2"/>
                        <a:defRPr sz="2400" b="1">
                          <a:solidFill>
                            <a:schemeClr val="accent2"/>
                          </a:solidFill>
                          <a:latin typeface="Verdana" panose="020B0604030504040204" pitchFamily="34" charset="0"/>
                        </a:defRPr>
                      </a:lvl1pPr>
                      <a:lvl2pPr marL="742950" indent="-285750" algn="l" eaLnBrk="0" hangingPunct="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lgn="l" eaLnBrk="0" hangingPunct="0">
                        <a:spcBef>
                          <a:spcPct val="20000"/>
                        </a:spcBef>
                        <a:buClr>
                          <a:schemeClr val="tx1"/>
                        </a:buClr>
                        <a:defRPr sz="2000">
                          <a:solidFill>
                            <a:schemeClr val="tx1"/>
                          </a:solidFill>
                          <a:latin typeface="Arial" panose="020B0604020202020204" pitchFamily="34" charset="0"/>
                        </a:defRPr>
                      </a:lvl3pPr>
                      <a:lvl4pPr marL="1600200" indent="-228600" algn="l" eaLnBrk="0" hangingPunct="0">
                        <a:spcBef>
                          <a:spcPct val="20000"/>
                        </a:spcBef>
                        <a:defRPr>
                          <a:solidFill>
                            <a:schemeClr val="tx1"/>
                          </a:solidFill>
                          <a:latin typeface="Arial" panose="020B0604020202020204" pitchFamily="34" charset="0"/>
                        </a:defRPr>
                      </a:lvl4pPr>
                      <a:lvl5pPr marL="2057400" indent="-228600" algn="l"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tabLst/>
                      </a:pPr>
                      <a:endParaRPr kumimoji="0" lang="en-US" altLang="en-US" sz="2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T="45719" marB="45719"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lgn="l" eaLnBrk="0" hangingPunct="0">
                        <a:spcBef>
                          <a:spcPct val="20000"/>
                        </a:spcBef>
                        <a:buClr>
                          <a:schemeClr val="hlink"/>
                        </a:buClr>
                        <a:buFont typeface="Wingdings" panose="05000000000000000000" pitchFamily="2" charset="2"/>
                        <a:defRPr sz="2400" b="1">
                          <a:solidFill>
                            <a:schemeClr val="accent2"/>
                          </a:solidFill>
                          <a:latin typeface="Verdana" panose="020B0604030504040204" pitchFamily="34" charset="0"/>
                        </a:defRPr>
                      </a:lvl1pPr>
                      <a:lvl2pPr marL="742950" indent="-285750" algn="l" eaLnBrk="0" hangingPunct="0">
                        <a:spcBef>
                          <a:spcPct val="20000"/>
                        </a:spcBef>
                        <a:buClr>
                          <a:schemeClr val="accent1"/>
                        </a:buClr>
                        <a:buFont typeface="Wingdings" panose="05000000000000000000" pitchFamily="2" charset="2"/>
                        <a:defRPr sz="2400">
                          <a:solidFill>
                            <a:schemeClr val="tx1"/>
                          </a:solidFill>
                          <a:latin typeface="Arial" panose="020B0604020202020204" pitchFamily="34" charset="0"/>
                        </a:defRPr>
                      </a:lvl2pPr>
                      <a:lvl3pPr marL="1143000" indent="-228600" algn="l" eaLnBrk="0" hangingPunct="0">
                        <a:spcBef>
                          <a:spcPct val="20000"/>
                        </a:spcBef>
                        <a:buClr>
                          <a:schemeClr val="tx1"/>
                        </a:buClr>
                        <a:defRPr sz="2000">
                          <a:solidFill>
                            <a:schemeClr val="tx1"/>
                          </a:solidFill>
                          <a:latin typeface="Arial" panose="020B0604020202020204" pitchFamily="34" charset="0"/>
                        </a:defRPr>
                      </a:lvl3pPr>
                      <a:lvl4pPr marL="1600200" indent="-228600" algn="l" eaLnBrk="0" hangingPunct="0">
                        <a:spcBef>
                          <a:spcPct val="20000"/>
                        </a:spcBef>
                        <a:defRPr>
                          <a:solidFill>
                            <a:schemeClr val="tx1"/>
                          </a:solidFill>
                          <a:latin typeface="Arial" panose="020B0604020202020204" pitchFamily="34" charset="0"/>
                        </a:defRPr>
                      </a:lvl4pPr>
                      <a:lvl5pPr marL="2057400" indent="-228600" algn="l"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tabLst/>
                      </a:pPr>
                      <a:r>
                        <a:rPr kumimoji="0" lang="en-US" altLang="en-US" sz="2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p>
                  </a:txBody>
                  <a:tcPr marT="45719" marB="45719"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xmlns="" val="10001"/>
                  </a:ext>
                </a:extLst>
              </a:tr>
            </a:tbl>
          </a:graphicData>
        </a:graphic>
      </p:graphicFrame>
      <p:sp>
        <p:nvSpPr>
          <p:cNvPr id="39991" name="Text Box 55">
            <a:extLst>
              <a:ext uri="{FF2B5EF4-FFF2-40B4-BE49-F238E27FC236}">
                <a16:creationId xmlns:a16="http://schemas.microsoft.com/office/drawing/2014/main" xmlns="" id="{07F039F6-2709-48AB-83FB-996D67826659}"/>
              </a:ext>
            </a:extLst>
          </p:cNvPr>
          <p:cNvSpPr txBox="1">
            <a:spLocks noChangeArrowheads="1"/>
          </p:cNvSpPr>
          <p:nvPr/>
        </p:nvSpPr>
        <p:spPr bwMode="auto">
          <a:xfrm>
            <a:off x="1062503" y="1028986"/>
            <a:ext cx="10668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en-US" altLang="en-US" sz="3200" i="1">
                <a:solidFill>
                  <a:srgbClr val="0000CC"/>
                </a:solidFill>
                <a:latin typeface="Times New Roman" panose="02020603050405020304" pitchFamily="18" charset="0"/>
                <a:cs typeface="Times New Roman" panose="02020603050405020304" pitchFamily="18" charset="0"/>
              </a:rPr>
              <a:t>Bài 1 (SGK – 111)</a:t>
            </a:r>
            <a:r>
              <a:rPr kumimoji="0" lang="en-US" altLang="en-US" sz="3200" b="1" i="1" u="none" strike="noStrike" kern="1200" cap="none" spc="0" normalizeH="0" baseline="0" noProof="0">
                <a:ln>
                  <a:noFill/>
                </a:ln>
                <a:solidFill>
                  <a:srgbClr val="0000CC"/>
                </a:solidFill>
                <a:effectLst/>
                <a:uLnTx/>
                <a:uFillTx/>
                <a:latin typeface="Times New Roman" panose="02020603050405020304" pitchFamily="18" charset="0"/>
                <a:ea typeface="+mn-ea"/>
                <a:cs typeface="Times New Roman" panose="02020603050405020304" pitchFamily="18" charset="0"/>
              </a:rPr>
              <a:t>.</a:t>
            </a:r>
          </a:p>
        </p:txBody>
      </p:sp>
      <p:sp>
        <p:nvSpPr>
          <p:cNvPr id="48" name="Text Box 6">
            <a:extLst>
              <a:ext uri="{FF2B5EF4-FFF2-40B4-BE49-F238E27FC236}">
                <a16:creationId xmlns:a16="http://schemas.microsoft.com/office/drawing/2014/main" xmlns="" id="{69411C96-C574-48BE-BF6D-5C79E5D69A69}"/>
              </a:ext>
            </a:extLst>
          </p:cNvPr>
          <p:cNvSpPr txBox="1">
            <a:spLocks noChangeArrowheads="1"/>
          </p:cNvSpPr>
          <p:nvPr/>
        </p:nvSpPr>
        <p:spPr bwMode="auto">
          <a:xfrm>
            <a:off x="1525588" y="180975"/>
            <a:ext cx="10361612"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FFFF00"/>
                </a:solidFill>
                <a:effectLst>
                  <a:outerShdw blurRad="38100" dist="38100" dir="2700000" algn="tl">
                    <a:srgbClr val="000000"/>
                  </a:outerShdw>
                </a:effectLst>
                <a:uLnTx/>
                <a:uFillTx/>
                <a:latin typeface="Times New Roman" panose="02020603050405020304" pitchFamily="18" charset="0"/>
                <a:ea typeface="+mn-ea"/>
                <a:cs typeface="Times New Roman" panose="02020603050405020304" pitchFamily="18" charset="0"/>
              </a:rPr>
              <a:t>TÍNH CHẤT BA ĐƯỜNG PHÂN GIÁC CỦA TAM GIÁC</a:t>
            </a:r>
          </a:p>
        </p:txBody>
      </p:sp>
      <p:pic>
        <p:nvPicPr>
          <p:cNvPr id="50192" name="Picture 27" descr="Rose-03-june">
            <a:extLst>
              <a:ext uri="{FF2B5EF4-FFF2-40B4-BE49-F238E27FC236}">
                <a16:creationId xmlns:a16="http://schemas.microsoft.com/office/drawing/2014/main" xmlns="" id="{C76986AA-90E8-46EF-9515-9FCA102F9571}"/>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90600" y="0"/>
            <a:ext cx="609600"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7" name="Picture 48" descr="j0232133">
            <a:extLst>
              <a:ext uri="{FF2B5EF4-FFF2-40B4-BE49-F238E27FC236}">
                <a16:creationId xmlns:a16="http://schemas.microsoft.com/office/drawing/2014/main" xmlns="" id="{2C01FE91-026C-4A37-92CC-F5380231395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54018" y="4718471"/>
            <a:ext cx="1517650" cy="190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Object 1">
            <a:extLst>
              <a:ext uri="{FF2B5EF4-FFF2-40B4-BE49-F238E27FC236}">
                <a16:creationId xmlns:a16="http://schemas.microsoft.com/office/drawing/2014/main" xmlns="" id="{7A39DB97-3BDB-AADB-774B-3EECEE72B5FE}"/>
              </a:ext>
            </a:extLst>
          </p:cNvPr>
          <p:cNvGraphicFramePr>
            <a:graphicFrameLocks noChangeAspect="1"/>
          </p:cNvGraphicFramePr>
          <p:nvPr>
            <p:extLst>
              <p:ext uri="{D42A27DB-BD31-4B8C-83A1-F6EECF244321}">
                <p14:modId xmlns:p14="http://schemas.microsoft.com/office/powerpoint/2010/main" val="2388200066"/>
              </p:ext>
            </p:extLst>
          </p:nvPr>
        </p:nvGraphicFramePr>
        <p:xfrm>
          <a:off x="1981306" y="1905000"/>
          <a:ext cx="944562" cy="361950"/>
        </p:xfrm>
        <a:graphic>
          <a:graphicData uri="http://schemas.openxmlformats.org/presentationml/2006/ole">
            <mc:AlternateContent xmlns:mc="http://schemas.openxmlformats.org/markup-compatibility/2006">
              <mc:Choice xmlns:v="urn:schemas-microsoft-com:vml" Requires="v">
                <p:oleObj spid="_x0000_s9236" name="Equation" r:id="rId5" imgW="495000" imgH="190440" progId="Equation.DSMT4">
                  <p:embed/>
                </p:oleObj>
              </mc:Choice>
              <mc:Fallback>
                <p:oleObj name="Equation" r:id="rId5" imgW="495000" imgH="190440" progId="Equation.DSMT4">
                  <p:embed/>
                  <p:pic>
                    <p:nvPicPr>
                      <p:cNvPr id="2" name="Object 1">
                        <a:extLst>
                          <a:ext uri="{FF2B5EF4-FFF2-40B4-BE49-F238E27FC236}">
                            <a16:creationId xmlns:a16="http://schemas.microsoft.com/office/drawing/2014/main" xmlns="" id="{7A39DB97-3BDB-AADB-774B-3EECEE72B5FE}"/>
                          </a:ext>
                        </a:extLst>
                      </p:cNvPr>
                      <p:cNvPicPr/>
                      <p:nvPr/>
                    </p:nvPicPr>
                    <p:blipFill>
                      <a:blip r:embed="rId6"/>
                      <a:stretch>
                        <a:fillRect/>
                      </a:stretch>
                    </p:blipFill>
                    <p:spPr>
                      <a:xfrm>
                        <a:off x="1981306" y="1905000"/>
                        <a:ext cx="944562" cy="361950"/>
                      </a:xfrm>
                      <a:prstGeom prst="rect">
                        <a:avLst/>
                      </a:prstGeom>
                    </p:spPr>
                  </p:pic>
                </p:oleObj>
              </mc:Fallback>
            </mc:AlternateContent>
          </a:graphicData>
        </a:graphic>
      </p:graphicFrame>
      <p:graphicFrame>
        <p:nvGraphicFramePr>
          <p:cNvPr id="50177" name="Object 50176">
            <a:extLst>
              <a:ext uri="{FF2B5EF4-FFF2-40B4-BE49-F238E27FC236}">
                <a16:creationId xmlns:a16="http://schemas.microsoft.com/office/drawing/2014/main" xmlns="" id="{1A08C47F-012A-31B4-1086-63AF60159C21}"/>
              </a:ext>
            </a:extLst>
          </p:cNvPr>
          <p:cNvGraphicFramePr>
            <a:graphicFrameLocks noChangeAspect="1"/>
          </p:cNvGraphicFramePr>
          <p:nvPr>
            <p:extLst>
              <p:ext uri="{D42A27DB-BD31-4B8C-83A1-F6EECF244321}">
                <p14:modId xmlns:p14="http://schemas.microsoft.com/office/powerpoint/2010/main" val="3913090830"/>
              </p:ext>
            </p:extLst>
          </p:nvPr>
        </p:nvGraphicFramePr>
        <p:xfrm>
          <a:off x="1875388" y="2396733"/>
          <a:ext cx="297962" cy="387351"/>
        </p:xfrm>
        <a:graphic>
          <a:graphicData uri="http://schemas.openxmlformats.org/presentationml/2006/ole">
            <mc:AlternateContent xmlns:mc="http://schemas.openxmlformats.org/markup-compatibility/2006">
              <mc:Choice xmlns:v="urn:schemas-microsoft-com:vml" Requires="v">
                <p:oleObj spid="_x0000_s9237" name="Equation" r:id="rId7" imgW="126720" imgH="164880" progId="Equation.DSMT4">
                  <p:embed/>
                </p:oleObj>
              </mc:Choice>
              <mc:Fallback>
                <p:oleObj name="Equation" r:id="rId7" imgW="126720" imgH="164880" progId="Equation.DSMT4">
                  <p:embed/>
                  <p:pic>
                    <p:nvPicPr>
                      <p:cNvPr id="50177" name="Object 50176">
                        <a:extLst>
                          <a:ext uri="{FF2B5EF4-FFF2-40B4-BE49-F238E27FC236}">
                            <a16:creationId xmlns:a16="http://schemas.microsoft.com/office/drawing/2014/main" xmlns="" id="{1A08C47F-012A-31B4-1086-63AF60159C21}"/>
                          </a:ext>
                        </a:extLst>
                      </p:cNvPr>
                      <p:cNvPicPr/>
                      <p:nvPr/>
                    </p:nvPicPr>
                    <p:blipFill>
                      <a:blip r:embed="rId8"/>
                      <a:stretch>
                        <a:fillRect/>
                      </a:stretch>
                    </p:blipFill>
                    <p:spPr>
                      <a:xfrm>
                        <a:off x="1875388" y="2396733"/>
                        <a:ext cx="297962" cy="387351"/>
                      </a:xfrm>
                      <a:prstGeom prst="rect">
                        <a:avLst/>
                      </a:prstGeom>
                    </p:spPr>
                  </p:pic>
                </p:oleObj>
              </mc:Fallback>
            </mc:AlternateContent>
          </a:graphicData>
        </a:graphic>
      </p:graphicFrame>
      <p:graphicFrame>
        <p:nvGraphicFramePr>
          <p:cNvPr id="50178" name="Object 50177">
            <a:extLst>
              <a:ext uri="{FF2B5EF4-FFF2-40B4-BE49-F238E27FC236}">
                <a16:creationId xmlns:a16="http://schemas.microsoft.com/office/drawing/2014/main" xmlns="" id="{BCD32BDF-FD53-685A-2154-54D586EB96C4}"/>
              </a:ext>
            </a:extLst>
          </p:cNvPr>
          <p:cNvGraphicFramePr>
            <a:graphicFrameLocks noChangeAspect="1"/>
          </p:cNvGraphicFramePr>
          <p:nvPr>
            <p:extLst>
              <p:ext uri="{D42A27DB-BD31-4B8C-83A1-F6EECF244321}">
                <p14:modId xmlns:p14="http://schemas.microsoft.com/office/powerpoint/2010/main" val="364409898"/>
              </p:ext>
            </p:extLst>
          </p:nvPr>
        </p:nvGraphicFramePr>
        <p:xfrm>
          <a:off x="8003223" y="2405863"/>
          <a:ext cx="942975" cy="388937"/>
        </p:xfrm>
        <a:graphic>
          <a:graphicData uri="http://schemas.openxmlformats.org/presentationml/2006/ole">
            <mc:AlternateContent xmlns:mc="http://schemas.openxmlformats.org/markup-compatibility/2006">
              <mc:Choice xmlns:v="urn:schemas-microsoft-com:vml" Requires="v">
                <p:oleObj spid="_x0000_s9238" name="Equation" r:id="rId9" imgW="431640" imgH="177480" progId="Equation.DSMT4">
                  <p:embed/>
                </p:oleObj>
              </mc:Choice>
              <mc:Fallback>
                <p:oleObj name="Equation" r:id="rId9" imgW="431640" imgH="177480" progId="Equation.DSMT4">
                  <p:embed/>
                  <p:pic>
                    <p:nvPicPr>
                      <p:cNvPr id="50178" name="Object 50177">
                        <a:extLst>
                          <a:ext uri="{FF2B5EF4-FFF2-40B4-BE49-F238E27FC236}">
                            <a16:creationId xmlns:a16="http://schemas.microsoft.com/office/drawing/2014/main" xmlns="" id="{BCD32BDF-FD53-685A-2154-54D586EB96C4}"/>
                          </a:ext>
                        </a:extLst>
                      </p:cNvPr>
                      <p:cNvPicPr/>
                      <p:nvPr/>
                    </p:nvPicPr>
                    <p:blipFill>
                      <a:blip r:embed="rId10"/>
                      <a:stretch>
                        <a:fillRect/>
                      </a:stretch>
                    </p:blipFill>
                    <p:spPr>
                      <a:xfrm>
                        <a:off x="8003223" y="2405863"/>
                        <a:ext cx="942975" cy="388937"/>
                      </a:xfrm>
                      <a:prstGeom prst="rect">
                        <a:avLst/>
                      </a:prstGeom>
                    </p:spPr>
                  </p:pic>
                </p:oleObj>
              </mc:Fallback>
            </mc:AlternateContent>
          </a:graphicData>
        </a:graphic>
      </p:graphicFrame>
      <p:graphicFrame>
        <p:nvGraphicFramePr>
          <p:cNvPr id="50180" name="Object 50179">
            <a:extLst>
              <a:ext uri="{FF2B5EF4-FFF2-40B4-BE49-F238E27FC236}">
                <a16:creationId xmlns:a16="http://schemas.microsoft.com/office/drawing/2014/main" xmlns="" id="{089CB8C8-584A-2C71-8818-BF37BD0B77F3}"/>
              </a:ext>
            </a:extLst>
          </p:cNvPr>
          <p:cNvGraphicFramePr>
            <a:graphicFrameLocks noChangeAspect="1"/>
          </p:cNvGraphicFramePr>
          <p:nvPr>
            <p:extLst>
              <p:ext uri="{D42A27DB-BD31-4B8C-83A1-F6EECF244321}">
                <p14:modId xmlns:p14="http://schemas.microsoft.com/office/powerpoint/2010/main" val="48285761"/>
              </p:ext>
            </p:extLst>
          </p:nvPr>
        </p:nvGraphicFramePr>
        <p:xfrm>
          <a:off x="1873166" y="3034195"/>
          <a:ext cx="4592638" cy="990600"/>
        </p:xfrm>
        <a:graphic>
          <a:graphicData uri="http://schemas.openxmlformats.org/presentationml/2006/ole">
            <mc:AlternateContent xmlns:mc="http://schemas.openxmlformats.org/markup-compatibility/2006">
              <mc:Choice xmlns:v="urn:schemas-microsoft-com:vml" Requires="v">
                <p:oleObj spid="_x0000_s9239" name="Equation" r:id="rId11" imgW="2234880" imgH="482400" progId="Equation.DSMT4">
                  <p:embed/>
                </p:oleObj>
              </mc:Choice>
              <mc:Fallback>
                <p:oleObj name="Equation" r:id="rId11" imgW="2234880" imgH="482400" progId="Equation.DSMT4">
                  <p:embed/>
                  <p:pic>
                    <p:nvPicPr>
                      <p:cNvPr id="50180" name="Object 50179">
                        <a:extLst>
                          <a:ext uri="{FF2B5EF4-FFF2-40B4-BE49-F238E27FC236}">
                            <a16:creationId xmlns:a16="http://schemas.microsoft.com/office/drawing/2014/main" xmlns="" id="{089CB8C8-584A-2C71-8818-BF37BD0B77F3}"/>
                          </a:ext>
                        </a:extLst>
                      </p:cNvPr>
                      <p:cNvPicPr/>
                      <p:nvPr/>
                    </p:nvPicPr>
                    <p:blipFill>
                      <a:blip r:embed="rId12"/>
                      <a:stretch>
                        <a:fillRect/>
                      </a:stretch>
                    </p:blipFill>
                    <p:spPr>
                      <a:xfrm>
                        <a:off x="1873166" y="3034195"/>
                        <a:ext cx="4592638" cy="990600"/>
                      </a:xfrm>
                      <a:prstGeom prst="rect">
                        <a:avLst/>
                      </a:prstGeom>
                    </p:spPr>
                  </p:pic>
                </p:oleObj>
              </mc:Fallback>
            </mc:AlternateContent>
          </a:graphicData>
        </a:graphic>
      </p:graphicFrame>
      <p:sp>
        <p:nvSpPr>
          <p:cNvPr id="50184" name="TextBox 50183">
            <a:extLst>
              <a:ext uri="{FF2B5EF4-FFF2-40B4-BE49-F238E27FC236}">
                <a16:creationId xmlns:a16="http://schemas.microsoft.com/office/drawing/2014/main" xmlns="" id="{8738B8EF-B27D-0C2E-5184-DBE1CB82DBEB}"/>
              </a:ext>
            </a:extLst>
          </p:cNvPr>
          <p:cNvSpPr txBox="1"/>
          <p:nvPr/>
        </p:nvSpPr>
        <p:spPr>
          <a:xfrm>
            <a:off x="1062503" y="2524586"/>
            <a:ext cx="770414"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GT</a:t>
            </a:r>
          </a:p>
        </p:txBody>
      </p:sp>
      <p:sp>
        <p:nvSpPr>
          <p:cNvPr id="136" name="TextBox 135">
            <a:extLst>
              <a:ext uri="{FF2B5EF4-FFF2-40B4-BE49-F238E27FC236}">
                <a16:creationId xmlns:a16="http://schemas.microsoft.com/office/drawing/2014/main" xmlns="" id="{9F977904-01C7-EFE8-E9ED-6CEB7CE0202E}"/>
              </a:ext>
            </a:extLst>
          </p:cNvPr>
          <p:cNvSpPr txBox="1"/>
          <p:nvPr/>
        </p:nvSpPr>
        <p:spPr>
          <a:xfrm>
            <a:off x="1017383" y="4503906"/>
            <a:ext cx="754119"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KL</a:t>
            </a:r>
          </a:p>
        </p:txBody>
      </p:sp>
      <p:grpSp>
        <p:nvGrpSpPr>
          <p:cNvPr id="7" name="Group 6">
            <a:extLst>
              <a:ext uri="{FF2B5EF4-FFF2-40B4-BE49-F238E27FC236}">
                <a16:creationId xmlns:a16="http://schemas.microsoft.com/office/drawing/2014/main" xmlns="" id="{2700FE17-C47E-0496-8233-3183F2057656}"/>
              </a:ext>
            </a:extLst>
          </p:cNvPr>
          <p:cNvGrpSpPr/>
          <p:nvPr/>
        </p:nvGrpSpPr>
        <p:grpSpPr>
          <a:xfrm>
            <a:off x="1873166" y="4170568"/>
            <a:ext cx="6389240" cy="954107"/>
            <a:chOff x="1437736" y="2517713"/>
            <a:chExt cx="6389240" cy="954107"/>
          </a:xfrm>
        </p:grpSpPr>
        <p:sp>
          <p:nvSpPr>
            <p:cNvPr id="4" name="TextBox 3">
              <a:extLst>
                <a:ext uri="{FF2B5EF4-FFF2-40B4-BE49-F238E27FC236}">
                  <a16:creationId xmlns:a16="http://schemas.microsoft.com/office/drawing/2014/main" xmlns="" id="{D0A50186-E792-7053-C794-12CD3FC46365}"/>
                </a:ext>
              </a:extLst>
            </p:cNvPr>
            <p:cNvSpPr txBox="1"/>
            <p:nvPr/>
          </p:nvSpPr>
          <p:spPr>
            <a:xfrm>
              <a:off x="1437736" y="2517713"/>
              <a:ext cx="6389240" cy="954107"/>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                                    là tam giác cân không? Vì sao?</a:t>
              </a:r>
            </a:p>
          </p:txBody>
        </p:sp>
        <p:graphicFrame>
          <p:nvGraphicFramePr>
            <p:cNvPr id="5" name="Object 4">
              <a:extLst>
                <a:ext uri="{FF2B5EF4-FFF2-40B4-BE49-F238E27FC236}">
                  <a16:creationId xmlns:a16="http://schemas.microsoft.com/office/drawing/2014/main" xmlns="" id="{BB2B12E3-18FF-9E28-604D-51498BE52416}"/>
                </a:ext>
              </a:extLst>
            </p:cNvPr>
            <p:cNvGraphicFramePr>
              <a:graphicFrameLocks noChangeAspect="1"/>
            </p:cNvGraphicFramePr>
            <p:nvPr>
              <p:extLst>
                <p:ext uri="{D42A27DB-BD31-4B8C-83A1-F6EECF244321}">
                  <p14:modId xmlns:p14="http://schemas.microsoft.com/office/powerpoint/2010/main" val="3238941388"/>
                </p:ext>
              </p:extLst>
            </p:nvPr>
          </p:nvGraphicFramePr>
          <p:xfrm>
            <a:off x="1824313" y="2583288"/>
            <a:ext cx="3094038" cy="495300"/>
          </p:xfrm>
          <a:graphic>
            <a:graphicData uri="http://schemas.openxmlformats.org/presentationml/2006/ole">
              <mc:AlternateContent xmlns:mc="http://schemas.openxmlformats.org/markup-compatibility/2006">
                <mc:Choice xmlns:v="urn:schemas-microsoft-com:vml" Requires="v">
                  <p:oleObj spid="_x0000_s9240" name="Equation" r:id="rId13" imgW="1269720" imgH="203040" progId="Equation.DSMT4">
                    <p:embed/>
                  </p:oleObj>
                </mc:Choice>
                <mc:Fallback>
                  <p:oleObj name="Equation" r:id="rId13" imgW="1269720" imgH="203040" progId="Equation.DSMT4">
                    <p:embed/>
                    <p:pic>
                      <p:nvPicPr>
                        <p:cNvPr id="5" name="Object 4">
                          <a:extLst>
                            <a:ext uri="{FF2B5EF4-FFF2-40B4-BE49-F238E27FC236}">
                              <a16:creationId xmlns:a16="http://schemas.microsoft.com/office/drawing/2014/main" xmlns="" id="{BB2B12E3-18FF-9E28-604D-51498BE52416}"/>
                            </a:ext>
                          </a:extLst>
                        </p:cNvPr>
                        <p:cNvPicPr/>
                        <p:nvPr/>
                      </p:nvPicPr>
                      <p:blipFill>
                        <a:blip r:embed="rId14"/>
                        <a:stretch>
                          <a:fillRect/>
                        </a:stretch>
                      </p:blipFill>
                      <p:spPr>
                        <a:xfrm>
                          <a:off x="1824313" y="2583288"/>
                          <a:ext cx="3094038" cy="495300"/>
                        </a:xfrm>
                        <a:prstGeom prst="rect">
                          <a:avLst/>
                        </a:prstGeom>
                      </p:spPr>
                    </p:pic>
                  </p:oleObj>
                </mc:Fallback>
              </mc:AlternateContent>
            </a:graphicData>
          </a:graphic>
        </p:graphicFrame>
      </p:grpSp>
      <p:sp>
        <p:nvSpPr>
          <p:cNvPr id="18" name="TextBox 17">
            <a:extLst>
              <a:ext uri="{FF2B5EF4-FFF2-40B4-BE49-F238E27FC236}">
                <a16:creationId xmlns:a16="http://schemas.microsoft.com/office/drawing/2014/main" xmlns="" id="{95873A7D-3665-F981-B9A1-B9CAE83C2445}"/>
              </a:ext>
            </a:extLst>
          </p:cNvPr>
          <p:cNvSpPr txBox="1"/>
          <p:nvPr/>
        </p:nvSpPr>
        <p:spPr>
          <a:xfrm>
            <a:off x="1873166" y="5027126"/>
            <a:ext cx="6389240" cy="954107"/>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                                       là tam giác cân không? Vì sao?</a:t>
            </a:r>
          </a:p>
        </p:txBody>
      </p:sp>
      <p:graphicFrame>
        <p:nvGraphicFramePr>
          <p:cNvPr id="19" name="Object 18">
            <a:extLst>
              <a:ext uri="{FF2B5EF4-FFF2-40B4-BE49-F238E27FC236}">
                <a16:creationId xmlns:a16="http://schemas.microsoft.com/office/drawing/2014/main" xmlns="" id="{3407583D-8984-15BC-DE3F-73995C2BC152}"/>
              </a:ext>
            </a:extLst>
          </p:cNvPr>
          <p:cNvGraphicFramePr>
            <a:graphicFrameLocks noChangeAspect="1"/>
          </p:cNvGraphicFramePr>
          <p:nvPr>
            <p:extLst>
              <p:ext uri="{D42A27DB-BD31-4B8C-83A1-F6EECF244321}">
                <p14:modId xmlns:p14="http://schemas.microsoft.com/office/powerpoint/2010/main" val="195499830"/>
              </p:ext>
            </p:extLst>
          </p:nvPr>
        </p:nvGraphicFramePr>
        <p:xfrm>
          <a:off x="2219494" y="5087603"/>
          <a:ext cx="3433762" cy="495300"/>
        </p:xfrm>
        <a:graphic>
          <a:graphicData uri="http://schemas.openxmlformats.org/presentationml/2006/ole">
            <mc:AlternateContent xmlns:mc="http://schemas.openxmlformats.org/markup-compatibility/2006">
              <mc:Choice xmlns:v="urn:schemas-microsoft-com:vml" Requires="v">
                <p:oleObj spid="_x0000_s9241" name="Equation" r:id="rId15" imgW="1409400" imgH="203040" progId="Equation.DSMT4">
                  <p:embed/>
                </p:oleObj>
              </mc:Choice>
              <mc:Fallback>
                <p:oleObj name="Equation" r:id="rId15" imgW="1409400" imgH="203040" progId="Equation.DSMT4">
                  <p:embed/>
                  <p:pic>
                    <p:nvPicPr>
                      <p:cNvPr id="5" name="Object 4">
                        <a:extLst>
                          <a:ext uri="{FF2B5EF4-FFF2-40B4-BE49-F238E27FC236}">
                            <a16:creationId xmlns:a16="http://schemas.microsoft.com/office/drawing/2014/main" xmlns="" id="{BB2B12E3-18FF-9E28-604D-51498BE52416}"/>
                          </a:ext>
                        </a:extLst>
                      </p:cNvPr>
                      <p:cNvPicPr/>
                      <p:nvPr/>
                    </p:nvPicPr>
                    <p:blipFill>
                      <a:blip r:embed="rId16"/>
                      <a:stretch>
                        <a:fillRect/>
                      </a:stretch>
                    </p:blipFill>
                    <p:spPr>
                      <a:xfrm>
                        <a:off x="2219494" y="5087603"/>
                        <a:ext cx="3433762" cy="495300"/>
                      </a:xfrm>
                      <a:prstGeom prst="rect">
                        <a:avLst/>
                      </a:prstGeom>
                    </p:spPr>
                  </p:pic>
                </p:oleObj>
              </mc:Fallback>
            </mc:AlternateContent>
          </a:graphicData>
        </a:graphic>
      </p:graphicFrame>
      <p:pic>
        <p:nvPicPr>
          <p:cNvPr id="20" name="Picture 19">
            <a:extLst>
              <a:ext uri="{FF2B5EF4-FFF2-40B4-BE49-F238E27FC236}">
                <a16:creationId xmlns:a16="http://schemas.microsoft.com/office/drawing/2014/main" xmlns="" id="{C64347C6-0C0F-1968-38C8-EDCF57AFA76C}"/>
              </a:ext>
            </a:extLst>
          </p:cNvPr>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808513" y="1877572"/>
            <a:ext cx="3037624" cy="2581150"/>
          </a:xfrm>
          <a:prstGeom prst="rect">
            <a:avLst/>
          </a:prstGeom>
          <a:noFill/>
          <a:ln>
            <a:noFill/>
          </a:ln>
        </p:spPr>
      </p:pic>
    </p:spTree>
    <p:extLst>
      <p:ext uri="{BB962C8B-B14F-4D97-AF65-F5344CB8AC3E}">
        <p14:creationId xmlns:p14="http://schemas.microsoft.com/office/powerpoint/2010/main" val="151206771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991"/>
                                        </p:tgtEl>
                                        <p:attrNameLst>
                                          <p:attrName>style.visibility</p:attrName>
                                        </p:attrNameLst>
                                      </p:cBhvr>
                                      <p:to>
                                        <p:strVal val="visible"/>
                                      </p:to>
                                    </p:set>
                                    <p:animEffect transition="in" filter="fade">
                                      <p:cBhvr>
                                        <p:cTn id="7" dur="500"/>
                                        <p:tgtEl>
                                          <p:spTgt spid="3999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0184"/>
                                        </p:tgtEl>
                                        <p:attrNameLst>
                                          <p:attrName>style.visibility</p:attrName>
                                        </p:attrNameLst>
                                      </p:cBhvr>
                                      <p:to>
                                        <p:strVal val="visible"/>
                                      </p:to>
                                    </p:set>
                                    <p:animEffect transition="in" filter="fade">
                                      <p:cBhvr>
                                        <p:cTn id="12" dur="500"/>
                                        <p:tgtEl>
                                          <p:spTgt spid="5018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6"/>
                                        </p:tgtEl>
                                        <p:attrNameLst>
                                          <p:attrName>style.visibility</p:attrName>
                                        </p:attrNameLst>
                                      </p:cBhvr>
                                      <p:to>
                                        <p:strVal val="visible"/>
                                      </p:to>
                                    </p:set>
                                    <p:animEffect transition="in" filter="fade">
                                      <p:cBhvr>
                                        <p:cTn id="15" dur="500"/>
                                        <p:tgtEl>
                                          <p:spTgt spid="13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0177"/>
                                        </p:tgtEl>
                                        <p:attrNameLst>
                                          <p:attrName>style.visibility</p:attrName>
                                        </p:attrNameLst>
                                      </p:cBhvr>
                                      <p:to>
                                        <p:strVal val="visible"/>
                                      </p:to>
                                    </p:set>
                                    <p:animEffect transition="in" filter="fade">
                                      <p:cBhvr>
                                        <p:cTn id="25" dur="500"/>
                                        <p:tgtEl>
                                          <p:spTgt spid="5017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0076"/>
                                        </p:tgtEl>
                                        <p:attrNameLst>
                                          <p:attrName>style.visibility</p:attrName>
                                        </p:attrNameLst>
                                      </p:cBhvr>
                                      <p:to>
                                        <p:strVal val="visible"/>
                                      </p:to>
                                    </p:set>
                                    <p:animEffect transition="in" filter="fade">
                                      <p:cBhvr>
                                        <p:cTn id="30" dur="500"/>
                                        <p:tgtEl>
                                          <p:spTgt spid="40076"/>
                                        </p:tgtEl>
                                      </p:cBhvr>
                                    </p:animEffect>
                                  </p:childTnLst>
                                </p:cTn>
                              </p:par>
                              <p:par>
                                <p:cTn id="31" presetID="10" presetClass="entr" presetSubtype="0" fill="hold" nodeType="withEffect">
                                  <p:stCondLst>
                                    <p:cond delay="0"/>
                                  </p:stCondLst>
                                  <p:childTnLst>
                                    <p:set>
                                      <p:cBhvr>
                                        <p:cTn id="32" dur="1" fill="hold">
                                          <p:stCondLst>
                                            <p:cond delay="0"/>
                                          </p:stCondLst>
                                        </p:cTn>
                                        <p:tgtEl>
                                          <p:spTgt spid="50178"/>
                                        </p:tgtEl>
                                        <p:attrNameLst>
                                          <p:attrName>style.visibility</p:attrName>
                                        </p:attrNameLst>
                                      </p:cBhvr>
                                      <p:to>
                                        <p:strVal val="visible"/>
                                      </p:to>
                                    </p:set>
                                    <p:animEffect transition="in" filter="fade">
                                      <p:cBhvr>
                                        <p:cTn id="33" dur="500"/>
                                        <p:tgtEl>
                                          <p:spTgt spid="50178"/>
                                        </p:tgtEl>
                                      </p:cBhvr>
                                    </p:animEffect>
                                  </p:childTnLst>
                                </p:cTn>
                              </p:par>
                              <p:par>
                                <p:cTn id="34" presetID="10" presetClass="entr" presetSubtype="0" fill="hold" nodeType="withEffect">
                                  <p:stCondLst>
                                    <p:cond delay="0"/>
                                  </p:stCondLst>
                                  <p:childTnLst>
                                    <p:set>
                                      <p:cBhvr>
                                        <p:cTn id="35" dur="1" fill="hold">
                                          <p:stCondLst>
                                            <p:cond delay="0"/>
                                          </p:stCondLst>
                                        </p:cTn>
                                        <p:tgtEl>
                                          <p:spTgt spid="50180"/>
                                        </p:tgtEl>
                                        <p:attrNameLst>
                                          <p:attrName>style.visibility</p:attrName>
                                        </p:attrNameLst>
                                      </p:cBhvr>
                                      <p:to>
                                        <p:strVal val="visible"/>
                                      </p:to>
                                    </p:set>
                                    <p:animEffect transition="in" filter="fade">
                                      <p:cBhvr>
                                        <p:cTn id="36" dur="500"/>
                                        <p:tgtEl>
                                          <p:spTgt spid="5018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par>
                                <p:cTn id="47" presetID="10" presetClass="entr" presetSubtype="0" fill="hold"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91" grpId="0"/>
      <p:bldP spid="50184" grpId="0"/>
      <p:bldP spid="136" grpId="0"/>
      <p:bldP spid="1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90" name="Text Box 38">
            <a:extLst>
              <a:ext uri="{FF2B5EF4-FFF2-40B4-BE49-F238E27FC236}">
                <a16:creationId xmlns:a16="http://schemas.microsoft.com/office/drawing/2014/main" xmlns="" id="{27E83D31-65C1-4B5F-A20C-552E16294D54}"/>
              </a:ext>
            </a:extLst>
          </p:cNvPr>
          <p:cNvSpPr txBox="1">
            <a:spLocks noChangeArrowheads="1"/>
          </p:cNvSpPr>
          <p:nvPr/>
        </p:nvSpPr>
        <p:spPr bwMode="auto">
          <a:xfrm>
            <a:off x="2314393" y="734742"/>
            <a:ext cx="2667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Chứng minh</a:t>
            </a:r>
          </a:p>
        </p:txBody>
      </p:sp>
      <p:sp>
        <p:nvSpPr>
          <p:cNvPr id="49191" name="Text Box 39">
            <a:extLst>
              <a:ext uri="{FF2B5EF4-FFF2-40B4-BE49-F238E27FC236}">
                <a16:creationId xmlns:a16="http://schemas.microsoft.com/office/drawing/2014/main" xmlns="" id="{5B32E6D0-5489-47B6-A833-3C5B501FF1AA}"/>
              </a:ext>
            </a:extLst>
          </p:cNvPr>
          <p:cNvSpPr txBox="1">
            <a:spLocks noChangeArrowheads="1"/>
          </p:cNvSpPr>
          <p:nvPr/>
        </p:nvSpPr>
        <p:spPr bwMode="auto">
          <a:xfrm>
            <a:off x="2209800" y="1524000"/>
            <a:ext cx="4648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50000"/>
              </a:spcBef>
              <a:spcAft>
                <a:spcPct val="0"/>
              </a:spcAft>
              <a:buClrTx/>
              <a:buSzTx/>
              <a:buFontTx/>
              <a:buNone/>
              <a:tabLst/>
              <a:defRPr/>
            </a:pPr>
            <a:endParaRPr kumimoji="0" lang="vi-VN" altLang="en-US" sz="28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panose="020B0604020202020204" pitchFamily="34" charset="0"/>
              <a:ea typeface="+mn-ea"/>
              <a:cs typeface="+mn-cs"/>
            </a:endParaRPr>
          </a:p>
        </p:txBody>
      </p:sp>
      <p:sp>
        <p:nvSpPr>
          <p:cNvPr id="41" name="Text Box 6">
            <a:extLst>
              <a:ext uri="{FF2B5EF4-FFF2-40B4-BE49-F238E27FC236}">
                <a16:creationId xmlns:a16="http://schemas.microsoft.com/office/drawing/2014/main" xmlns="" id="{8169C5C8-59C4-427F-A828-0AF7D6EFC1AE}"/>
              </a:ext>
            </a:extLst>
          </p:cNvPr>
          <p:cNvSpPr txBox="1">
            <a:spLocks noChangeArrowheads="1"/>
          </p:cNvSpPr>
          <p:nvPr/>
        </p:nvSpPr>
        <p:spPr bwMode="auto">
          <a:xfrm>
            <a:off x="1525588" y="180975"/>
            <a:ext cx="1036161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FFFF00"/>
                </a:solidFill>
                <a:effectLst>
                  <a:outerShdw blurRad="38100" dist="38100" dir="2700000" algn="tl">
                    <a:srgbClr val="000000"/>
                  </a:outerShdw>
                </a:effectLst>
                <a:uLnTx/>
                <a:uFillTx/>
                <a:latin typeface="Times New Roman" panose="02020603050405020304" pitchFamily="18" charset="0"/>
                <a:ea typeface="+mn-ea"/>
                <a:cs typeface="Times New Roman" panose="02020603050405020304" pitchFamily="18" charset="0"/>
              </a:rPr>
              <a:t>TÍNH CHẤT BA ĐƯỜNG PHÂN GIÁC CỦA TAM GIÁC</a:t>
            </a:r>
          </a:p>
        </p:txBody>
      </p:sp>
      <p:pic>
        <p:nvPicPr>
          <p:cNvPr id="51225" name="Picture 27" descr="Rose-03-june">
            <a:extLst>
              <a:ext uri="{FF2B5EF4-FFF2-40B4-BE49-F238E27FC236}">
                <a16:creationId xmlns:a16="http://schemas.microsoft.com/office/drawing/2014/main" xmlns="" id="{78F1B60C-4F15-41BA-BE4D-5501010C069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90600" y="0"/>
            <a:ext cx="609600"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5" name="Group 44">
            <a:extLst>
              <a:ext uri="{FF2B5EF4-FFF2-40B4-BE49-F238E27FC236}">
                <a16:creationId xmlns:a16="http://schemas.microsoft.com/office/drawing/2014/main" xmlns="" id="{824DDCEA-2CC0-B347-EA77-D7075E1E58B5}"/>
              </a:ext>
            </a:extLst>
          </p:cNvPr>
          <p:cNvGrpSpPr/>
          <p:nvPr/>
        </p:nvGrpSpPr>
        <p:grpSpPr>
          <a:xfrm>
            <a:off x="1015048" y="1150316"/>
            <a:ext cx="8105853" cy="954107"/>
            <a:chOff x="990599" y="1150535"/>
            <a:chExt cx="7305040" cy="954107"/>
          </a:xfrm>
        </p:grpSpPr>
        <p:sp>
          <p:nvSpPr>
            <p:cNvPr id="49192" name="Text Box 40">
              <a:extLst>
                <a:ext uri="{FF2B5EF4-FFF2-40B4-BE49-F238E27FC236}">
                  <a16:creationId xmlns:a16="http://schemas.microsoft.com/office/drawing/2014/main" xmlns="" id="{22BDB27F-87C2-4233-8173-872C58FA0F78}"/>
                </a:ext>
              </a:extLst>
            </p:cNvPr>
            <p:cNvSpPr txBox="1">
              <a:spLocks noChangeArrowheads="1"/>
            </p:cNvSpPr>
            <p:nvPr/>
          </p:nvSpPr>
          <p:spPr bwMode="auto">
            <a:xfrm>
              <a:off x="990599" y="1150535"/>
              <a:ext cx="730504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ts val="0"/>
                </a:spcBef>
                <a:spcAft>
                  <a:spcPct val="0"/>
                </a:spcAft>
                <a:buClrTx/>
                <a:buSzTx/>
                <a:buFontTx/>
                <a:buNone/>
                <a:tabLst/>
                <a:defRPr/>
              </a:pPr>
              <a:r>
                <a:rPr kumimoji="0" lang="en-US" altLang="en-US"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Vì      là giao điểm của ba đường phân giác của</a:t>
              </a:r>
              <a:endParaRPr lang="en-US" altLang="en-US" b="0">
                <a:solidFill>
                  <a:srgbClr val="000000"/>
                </a:solidFill>
                <a:latin typeface="Times New Roman" panose="02020603050405020304" pitchFamily="18" charset="0"/>
                <a:cs typeface="Times New Roman" panose="02020603050405020304" pitchFamily="18" charset="0"/>
              </a:endParaRPr>
            </a:p>
            <a:p>
              <a:pPr marL="0" marR="0" lvl="0" indent="0" defTabSz="914400" rtl="0" eaLnBrk="1" fontAlgn="base" latinLnBrk="0" hangingPunct="1">
                <a:lnSpc>
                  <a:spcPct val="100000"/>
                </a:lnSpc>
                <a:spcBef>
                  <a:spcPts val="0"/>
                </a:spcBef>
                <a:spcAft>
                  <a:spcPct val="0"/>
                </a:spcAft>
                <a:buClrTx/>
                <a:buSzTx/>
                <a:buFontTx/>
                <a:buNone/>
                <a:tabLst/>
                <a:defRPr/>
              </a:pPr>
              <a:r>
                <a:rPr kumimoji="0" lang="en-US" altLang="en-US" b="0" i="0" u="none" strike="noStrike" kern="1200" cap="none" spc="0" normalizeH="0" noProof="0">
                  <a:ln>
                    <a:noFill/>
                  </a:ln>
                  <a:solidFill>
                    <a:srgbClr val="000000"/>
                  </a:solidFill>
                  <a:effectLst/>
                  <a:uLnTx/>
                  <a:uFillTx/>
                  <a:latin typeface="Times New Roman" panose="02020603050405020304" pitchFamily="18" charset="0"/>
                  <a:cs typeface="Times New Roman" panose="02020603050405020304" pitchFamily="18" charset="0"/>
                </a:rPr>
                <a:t>           </a:t>
              </a:r>
              <a:endParaRPr kumimoji="0" lang="en-US" altLang="en-US"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graphicFrame>
          <p:nvGraphicFramePr>
            <p:cNvPr id="2" name="Object 1">
              <a:extLst>
                <a:ext uri="{FF2B5EF4-FFF2-40B4-BE49-F238E27FC236}">
                  <a16:creationId xmlns:a16="http://schemas.microsoft.com/office/drawing/2014/main" xmlns="" id="{A0E5DB3C-A031-6885-5485-F3CEDD678D26}"/>
                </a:ext>
              </a:extLst>
            </p:cNvPr>
            <p:cNvGraphicFramePr>
              <a:graphicFrameLocks noChangeAspect="1"/>
            </p:cNvGraphicFramePr>
            <p:nvPr>
              <p:extLst>
                <p:ext uri="{D42A27DB-BD31-4B8C-83A1-F6EECF244321}">
                  <p14:modId xmlns:p14="http://schemas.microsoft.com/office/powerpoint/2010/main" val="3640077738"/>
                </p:ext>
              </p:extLst>
            </p:nvPr>
          </p:nvGraphicFramePr>
          <p:xfrm>
            <a:off x="1495678" y="1227800"/>
            <a:ext cx="278193" cy="362990"/>
          </p:xfrm>
          <a:graphic>
            <a:graphicData uri="http://schemas.openxmlformats.org/presentationml/2006/ole">
              <mc:AlternateContent xmlns:mc="http://schemas.openxmlformats.org/markup-compatibility/2006">
                <mc:Choice xmlns:v="urn:schemas-microsoft-com:vml" Requires="v">
                  <p:oleObj spid="_x0000_s10302" name="Equation" r:id="rId4" imgW="297222" imgH="387194" progId="Equation.DSMT4">
                    <p:embed/>
                  </p:oleObj>
                </mc:Choice>
                <mc:Fallback>
                  <p:oleObj name="Equation" r:id="rId4" imgW="297222" imgH="387194" progId="Equation.DSMT4">
                    <p:embed/>
                    <p:pic>
                      <p:nvPicPr>
                        <p:cNvPr id="2" name="Object 1">
                          <a:extLst>
                            <a:ext uri="{FF2B5EF4-FFF2-40B4-BE49-F238E27FC236}">
                              <a16:creationId xmlns:a16="http://schemas.microsoft.com/office/drawing/2014/main" xmlns="" id="{A0E5DB3C-A031-6885-5485-F3CEDD678D26}"/>
                            </a:ext>
                          </a:extLst>
                        </p:cNvPr>
                        <p:cNvPicPr/>
                        <p:nvPr/>
                      </p:nvPicPr>
                      <p:blipFill>
                        <a:blip r:embed="rId5"/>
                        <a:stretch>
                          <a:fillRect/>
                        </a:stretch>
                      </p:blipFill>
                      <p:spPr>
                        <a:xfrm>
                          <a:off x="1495678" y="1227800"/>
                          <a:ext cx="278193" cy="362990"/>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xmlns="" id="{D7022D9B-84FD-533D-D0B3-96C5A76618EC}"/>
                </a:ext>
              </a:extLst>
            </p:cNvPr>
            <p:cNvGraphicFramePr>
              <a:graphicFrameLocks noChangeAspect="1"/>
            </p:cNvGraphicFramePr>
            <p:nvPr>
              <p:extLst>
                <p:ext uri="{D42A27DB-BD31-4B8C-83A1-F6EECF244321}">
                  <p14:modId xmlns:p14="http://schemas.microsoft.com/office/powerpoint/2010/main" val="297983833"/>
                </p:ext>
              </p:extLst>
            </p:nvPr>
          </p:nvGraphicFramePr>
          <p:xfrm>
            <a:off x="7221943" y="1257096"/>
            <a:ext cx="887314" cy="366713"/>
          </p:xfrm>
          <a:graphic>
            <a:graphicData uri="http://schemas.openxmlformats.org/presentationml/2006/ole">
              <mc:AlternateContent xmlns:mc="http://schemas.openxmlformats.org/markup-compatibility/2006">
                <mc:Choice xmlns:v="urn:schemas-microsoft-com:vml" Requires="v">
                  <p:oleObj spid="_x0000_s10303" name="Equation" r:id="rId6" imgW="431640" imgH="177480" progId="Equation.DSMT4">
                    <p:embed/>
                  </p:oleObj>
                </mc:Choice>
                <mc:Fallback>
                  <p:oleObj name="Equation" r:id="rId6" imgW="431640" imgH="177480" progId="Equation.DSMT4">
                    <p:embed/>
                    <p:pic>
                      <p:nvPicPr>
                        <p:cNvPr id="3" name="Object 2">
                          <a:extLst>
                            <a:ext uri="{FF2B5EF4-FFF2-40B4-BE49-F238E27FC236}">
                              <a16:creationId xmlns:a16="http://schemas.microsoft.com/office/drawing/2014/main" xmlns="" id="{D7022D9B-84FD-533D-D0B3-96C5A76618EC}"/>
                            </a:ext>
                          </a:extLst>
                        </p:cNvPr>
                        <p:cNvPicPr/>
                        <p:nvPr/>
                      </p:nvPicPr>
                      <p:blipFill>
                        <a:blip r:embed="rId7"/>
                        <a:stretch>
                          <a:fillRect/>
                        </a:stretch>
                      </p:blipFill>
                      <p:spPr>
                        <a:xfrm>
                          <a:off x="7221943" y="1257096"/>
                          <a:ext cx="887314" cy="366713"/>
                        </a:xfrm>
                        <a:prstGeom prst="rect">
                          <a:avLst/>
                        </a:prstGeom>
                      </p:spPr>
                    </p:pic>
                  </p:oleObj>
                </mc:Fallback>
              </mc:AlternateContent>
            </a:graphicData>
          </a:graphic>
        </p:graphicFrame>
      </p:grpSp>
      <p:graphicFrame>
        <p:nvGraphicFramePr>
          <p:cNvPr id="19" name="Object 18">
            <a:extLst>
              <a:ext uri="{FF2B5EF4-FFF2-40B4-BE49-F238E27FC236}">
                <a16:creationId xmlns:a16="http://schemas.microsoft.com/office/drawing/2014/main" xmlns="" id="{5C978962-1B19-06D4-E873-D78739E50756}"/>
              </a:ext>
            </a:extLst>
          </p:cNvPr>
          <p:cNvGraphicFramePr>
            <a:graphicFrameLocks noChangeAspect="1"/>
          </p:cNvGraphicFramePr>
          <p:nvPr>
            <p:extLst>
              <p:ext uri="{D42A27DB-BD31-4B8C-83A1-F6EECF244321}">
                <p14:modId xmlns:p14="http://schemas.microsoft.com/office/powerpoint/2010/main" val="1411610107"/>
              </p:ext>
            </p:extLst>
          </p:nvPr>
        </p:nvGraphicFramePr>
        <p:xfrm>
          <a:off x="1118966" y="2250215"/>
          <a:ext cx="2256477" cy="352193"/>
        </p:xfrm>
        <a:graphic>
          <a:graphicData uri="http://schemas.openxmlformats.org/presentationml/2006/ole">
            <mc:AlternateContent xmlns:mc="http://schemas.openxmlformats.org/markup-compatibility/2006">
              <mc:Choice xmlns:v="urn:schemas-microsoft-com:vml" Requires="v">
                <p:oleObj spid="_x0000_s10304" name="Equation" r:id="rId8" imgW="1218960" imgH="190440" progId="Equation.DSMT4">
                  <p:embed/>
                </p:oleObj>
              </mc:Choice>
              <mc:Fallback>
                <p:oleObj name="Equation" r:id="rId8" imgW="1218960" imgH="190440" progId="Equation.DSMT4">
                  <p:embed/>
                  <p:pic>
                    <p:nvPicPr>
                      <p:cNvPr id="19" name="Object 18">
                        <a:extLst>
                          <a:ext uri="{FF2B5EF4-FFF2-40B4-BE49-F238E27FC236}">
                            <a16:creationId xmlns:a16="http://schemas.microsoft.com/office/drawing/2014/main" xmlns="" id="{5C978962-1B19-06D4-E873-D78739E50756}"/>
                          </a:ext>
                        </a:extLst>
                      </p:cNvPr>
                      <p:cNvPicPr/>
                      <p:nvPr/>
                    </p:nvPicPr>
                    <p:blipFill>
                      <a:blip r:embed="rId9"/>
                      <a:stretch>
                        <a:fillRect/>
                      </a:stretch>
                    </p:blipFill>
                    <p:spPr>
                      <a:xfrm>
                        <a:off x="1118966" y="2250215"/>
                        <a:ext cx="2256477" cy="352193"/>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xmlns="" id="{62CAA425-9243-B5F6-62C9-AC9C5813A007}"/>
              </a:ext>
            </a:extLst>
          </p:cNvPr>
          <p:cNvGraphicFramePr>
            <a:graphicFrameLocks noChangeAspect="1"/>
          </p:cNvGraphicFramePr>
          <p:nvPr>
            <p:extLst>
              <p:ext uri="{D42A27DB-BD31-4B8C-83A1-F6EECF244321}">
                <p14:modId xmlns:p14="http://schemas.microsoft.com/office/powerpoint/2010/main" val="3795673182"/>
              </p:ext>
            </p:extLst>
          </p:nvPr>
        </p:nvGraphicFramePr>
        <p:xfrm>
          <a:off x="1111850" y="1801271"/>
          <a:ext cx="7319505" cy="388203"/>
        </p:xfrm>
        <a:graphic>
          <a:graphicData uri="http://schemas.openxmlformats.org/presentationml/2006/ole">
            <mc:AlternateContent xmlns:mc="http://schemas.openxmlformats.org/markup-compatibility/2006">
              <mc:Choice xmlns:v="urn:schemas-microsoft-com:vml" Requires="v">
                <p:oleObj spid="_x0000_s10305" name="Equation" r:id="rId10" imgW="4089240" imgH="215640" progId="Equation.DSMT4">
                  <p:embed/>
                </p:oleObj>
              </mc:Choice>
              <mc:Fallback>
                <p:oleObj name="Equation" r:id="rId10" imgW="4089240" imgH="215640" progId="Equation.DSMT4">
                  <p:embed/>
                  <p:pic>
                    <p:nvPicPr>
                      <p:cNvPr id="5" name="Object 4">
                        <a:extLst>
                          <a:ext uri="{FF2B5EF4-FFF2-40B4-BE49-F238E27FC236}">
                            <a16:creationId xmlns:a16="http://schemas.microsoft.com/office/drawing/2014/main" xmlns="" id="{62CAA425-9243-B5F6-62C9-AC9C5813A007}"/>
                          </a:ext>
                        </a:extLst>
                      </p:cNvPr>
                      <p:cNvPicPr/>
                      <p:nvPr/>
                    </p:nvPicPr>
                    <p:blipFill>
                      <a:blip r:embed="rId11"/>
                      <a:stretch>
                        <a:fillRect/>
                      </a:stretch>
                    </p:blipFill>
                    <p:spPr>
                      <a:xfrm>
                        <a:off x="1111850" y="1801271"/>
                        <a:ext cx="7319505" cy="388203"/>
                      </a:xfrm>
                      <a:prstGeom prst="rect">
                        <a:avLst/>
                      </a:prstGeom>
                    </p:spPr>
                  </p:pic>
                </p:oleObj>
              </mc:Fallback>
            </mc:AlternateContent>
          </a:graphicData>
        </a:graphic>
      </p:graphicFrame>
      <p:graphicFrame>
        <p:nvGraphicFramePr>
          <p:cNvPr id="24" name="Object 23">
            <a:extLst>
              <a:ext uri="{FF2B5EF4-FFF2-40B4-BE49-F238E27FC236}">
                <a16:creationId xmlns:a16="http://schemas.microsoft.com/office/drawing/2014/main" xmlns="" id="{99136D5A-4C1D-6293-E062-3AC1E4397AAA}"/>
              </a:ext>
            </a:extLst>
          </p:cNvPr>
          <p:cNvGraphicFramePr>
            <a:graphicFrameLocks noChangeAspect="1"/>
          </p:cNvGraphicFramePr>
          <p:nvPr>
            <p:extLst>
              <p:ext uri="{D42A27DB-BD31-4B8C-83A1-F6EECF244321}">
                <p14:modId xmlns:p14="http://schemas.microsoft.com/office/powerpoint/2010/main" val="1084153173"/>
              </p:ext>
            </p:extLst>
          </p:nvPr>
        </p:nvGraphicFramePr>
        <p:xfrm>
          <a:off x="1096945" y="2639746"/>
          <a:ext cx="3069148" cy="403758"/>
        </p:xfrm>
        <a:graphic>
          <a:graphicData uri="http://schemas.openxmlformats.org/presentationml/2006/ole">
            <mc:AlternateContent xmlns:mc="http://schemas.openxmlformats.org/markup-compatibility/2006">
              <mc:Choice xmlns:v="urn:schemas-microsoft-com:vml" Requires="v">
                <p:oleObj spid="_x0000_s10306" name="Equation" r:id="rId12" imgW="1665244" imgH="219126" progId="Equation.DSMT4">
                  <p:embed/>
                </p:oleObj>
              </mc:Choice>
              <mc:Fallback>
                <p:oleObj name="Equation" r:id="rId12" imgW="1665244" imgH="219126" progId="Equation.DSMT4">
                  <p:embed/>
                  <p:pic>
                    <p:nvPicPr>
                      <p:cNvPr id="0" name=""/>
                      <p:cNvPicPr/>
                      <p:nvPr/>
                    </p:nvPicPr>
                    <p:blipFill>
                      <a:blip r:embed="rId13"/>
                      <a:stretch>
                        <a:fillRect/>
                      </a:stretch>
                    </p:blipFill>
                    <p:spPr>
                      <a:xfrm>
                        <a:off x="1096945" y="2639746"/>
                        <a:ext cx="3069148" cy="403758"/>
                      </a:xfrm>
                      <a:prstGeom prst="rect">
                        <a:avLst/>
                      </a:prstGeom>
                    </p:spPr>
                  </p:pic>
                </p:oleObj>
              </mc:Fallback>
            </mc:AlternateContent>
          </a:graphicData>
        </a:graphic>
      </p:graphicFrame>
      <p:sp>
        <p:nvSpPr>
          <p:cNvPr id="46" name="Text Box 40">
            <a:extLst>
              <a:ext uri="{FF2B5EF4-FFF2-40B4-BE49-F238E27FC236}">
                <a16:creationId xmlns:a16="http://schemas.microsoft.com/office/drawing/2014/main" xmlns="" id="{F85F8987-5116-7C4D-4543-FAA0B9A26106}"/>
              </a:ext>
            </a:extLst>
          </p:cNvPr>
          <p:cNvSpPr txBox="1">
            <a:spLocks noChangeArrowheads="1"/>
          </p:cNvSpPr>
          <p:nvPr/>
        </p:nvSpPr>
        <p:spPr bwMode="auto">
          <a:xfrm>
            <a:off x="4214924" y="2584348"/>
            <a:ext cx="405531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ts val="0"/>
              </a:spcBef>
              <a:spcAft>
                <a:spcPct val="0"/>
              </a:spcAft>
              <a:buClrTx/>
              <a:buSzTx/>
              <a:buFontTx/>
              <a:buNone/>
              <a:tabLst/>
              <a:defRPr/>
            </a:pPr>
            <a:r>
              <a:rPr kumimoji="0" lang="en-US" altLang="en-US"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là các tam giác cân tại </a:t>
            </a:r>
            <a:endParaRPr lang="en-US" altLang="en-US" b="0">
              <a:solidFill>
                <a:srgbClr val="000000"/>
              </a:solidFill>
              <a:latin typeface="Times New Roman" panose="02020603050405020304" pitchFamily="18" charset="0"/>
              <a:cs typeface="Times New Roman" panose="02020603050405020304" pitchFamily="18" charset="0"/>
            </a:endParaRPr>
          </a:p>
        </p:txBody>
      </p:sp>
      <p:graphicFrame>
        <p:nvGraphicFramePr>
          <p:cNvPr id="25" name="Object 24">
            <a:extLst>
              <a:ext uri="{FF2B5EF4-FFF2-40B4-BE49-F238E27FC236}">
                <a16:creationId xmlns:a16="http://schemas.microsoft.com/office/drawing/2014/main" xmlns="" id="{9814C4CC-4730-FDFB-61A5-8FF6835D7B19}"/>
              </a:ext>
            </a:extLst>
          </p:cNvPr>
          <p:cNvGraphicFramePr>
            <a:graphicFrameLocks noChangeAspect="1"/>
          </p:cNvGraphicFramePr>
          <p:nvPr>
            <p:extLst>
              <p:ext uri="{D42A27DB-BD31-4B8C-83A1-F6EECF244321}">
                <p14:modId xmlns:p14="http://schemas.microsoft.com/office/powerpoint/2010/main" val="581603893"/>
              </p:ext>
            </p:extLst>
          </p:nvPr>
        </p:nvGraphicFramePr>
        <p:xfrm>
          <a:off x="7531020" y="2706830"/>
          <a:ext cx="267732" cy="346834"/>
        </p:xfrm>
        <a:graphic>
          <a:graphicData uri="http://schemas.openxmlformats.org/presentationml/2006/ole">
            <mc:AlternateContent xmlns:mc="http://schemas.openxmlformats.org/markup-compatibility/2006">
              <mc:Choice xmlns:v="urn:schemas-microsoft-com:vml" Requires="v">
                <p:oleObj spid="_x0000_s10307" name="Equation" r:id="rId14" imgW="278871" imgH="362679" progId="Equation.DSMT4">
                  <p:embed/>
                </p:oleObj>
              </mc:Choice>
              <mc:Fallback>
                <p:oleObj name="Equation" r:id="rId14" imgW="278871" imgH="362679" progId="Equation.DSMT4">
                  <p:embed/>
                  <p:pic>
                    <p:nvPicPr>
                      <p:cNvPr id="0" name=""/>
                      <p:cNvPicPr/>
                      <p:nvPr/>
                    </p:nvPicPr>
                    <p:blipFill>
                      <a:blip r:embed="rId15"/>
                      <a:stretch>
                        <a:fillRect/>
                      </a:stretch>
                    </p:blipFill>
                    <p:spPr>
                      <a:xfrm>
                        <a:off x="7531020" y="2706830"/>
                        <a:ext cx="267732" cy="346834"/>
                      </a:xfrm>
                      <a:prstGeom prst="rect">
                        <a:avLst/>
                      </a:prstGeom>
                    </p:spPr>
                  </p:pic>
                </p:oleObj>
              </mc:Fallback>
            </mc:AlternateContent>
          </a:graphicData>
        </a:graphic>
      </p:graphicFrame>
      <p:graphicFrame>
        <p:nvGraphicFramePr>
          <p:cNvPr id="51" name="Object 50">
            <a:extLst>
              <a:ext uri="{FF2B5EF4-FFF2-40B4-BE49-F238E27FC236}">
                <a16:creationId xmlns:a16="http://schemas.microsoft.com/office/drawing/2014/main" xmlns="" id="{055CC4DA-97ED-003C-4A02-22E14411FEB2}"/>
              </a:ext>
            </a:extLst>
          </p:cNvPr>
          <p:cNvGraphicFramePr>
            <a:graphicFrameLocks noChangeAspect="1"/>
          </p:cNvGraphicFramePr>
          <p:nvPr>
            <p:extLst>
              <p:ext uri="{D42A27DB-BD31-4B8C-83A1-F6EECF244321}">
                <p14:modId xmlns:p14="http://schemas.microsoft.com/office/powerpoint/2010/main" val="1028092224"/>
              </p:ext>
            </p:extLst>
          </p:nvPr>
        </p:nvGraphicFramePr>
        <p:xfrm>
          <a:off x="1603040" y="3148525"/>
          <a:ext cx="853716" cy="358010"/>
        </p:xfrm>
        <a:graphic>
          <a:graphicData uri="http://schemas.openxmlformats.org/presentationml/2006/ole">
            <mc:AlternateContent xmlns:mc="http://schemas.openxmlformats.org/markup-compatibility/2006">
              <mc:Choice xmlns:v="urn:schemas-microsoft-com:vml" Requires="v">
                <p:oleObj spid="_x0000_s10308" name="Equation" r:id="rId16" imgW="393480" imgH="164880" progId="Equation.DSMT4">
                  <p:embed/>
                </p:oleObj>
              </mc:Choice>
              <mc:Fallback>
                <p:oleObj name="Equation" r:id="rId16" imgW="393480" imgH="164880" progId="Equation.DSMT4">
                  <p:embed/>
                  <p:pic>
                    <p:nvPicPr>
                      <p:cNvPr id="9" name="Object 8">
                        <a:extLst>
                          <a:ext uri="{FF2B5EF4-FFF2-40B4-BE49-F238E27FC236}">
                            <a16:creationId xmlns:a16="http://schemas.microsoft.com/office/drawing/2014/main" xmlns="" id="{B5557CBE-FADA-EA2B-6731-B268C08C1898}"/>
                          </a:ext>
                        </a:extLst>
                      </p:cNvPr>
                      <p:cNvPicPr/>
                      <p:nvPr/>
                    </p:nvPicPr>
                    <p:blipFill>
                      <a:blip r:embed="rId17"/>
                      <a:stretch>
                        <a:fillRect/>
                      </a:stretch>
                    </p:blipFill>
                    <p:spPr>
                      <a:xfrm>
                        <a:off x="1603040" y="3148525"/>
                        <a:ext cx="853716" cy="358010"/>
                      </a:xfrm>
                      <a:prstGeom prst="rect">
                        <a:avLst/>
                      </a:prstGeom>
                    </p:spPr>
                  </p:pic>
                </p:oleObj>
              </mc:Fallback>
            </mc:AlternateContent>
          </a:graphicData>
        </a:graphic>
      </p:graphicFrame>
      <p:graphicFrame>
        <p:nvGraphicFramePr>
          <p:cNvPr id="52" name="Object 51">
            <a:extLst>
              <a:ext uri="{FF2B5EF4-FFF2-40B4-BE49-F238E27FC236}">
                <a16:creationId xmlns:a16="http://schemas.microsoft.com/office/drawing/2014/main" xmlns="" id="{3D149148-4837-9CC6-2119-50327A31FCBA}"/>
              </a:ext>
            </a:extLst>
          </p:cNvPr>
          <p:cNvGraphicFramePr>
            <a:graphicFrameLocks noChangeAspect="1"/>
          </p:cNvGraphicFramePr>
          <p:nvPr>
            <p:extLst>
              <p:ext uri="{D42A27DB-BD31-4B8C-83A1-F6EECF244321}">
                <p14:modId xmlns:p14="http://schemas.microsoft.com/office/powerpoint/2010/main" val="4170149657"/>
              </p:ext>
            </p:extLst>
          </p:nvPr>
        </p:nvGraphicFramePr>
        <p:xfrm>
          <a:off x="4192834" y="3132733"/>
          <a:ext cx="329714" cy="357190"/>
        </p:xfrm>
        <a:graphic>
          <a:graphicData uri="http://schemas.openxmlformats.org/presentationml/2006/ole">
            <mc:AlternateContent xmlns:mc="http://schemas.openxmlformats.org/markup-compatibility/2006">
              <mc:Choice xmlns:v="urn:schemas-microsoft-com:vml" Requires="v">
                <p:oleObj spid="_x0000_s10309" name="Equation" r:id="rId18" imgW="152280" imgH="164880" progId="Equation.DSMT4">
                  <p:embed/>
                </p:oleObj>
              </mc:Choice>
              <mc:Fallback>
                <p:oleObj name="Equation" r:id="rId18" imgW="152280" imgH="164880" progId="Equation.DSMT4">
                  <p:embed/>
                  <p:pic>
                    <p:nvPicPr>
                      <p:cNvPr id="10" name="Object 9">
                        <a:extLst>
                          <a:ext uri="{FF2B5EF4-FFF2-40B4-BE49-F238E27FC236}">
                            <a16:creationId xmlns:a16="http://schemas.microsoft.com/office/drawing/2014/main" xmlns="" id="{6A562F6F-196F-9110-4E14-46DE98667C31}"/>
                          </a:ext>
                        </a:extLst>
                      </p:cNvPr>
                      <p:cNvPicPr/>
                      <p:nvPr/>
                    </p:nvPicPr>
                    <p:blipFill>
                      <a:blip r:embed="rId19"/>
                      <a:stretch>
                        <a:fillRect/>
                      </a:stretch>
                    </p:blipFill>
                    <p:spPr>
                      <a:xfrm>
                        <a:off x="4192834" y="3132733"/>
                        <a:ext cx="329714" cy="357190"/>
                      </a:xfrm>
                      <a:prstGeom prst="rect">
                        <a:avLst/>
                      </a:prstGeom>
                    </p:spPr>
                  </p:pic>
                </p:oleObj>
              </mc:Fallback>
            </mc:AlternateContent>
          </a:graphicData>
        </a:graphic>
      </p:graphicFrame>
      <p:graphicFrame>
        <p:nvGraphicFramePr>
          <p:cNvPr id="57" name="Object 56">
            <a:extLst>
              <a:ext uri="{FF2B5EF4-FFF2-40B4-BE49-F238E27FC236}">
                <a16:creationId xmlns:a16="http://schemas.microsoft.com/office/drawing/2014/main" xmlns="" id="{81EE01E7-1F32-31DC-8D78-6E98B1001C27}"/>
              </a:ext>
            </a:extLst>
          </p:cNvPr>
          <p:cNvGraphicFramePr>
            <a:graphicFrameLocks noChangeAspect="1"/>
          </p:cNvGraphicFramePr>
          <p:nvPr>
            <p:extLst>
              <p:ext uri="{D42A27DB-BD31-4B8C-83A1-F6EECF244321}">
                <p14:modId xmlns:p14="http://schemas.microsoft.com/office/powerpoint/2010/main" val="8972331"/>
              </p:ext>
            </p:extLst>
          </p:nvPr>
        </p:nvGraphicFramePr>
        <p:xfrm>
          <a:off x="5086785" y="3128448"/>
          <a:ext cx="915049" cy="400334"/>
        </p:xfrm>
        <a:graphic>
          <a:graphicData uri="http://schemas.openxmlformats.org/presentationml/2006/ole">
            <mc:AlternateContent xmlns:mc="http://schemas.openxmlformats.org/markup-compatibility/2006">
              <mc:Choice xmlns:v="urn:schemas-microsoft-com:vml" Requires="v">
                <p:oleObj spid="_x0000_s10310" name="Equation" r:id="rId20" imgW="406080" imgH="177480" progId="Equation.DSMT4">
                  <p:embed/>
                </p:oleObj>
              </mc:Choice>
              <mc:Fallback>
                <p:oleObj name="Equation" r:id="rId20" imgW="406080" imgH="177480" progId="Equation.DSMT4">
                  <p:embed/>
                  <p:pic>
                    <p:nvPicPr>
                      <p:cNvPr id="12" name="Object 11">
                        <a:extLst>
                          <a:ext uri="{FF2B5EF4-FFF2-40B4-BE49-F238E27FC236}">
                            <a16:creationId xmlns:a16="http://schemas.microsoft.com/office/drawing/2014/main" xmlns="" id="{13504E16-D6CA-7A2B-2837-E2906646ABA9}"/>
                          </a:ext>
                        </a:extLst>
                      </p:cNvPr>
                      <p:cNvPicPr/>
                      <p:nvPr/>
                    </p:nvPicPr>
                    <p:blipFill>
                      <a:blip r:embed="rId21"/>
                      <a:stretch>
                        <a:fillRect/>
                      </a:stretch>
                    </p:blipFill>
                    <p:spPr>
                      <a:xfrm>
                        <a:off x="5086785" y="3128448"/>
                        <a:ext cx="915049" cy="400334"/>
                      </a:xfrm>
                      <a:prstGeom prst="rect">
                        <a:avLst/>
                      </a:prstGeom>
                    </p:spPr>
                  </p:pic>
                </p:oleObj>
              </mc:Fallback>
            </mc:AlternateContent>
          </a:graphicData>
        </a:graphic>
      </p:graphicFrame>
      <p:graphicFrame>
        <p:nvGraphicFramePr>
          <p:cNvPr id="59" name="Object 58">
            <a:extLst>
              <a:ext uri="{FF2B5EF4-FFF2-40B4-BE49-F238E27FC236}">
                <a16:creationId xmlns:a16="http://schemas.microsoft.com/office/drawing/2014/main" xmlns="" id="{ECEAEFDA-B05A-026A-37CE-343D263F3F00}"/>
              </a:ext>
            </a:extLst>
          </p:cNvPr>
          <p:cNvGraphicFramePr>
            <a:graphicFrameLocks noChangeAspect="1"/>
          </p:cNvGraphicFramePr>
          <p:nvPr>
            <p:extLst>
              <p:ext uri="{D42A27DB-BD31-4B8C-83A1-F6EECF244321}">
                <p14:modId xmlns:p14="http://schemas.microsoft.com/office/powerpoint/2010/main" val="1630179154"/>
              </p:ext>
            </p:extLst>
          </p:nvPr>
        </p:nvGraphicFramePr>
        <p:xfrm>
          <a:off x="7421501" y="3136689"/>
          <a:ext cx="444815" cy="400334"/>
        </p:xfrm>
        <a:graphic>
          <a:graphicData uri="http://schemas.openxmlformats.org/presentationml/2006/ole">
            <mc:AlternateContent xmlns:mc="http://schemas.openxmlformats.org/markup-compatibility/2006">
              <mc:Choice xmlns:v="urn:schemas-microsoft-com:vml" Requires="v">
                <p:oleObj spid="_x0000_s10311" name="Equation" r:id="rId22" imgW="177480" imgH="177480" progId="Equation.DSMT4">
                  <p:embed/>
                </p:oleObj>
              </mc:Choice>
              <mc:Fallback>
                <p:oleObj name="Equation" r:id="rId22" imgW="177480" imgH="177480" progId="Equation.DSMT4">
                  <p:embed/>
                  <p:pic>
                    <p:nvPicPr>
                      <p:cNvPr id="13" name="Object 12">
                        <a:extLst>
                          <a:ext uri="{FF2B5EF4-FFF2-40B4-BE49-F238E27FC236}">
                            <a16:creationId xmlns:a16="http://schemas.microsoft.com/office/drawing/2014/main" xmlns="" id="{8CC3ECCA-2CB5-FFAF-3D15-996BA1B61291}"/>
                          </a:ext>
                        </a:extLst>
                      </p:cNvPr>
                      <p:cNvPicPr/>
                      <p:nvPr/>
                    </p:nvPicPr>
                    <p:blipFill>
                      <a:blip r:embed="rId23"/>
                      <a:stretch>
                        <a:fillRect/>
                      </a:stretch>
                    </p:blipFill>
                    <p:spPr>
                      <a:xfrm>
                        <a:off x="7421501" y="3136689"/>
                        <a:ext cx="444815" cy="400334"/>
                      </a:xfrm>
                      <a:prstGeom prst="rect">
                        <a:avLst/>
                      </a:prstGeom>
                    </p:spPr>
                  </p:pic>
                </p:oleObj>
              </mc:Fallback>
            </mc:AlternateContent>
          </a:graphicData>
        </a:graphic>
      </p:graphicFrame>
      <p:sp>
        <p:nvSpPr>
          <p:cNvPr id="61" name="TextBox 60">
            <a:extLst>
              <a:ext uri="{FF2B5EF4-FFF2-40B4-BE49-F238E27FC236}">
                <a16:creationId xmlns:a16="http://schemas.microsoft.com/office/drawing/2014/main" xmlns="" id="{BEE75CF5-B692-35EF-BC5F-A8F56242B094}"/>
              </a:ext>
            </a:extLst>
          </p:cNvPr>
          <p:cNvSpPr txBox="1"/>
          <p:nvPr/>
        </p:nvSpPr>
        <p:spPr>
          <a:xfrm>
            <a:off x="662756" y="3046608"/>
            <a:ext cx="7973244"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    Xét             vuông tại      và            vuông tại    , có:  </a:t>
            </a:r>
          </a:p>
        </p:txBody>
      </p:sp>
      <p:sp>
        <p:nvSpPr>
          <p:cNvPr id="63" name="TextBox 62">
            <a:extLst>
              <a:ext uri="{FF2B5EF4-FFF2-40B4-BE49-F238E27FC236}">
                <a16:creationId xmlns:a16="http://schemas.microsoft.com/office/drawing/2014/main" xmlns="" id="{592DBDE9-9B48-CBD1-E780-9E7A600CF063}"/>
              </a:ext>
            </a:extLst>
          </p:cNvPr>
          <p:cNvSpPr txBox="1"/>
          <p:nvPr/>
        </p:nvSpPr>
        <p:spPr>
          <a:xfrm>
            <a:off x="990600" y="4044659"/>
            <a:ext cx="720356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                  (vì       là phân giác của          )  </a:t>
            </a:r>
          </a:p>
        </p:txBody>
      </p:sp>
      <p:graphicFrame>
        <p:nvGraphicFramePr>
          <p:cNvPr id="64" name="Object 63">
            <a:extLst>
              <a:ext uri="{FF2B5EF4-FFF2-40B4-BE49-F238E27FC236}">
                <a16:creationId xmlns:a16="http://schemas.microsoft.com/office/drawing/2014/main" xmlns="" id="{AFDA0288-5EE2-58C5-5758-D2B8BF1A3E59}"/>
              </a:ext>
            </a:extLst>
          </p:cNvPr>
          <p:cNvGraphicFramePr>
            <a:graphicFrameLocks noChangeAspect="1"/>
          </p:cNvGraphicFramePr>
          <p:nvPr>
            <p:extLst>
              <p:ext uri="{D42A27DB-BD31-4B8C-83A1-F6EECF244321}">
                <p14:modId xmlns:p14="http://schemas.microsoft.com/office/powerpoint/2010/main" val="4200030511"/>
              </p:ext>
            </p:extLst>
          </p:nvPr>
        </p:nvGraphicFramePr>
        <p:xfrm>
          <a:off x="1209993" y="4032848"/>
          <a:ext cx="1447800" cy="449317"/>
        </p:xfrm>
        <a:graphic>
          <a:graphicData uri="http://schemas.openxmlformats.org/presentationml/2006/ole">
            <mc:AlternateContent xmlns:mc="http://schemas.openxmlformats.org/markup-compatibility/2006">
              <mc:Choice xmlns:v="urn:schemas-microsoft-com:vml" Requires="v">
                <p:oleObj spid="_x0000_s10312" name="Equation" r:id="rId24" imgW="736560" imgH="228600" progId="Equation.DSMT4">
                  <p:embed/>
                </p:oleObj>
              </mc:Choice>
              <mc:Fallback>
                <p:oleObj name="Equation" r:id="rId24" imgW="736560" imgH="228600" progId="Equation.DSMT4">
                  <p:embed/>
                  <p:pic>
                    <p:nvPicPr>
                      <p:cNvPr id="15" name="Object 14">
                        <a:extLst>
                          <a:ext uri="{FF2B5EF4-FFF2-40B4-BE49-F238E27FC236}">
                            <a16:creationId xmlns:a16="http://schemas.microsoft.com/office/drawing/2014/main" xmlns="" id="{70D68090-1ECB-CB51-87AA-C4DDEDB76DD0}"/>
                          </a:ext>
                        </a:extLst>
                      </p:cNvPr>
                      <p:cNvPicPr/>
                      <p:nvPr/>
                    </p:nvPicPr>
                    <p:blipFill>
                      <a:blip r:embed="rId25"/>
                      <a:stretch>
                        <a:fillRect/>
                      </a:stretch>
                    </p:blipFill>
                    <p:spPr>
                      <a:xfrm>
                        <a:off x="1209993" y="4032848"/>
                        <a:ext cx="1447800" cy="449317"/>
                      </a:xfrm>
                      <a:prstGeom prst="rect">
                        <a:avLst/>
                      </a:prstGeom>
                    </p:spPr>
                  </p:pic>
                </p:oleObj>
              </mc:Fallback>
            </mc:AlternateContent>
          </a:graphicData>
        </a:graphic>
      </p:graphicFrame>
      <p:graphicFrame>
        <p:nvGraphicFramePr>
          <p:cNvPr id="65" name="Object 64">
            <a:extLst>
              <a:ext uri="{FF2B5EF4-FFF2-40B4-BE49-F238E27FC236}">
                <a16:creationId xmlns:a16="http://schemas.microsoft.com/office/drawing/2014/main" xmlns="" id="{BADFDF9F-041C-00E8-9759-7F52A1988058}"/>
              </a:ext>
            </a:extLst>
          </p:cNvPr>
          <p:cNvGraphicFramePr>
            <a:graphicFrameLocks noChangeAspect="1"/>
          </p:cNvGraphicFramePr>
          <p:nvPr>
            <p:extLst>
              <p:ext uri="{D42A27DB-BD31-4B8C-83A1-F6EECF244321}">
                <p14:modId xmlns:p14="http://schemas.microsoft.com/office/powerpoint/2010/main" val="2280978862"/>
              </p:ext>
            </p:extLst>
          </p:nvPr>
        </p:nvGraphicFramePr>
        <p:xfrm>
          <a:off x="3187890" y="4131959"/>
          <a:ext cx="424753" cy="324811"/>
        </p:xfrm>
        <a:graphic>
          <a:graphicData uri="http://schemas.openxmlformats.org/presentationml/2006/ole">
            <mc:AlternateContent xmlns:mc="http://schemas.openxmlformats.org/markup-compatibility/2006">
              <mc:Choice xmlns:v="urn:schemas-microsoft-com:vml" Requires="v">
                <p:oleObj spid="_x0000_s10313" name="Equation" r:id="rId26" imgW="215640" imgH="164880" progId="Equation.DSMT4">
                  <p:embed/>
                </p:oleObj>
              </mc:Choice>
              <mc:Fallback>
                <p:oleObj name="Equation" r:id="rId26" imgW="215640" imgH="164880" progId="Equation.DSMT4">
                  <p:embed/>
                  <p:pic>
                    <p:nvPicPr>
                      <p:cNvPr id="16" name="Object 15">
                        <a:extLst>
                          <a:ext uri="{FF2B5EF4-FFF2-40B4-BE49-F238E27FC236}">
                            <a16:creationId xmlns:a16="http://schemas.microsoft.com/office/drawing/2014/main" xmlns="" id="{C3B8DC37-3EA9-5627-CD0E-2DA3441B0FAE}"/>
                          </a:ext>
                        </a:extLst>
                      </p:cNvPr>
                      <p:cNvPicPr/>
                      <p:nvPr/>
                    </p:nvPicPr>
                    <p:blipFill>
                      <a:blip r:embed="rId27"/>
                      <a:stretch>
                        <a:fillRect/>
                      </a:stretch>
                    </p:blipFill>
                    <p:spPr>
                      <a:xfrm>
                        <a:off x="3187890" y="4131959"/>
                        <a:ext cx="424753" cy="324811"/>
                      </a:xfrm>
                      <a:prstGeom prst="rect">
                        <a:avLst/>
                      </a:prstGeom>
                    </p:spPr>
                  </p:pic>
                </p:oleObj>
              </mc:Fallback>
            </mc:AlternateContent>
          </a:graphicData>
        </a:graphic>
      </p:graphicFrame>
      <p:graphicFrame>
        <p:nvGraphicFramePr>
          <p:cNvPr id="66" name="Object 65">
            <a:extLst>
              <a:ext uri="{FF2B5EF4-FFF2-40B4-BE49-F238E27FC236}">
                <a16:creationId xmlns:a16="http://schemas.microsoft.com/office/drawing/2014/main" xmlns="" id="{86469501-C675-3A13-CAD9-89121056DD35}"/>
              </a:ext>
            </a:extLst>
          </p:cNvPr>
          <p:cNvGraphicFramePr>
            <a:graphicFrameLocks noChangeAspect="1"/>
          </p:cNvGraphicFramePr>
          <p:nvPr>
            <p:extLst>
              <p:ext uri="{D42A27DB-BD31-4B8C-83A1-F6EECF244321}">
                <p14:modId xmlns:p14="http://schemas.microsoft.com/office/powerpoint/2010/main" val="680888423"/>
              </p:ext>
            </p:extLst>
          </p:nvPr>
        </p:nvGraphicFramePr>
        <p:xfrm>
          <a:off x="6063178" y="4092137"/>
          <a:ext cx="645125" cy="414723"/>
        </p:xfrm>
        <a:graphic>
          <a:graphicData uri="http://schemas.openxmlformats.org/presentationml/2006/ole">
            <mc:AlternateContent xmlns:mc="http://schemas.openxmlformats.org/markup-compatibility/2006">
              <mc:Choice xmlns:v="urn:schemas-microsoft-com:vml" Requires="v">
                <p:oleObj spid="_x0000_s10314" name="Equation" r:id="rId28" imgW="355320" imgH="228600" progId="Equation.DSMT4">
                  <p:embed/>
                </p:oleObj>
              </mc:Choice>
              <mc:Fallback>
                <p:oleObj name="Equation" r:id="rId28" imgW="355320" imgH="228600" progId="Equation.DSMT4">
                  <p:embed/>
                  <p:pic>
                    <p:nvPicPr>
                      <p:cNvPr id="17" name="Object 16">
                        <a:extLst>
                          <a:ext uri="{FF2B5EF4-FFF2-40B4-BE49-F238E27FC236}">
                            <a16:creationId xmlns:a16="http://schemas.microsoft.com/office/drawing/2014/main" xmlns="" id="{09A7CA9C-4A88-F6DF-79AE-0B074C8DF922}"/>
                          </a:ext>
                        </a:extLst>
                      </p:cNvPr>
                      <p:cNvPicPr/>
                      <p:nvPr/>
                    </p:nvPicPr>
                    <p:blipFill>
                      <a:blip r:embed="rId29"/>
                      <a:stretch>
                        <a:fillRect/>
                      </a:stretch>
                    </p:blipFill>
                    <p:spPr>
                      <a:xfrm>
                        <a:off x="6063178" y="4092137"/>
                        <a:ext cx="645125" cy="414723"/>
                      </a:xfrm>
                      <a:prstGeom prst="rect">
                        <a:avLst/>
                      </a:prstGeom>
                    </p:spPr>
                  </p:pic>
                </p:oleObj>
              </mc:Fallback>
            </mc:AlternateContent>
          </a:graphicData>
        </a:graphic>
      </p:graphicFrame>
      <p:graphicFrame>
        <p:nvGraphicFramePr>
          <p:cNvPr id="67" name="Object 66">
            <a:extLst>
              <a:ext uri="{FF2B5EF4-FFF2-40B4-BE49-F238E27FC236}">
                <a16:creationId xmlns:a16="http://schemas.microsoft.com/office/drawing/2014/main" xmlns="" id="{AFE826EE-88D7-94B1-A288-B1CABCBC7BF5}"/>
              </a:ext>
            </a:extLst>
          </p:cNvPr>
          <p:cNvGraphicFramePr>
            <a:graphicFrameLocks noChangeAspect="1"/>
          </p:cNvGraphicFramePr>
          <p:nvPr>
            <p:extLst>
              <p:ext uri="{D42A27DB-BD31-4B8C-83A1-F6EECF244321}">
                <p14:modId xmlns:p14="http://schemas.microsoft.com/office/powerpoint/2010/main" val="1970044547"/>
              </p:ext>
            </p:extLst>
          </p:nvPr>
        </p:nvGraphicFramePr>
        <p:xfrm>
          <a:off x="6782475" y="3589266"/>
          <a:ext cx="3033871" cy="1009297"/>
        </p:xfrm>
        <a:graphic>
          <a:graphicData uri="http://schemas.openxmlformats.org/presentationml/2006/ole">
            <mc:AlternateContent xmlns:mc="http://schemas.openxmlformats.org/markup-compatibility/2006">
              <mc:Choice xmlns:v="urn:schemas-microsoft-com:vml" Requires="v">
                <p:oleObj spid="_x0000_s10315" name="Equation" r:id="rId30" imgW="1269720" imgH="457200" progId="Equation.DSMT4">
                  <p:embed/>
                </p:oleObj>
              </mc:Choice>
              <mc:Fallback>
                <p:oleObj name="Equation" r:id="rId30" imgW="1269720" imgH="457200" progId="Equation.DSMT4">
                  <p:embed/>
                  <p:pic>
                    <p:nvPicPr>
                      <p:cNvPr id="20" name="Object 19">
                        <a:extLst>
                          <a:ext uri="{FF2B5EF4-FFF2-40B4-BE49-F238E27FC236}">
                            <a16:creationId xmlns:a16="http://schemas.microsoft.com/office/drawing/2014/main" xmlns="" id="{AE6CDC50-F76E-50B9-62BF-BEB6FCE9021D}"/>
                          </a:ext>
                        </a:extLst>
                      </p:cNvPr>
                      <p:cNvPicPr/>
                      <p:nvPr/>
                    </p:nvPicPr>
                    <p:blipFill>
                      <a:blip r:embed="rId31"/>
                      <a:stretch>
                        <a:fillRect/>
                      </a:stretch>
                    </p:blipFill>
                    <p:spPr>
                      <a:xfrm>
                        <a:off x="6782475" y="3589266"/>
                        <a:ext cx="3033871" cy="1009297"/>
                      </a:xfrm>
                      <a:prstGeom prst="rect">
                        <a:avLst/>
                      </a:prstGeom>
                    </p:spPr>
                  </p:pic>
                </p:oleObj>
              </mc:Fallback>
            </mc:AlternateContent>
          </a:graphicData>
        </a:graphic>
      </p:graphicFrame>
      <p:sp>
        <p:nvSpPr>
          <p:cNvPr id="68" name="TextBox 67">
            <a:extLst>
              <a:ext uri="{FF2B5EF4-FFF2-40B4-BE49-F238E27FC236}">
                <a16:creationId xmlns:a16="http://schemas.microsoft.com/office/drawing/2014/main" xmlns="" id="{30FA01A9-9EA4-9D6F-D9E7-2DBEBFAAB611}"/>
              </a:ext>
            </a:extLst>
          </p:cNvPr>
          <p:cNvSpPr txBox="1"/>
          <p:nvPr/>
        </p:nvSpPr>
        <p:spPr>
          <a:xfrm>
            <a:off x="6542460" y="4211525"/>
            <a:ext cx="534474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       (cạnh huyền – góc nhọn)</a:t>
            </a:r>
          </a:p>
        </p:txBody>
      </p:sp>
      <p:grpSp>
        <p:nvGrpSpPr>
          <p:cNvPr id="4" name="Group 3">
            <a:extLst>
              <a:ext uri="{FF2B5EF4-FFF2-40B4-BE49-F238E27FC236}">
                <a16:creationId xmlns:a16="http://schemas.microsoft.com/office/drawing/2014/main" xmlns="" id="{E371E7B6-0802-944C-9B34-B9CFAA6A524B}"/>
              </a:ext>
            </a:extLst>
          </p:cNvPr>
          <p:cNvGrpSpPr/>
          <p:nvPr/>
        </p:nvGrpSpPr>
        <p:grpSpPr>
          <a:xfrm>
            <a:off x="1039495" y="3559021"/>
            <a:ext cx="4559092" cy="954107"/>
            <a:chOff x="1228744" y="3507121"/>
            <a:chExt cx="4559092" cy="954107"/>
          </a:xfrm>
        </p:grpSpPr>
        <p:sp>
          <p:nvSpPr>
            <p:cNvPr id="62" name="TextBox 61">
              <a:extLst>
                <a:ext uri="{FF2B5EF4-FFF2-40B4-BE49-F238E27FC236}">
                  <a16:creationId xmlns:a16="http://schemas.microsoft.com/office/drawing/2014/main" xmlns="" id="{E0D7535F-53A7-B63B-B38F-1B194DFB06D3}"/>
                </a:ext>
              </a:extLst>
            </p:cNvPr>
            <p:cNvSpPr txBox="1"/>
            <p:nvPr/>
          </p:nvSpPr>
          <p:spPr>
            <a:xfrm>
              <a:off x="1228744" y="3507121"/>
              <a:ext cx="4559092" cy="954107"/>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       cạnh chung</a:t>
              </a:r>
            </a:p>
          </p:txBody>
        </p:sp>
        <p:graphicFrame>
          <p:nvGraphicFramePr>
            <p:cNvPr id="31" name="Object 30">
              <a:extLst>
                <a:ext uri="{FF2B5EF4-FFF2-40B4-BE49-F238E27FC236}">
                  <a16:creationId xmlns:a16="http://schemas.microsoft.com/office/drawing/2014/main" xmlns="" id="{7CCF7A38-75DE-98B9-3B0C-42A82A98FF0F}"/>
                </a:ext>
              </a:extLst>
            </p:cNvPr>
            <p:cNvGraphicFramePr>
              <a:graphicFrameLocks noChangeAspect="1"/>
            </p:cNvGraphicFramePr>
            <p:nvPr>
              <p:extLst>
                <p:ext uri="{D42A27DB-BD31-4B8C-83A1-F6EECF244321}">
                  <p14:modId xmlns:p14="http://schemas.microsoft.com/office/powerpoint/2010/main" val="1970558553"/>
                </p:ext>
              </p:extLst>
            </p:nvPr>
          </p:nvGraphicFramePr>
          <p:xfrm>
            <a:off x="1342239" y="3638028"/>
            <a:ext cx="882675" cy="341313"/>
          </p:xfrm>
          <a:graphic>
            <a:graphicData uri="http://schemas.openxmlformats.org/presentationml/2006/ole">
              <mc:AlternateContent xmlns:mc="http://schemas.openxmlformats.org/markup-compatibility/2006">
                <mc:Choice xmlns:v="urn:schemas-microsoft-com:vml" Requires="v">
                  <p:oleObj spid="_x0000_s10316" name="Equation" r:id="rId32" imgW="455909" imgH="341409" progId="Equation.DSMT4">
                    <p:embed/>
                  </p:oleObj>
                </mc:Choice>
                <mc:Fallback>
                  <p:oleObj name="Equation" r:id="rId32" imgW="455909" imgH="341409" progId="Equation.DSMT4">
                    <p:embed/>
                    <p:pic>
                      <p:nvPicPr>
                        <p:cNvPr id="0" name=""/>
                        <p:cNvPicPr/>
                        <p:nvPr/>
                      </p:nvPicPr>
                      <p:blipFill>
                        <a:blip r:embed="rId33"/>
                        <a:stretch>
                          <a:fillRect/>
                        </a:stretch>
                      </p:blipFill>
                      <p:spPr>
                        <a:xfrm>
                          <a:off x="1342239" y="3638028"/>
                          <a:ext cx="882675" cy="341313"/>
                        </a:xfrm>
                        <a:prstGeom prst="rect">
                          <a:avLst/>
                        </a:prstGeom>
                      </p:spPr>
                    </p:pic>
                  </p:oleObj>
                </mc:Fallback>
              </mc:AlternateContent>
            </a:graphicData>
          </a:graphic>
        </p:graphicFrame>
      </p:grpSp>
      <p:graphicFrame>
        <p:nvGraphicFramePr>
          <p:cNvPr id="69" name="Object 68">
            <a:extLst>
              <a:ext uri="{FF2B5EF4-FFF2-40B4-BE49-F238E27FC236}">
                <a16:creationId xmlns:a16="http://schemas.microsoft.com/office/drawing/2014/main" xmlns="" id="{B3EAD73A-ECAF-D247-2A21-3261D14CA468}"/>
              </a:ext>
            </a:extLst>
          </p:cNvPr>
          <p:cNvGraphicFramePr>
            <a:graphicFrameLocks noChangeAspect="1"/>
          </p:cNvGraphicFramePr>
          <p:nvPr>
            <p:extLst>
              <p:ext uri="{D42A27DB-BD31-4B8C-83A1-F6EECF244321}">
                <p14:modId xmlns:p14="http://schemas.microsoft.com/office/powerpoint/2010/main" val="4229359973"/>
              </p:ext>
            </p:extLst>
          </p:nvPr>
        </p:nvGraphicFramePr>
        <p:xfrm>
          <a:off x="1138903" y="4567793"/>
          <a:ext cx="1518890" cy="312101"/>
        </p:xfrm>
        <a:graphic>
          <a:graphicData uri="http://schemas.openxmlformats.org/presentationml/2006/ole">
            <mc:AlternateContent xmlns:mc="http://schemas.openxmlformats.org/markup-compatibility/2006">
              <mc:Choice xmlns:v="urn:schemas-microsoft-com:vml" Requires="v">
                <p:oleObj spid="_x0000_s10317" name="Equation" r:id="rId34" imgW="927000" imgH="190440" progId="Equation.DSMT4">
                  <p:embed/>
                </p:oleObj>
              </mc:Choice>
              <mc:Fallback>
                <p:oleObj name="Equation" r:id="rId34" imgW="927000" imgH="190440" progId="Equation.DSMT4">
                  <p:embed/>
                  <p:pic>
                    <p:nvPicPr>
                      <p:cNvPr id="21" name="Object 20">
                        <a:extLst>
                          <a:ext uri="{FF2B5EF4-FFF2-40B4-BE49-F238E27FC236}">
                            <a16:creationId xmlns:a16="http://schemas.microsoft.com/office/drawing/2014/main" xmlns="" id="{B3D1A4DD-ECC2-288A-DD61-EF22DE28E781}"/>
                          </a:ext>
                        </a:extLst>
                      </p:cNvPr>
                      <p:cNvPicPr/>
                      <p:nvPr/>
                    </p:nvPicPr>
                    <p:blipFill>
                      <a:blip r:embed="rId35"/>
                      <a:stretch>
                        <a:fillRect/>
                      </a:stretch>
                    </p:blipFill>
                    <p:spPr>
                      <a:xfrm>
                        <a:off x="1138903" y="4567793"/>
                        <a:ext cx="1518890" cy="312101"/>
                      </a:xfrm>
                      <a:prstGeom prst="rect">
                        <a:avLst/>
                      </a:prstGeom>
                    </p:spPr>
                  </p:pic>
                </p:oleObj>
              </mc:Fallback>
            </mc:AlternateContent>
          </a:graphicData>
        </a:graphic>
      </p:graphicFrame>
      <p:sp>
        <p:nvSpPr>
          <p:cNvPr id="70" name="TextBox 69">
            <a:extLst>
              <a:ext uri="{FF2B5EF4-FFF2-40B4-BE49-F238E27FC236}">
                <a16:creationId xmlns:a16="http://schemas.microsoft.com/office/drawing/2014/main" xmlns="" id="{234327D6-9E6E-37EC-4DFA-9CF5F670459B}"/>
              </a:ext>
            </a:extLst>
          </p:cNvPr>
          <p:cNvSpPr txBox="1"/>
          <p:nvPr/>
        </p:nvSpPr>
        <p:spPr>
          <a:xfrm>
            <a:off x="2120311" y="4442357"/>
            <a:ext cx="4473103"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       ( hai cạnh tương ứng)</a:t>
            </a:r>
          </a:p>
        </p:txBody>
      </p:sp>
      <p:grpSp>
        <p:nvGrpSpPr>
          <p:cNvPr id="35" name="Group 34">
            <a:extLst>
              <a:ext uri="{FF2B5EF4-FFF2-40B4-BE49-F238E27FC236}">
                <a16:creationId xmlns:a16="http://schemas.microsoft.com/office/drawing/2014/main" xmlns="" id="{DFB08D86-4335-9F63-304D-AF3C0741FFEA}"/>
              </a:ext>
            </a:extLst>
          </p:cNvPr>
          <p:cNvGrpSpPr/>
          <p:nvPr/>
        </p:nvGrpSpPr>
        <p:grpSpPr>
          <a:xfrm>
            <a:off x="1190346" y="4951486"/>
            <a:ext cx="7547254" cy="523220"/>
            <a:chOff x="1176316" y="5034768"/>
            <a:chExt cx="4572674" cy="523220"/>
          </a:xfrm>
        </p:grpSpPr>
        <p:grpSp>
          <p:nvGrpSpPr>
            <p:cNvPr id="33" name="Group 32">
              <a:extLst>
                <a:ext uri="{FF2B5EF4-FFF2-40B4-BE49-F238E27FC236}">
                  <a16:creationId xmlns:a16="http://schemas.microsoft.com/office/drawing/2014/main" xmlns="" id="{0AACF8D1-4863-BCFB-4F7F-44DB4C535178}"/>
                </a:ext>
              </a:extLst>
            </p:cNvPr>
            <p:cNvGrpSpPr/>
            <p:nvPr/>
          </p:nvGrpSpPr>
          <p:grpSpPr>
            <a:xfrm>
              <a:off x="1176316" y="5034768"/>
              <a:ext cx="4572674" cy="523220"/>
              <a:chOff x="2077351" y="4962673"/>
              <a:chExt cx="4572674" cy="523220"/>
            </a:xfrm>
          </p:grpSpPr>
          <p:graphicFrame>
            <p:nvGraphicFramePr>
              <p:cNvPr id="71" name="Object 70">
                <a:extLst>
                  <a:ext uri="{FF2B5EF4-FFF2-40B4-BE49-F238E27FC236}">
                    <a16:creationId xmlns:a16="http://schemas.microsoft.com/office/drawing/2014/main" xmlns="" id="{6DB56552-B9A7-7009-01C1-C91A68DACB88}"/>
                  </a:ext>
                </a:extLst>
              </p:cNvPr>
              <p:cNvGraphicFramePr>
                <a:graphicFrameLocks noChangeAspect="1"/>
              </p:cNvGraphicFramePr>
              <p:nvPr>
                <p:extLst>
                  <p:ext uri="{D42A27DB-BD31-4B8C-83A1-F6EECF244321}">
                    <p14:modId xmlns:p14="http://schemas.microsoft.com/office/powerpoint/2010/main" val="4021192651"/>
                  </p:ext>
                </p:extLst>
              </p:nvPr>
            </p:nvGraphicFramePr>
            <p:xfrm>
              <a:off x="2077351" y="5038408"/>
              <a:ext cx="889086" cy="350837"/>
            </p:xfrm>
            <a:graphic>
              <a:graphicData uri="http://schemas.openxmlformats.org/presentationml/2006/ole">
                <mc:AlternateContent xmlns:mc="http://schemas.openxmlformats.org/markup-compatibility/2006">
                  <mc:Choice xmlns:v="urn:schemas-microsoft-com:vml" Requires="v">
                    <p:oleObj spid="_x0000_s10318" name="Equation" r:id="rId36" imgW="723600" imgH="190440" progId="Equation.DSMT4">
                      <p:embed/>
                    </p:oleObj>
                  </mc:Choice>
                  <mc:Fallback>
                    <p:oleObj name="Equation" r:id="rId36" imgW="723600" imgH="190440" progId="Equation.DSMT4">
                      <p:embed/>
                      <p:pic>
                        <p:nvPicPr>
                          <p:cNvPr id="24" name="Object 23">
                            <a:extLst>
                              <a:ext uri="{FF2B5EF4-FFF2-40B4-BE49-F238E27FC236}">
                                <a16:creationId xmlns:a16="http://schemas.microsoft.com/office/drawing/2014/main" xmlns="" id="{99136D5A-4C1D-6293-E062-3AC1E4397AAA}"/>
                              </a:ext>
                            </a:extLst>
                          </p:cNvPr>
                          <p:cNvPicPr/>
                          <p:nvPr/>
                        </p:nvPicPr>
                        <p:blipFill>
                          <a:blip r:embed="rId37"/>
                          <a:stretch>
                            <a:fillRect/>
                          </a:stretch>
                        </p:blipFill>
                        <p:spPr>
                          <a:xfrm>
                            <a:off x="2077351" y="5038408"/>
                            <a:ext cx="889086" cy="350837"/>
                          </a:xfrm>
                          <a:prstGeom prst="rect">
                            <a:avLst/>
                          </a:prstGeom>
                        </p:spPr>
                      </p:pic>
                    </p:oleObj>
                  </mc:Fallback>
                </mc:AlternateContent>
              </a:graphicData>
            </a:graphic>
          </p:graphicFrame>
          <p:sp>
            <p:nvSpPr>
              <p:cNvPr id="72" name="Text Box 40">
                <a:extLst>
                  <a:ext uri="{FF2B5EF4-FFF2-40B4-BE49-F238E27FC236}">
                    <a16:creationId xmlns:a16="http://schemas.microsoft.com/office/drawing/2014/main" xmlns="" id="{2A271922-D1CC-B303-1110-2DB33CD62C67}"/>
                  </a:ext>
                </a:extLst>
              </p:cNvPr>
              <p:cNvSpPr txBox="1">
                <a:spLocks noChangeArrowheads="1"/>
              </p:cNvSpPr>
              <p:nvPr/>
            </p:nvSpPr>
            <p:spPr bwMode="auto">
              <a:xfrm>
                <a:off x="2966437" y="4962673"/>
                <a:ext cx="368358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ts val="0"/>
                  </a:spcBef>
                  <a:spcAft>
                    <a:spcPct val="0"/>
                  </a:spcAft>
                  <a:buClrTx/>
                  <a:buSzTx/>
                  <a:buFontTx/>
                  <a:buNone/>
                  <a:tabLst/>
                  <a:defRPr/>
                </a:pPr>
                <a:r>
                  <a:rPr kumimoji="0" lang="en-US" altLang="en-US"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là tam giác cân tại      (định nghĩa) </a:t>
                </a:r>
                <a:endParaRPr lang="en-US" altLang="en-US" b="0">
                  <a:solidFill>
                    <a:srgbClr val="000000"/>
                  </a:solidFill>
                  <a:latin typeface="Times New Roman" panose="02020603050405020304" pitchFamily="18" charset="0"/>
                  <a:cs typeface="Times New Roman" panose="02020603050405020304" pitchFamily="18" charset="0"/>
                </a:endParaRPr>
              </a:p>
            </p:txBody>
          </p:sp>
        </p:grpSp>
        <p:graphicFrame>
          <p:nvGraphicFramePr>
            <p:cNvPr id="34" name="Object 33">
              <a:extLst>
                <a:ext uri="{FF2B5EF4-FFF2-40B4-BE49-F238E27FC236}">
                  <a16:creationId xmlns:a16="http://schemas.microsoft.com/office/drawing/2014/main" xmlns="" id="{D97A8A22-4858-7BA2-A7B7-4587826E38BB}"/>
                </a:ext>
              </a:extLst>
            </p:cNvPr>
            <p:cNvGraphicFramePr>
              <a:graphicFrameLocks noChangeAspect="1"/>
            </p:cNvGraphicFramePr>
            <p:nvPr>
              <p:extLst>
                <p:ext uri="{D42A27DB-BD31-4B8C-83A1-F6EECF244321}">
                  <p14:modId xmlns:p14="http://schemas.microsoft.com/office/powerpoint/2010/main" val="250266957"/>
                </p:ext>
              </p:extLst>
            </p:nvPr>
          </p:nvGraphicFramePr>
          <p:xfrm>
            <a:off x="3762986" y="5119975"/>
            <a:ext cx="324485" cy="351525"/>
          </p:xfrm>
          <a:graphic>
            <a:graphicData uri="http://schemas.openxmlformats.org/presentationml/2006/ole">
              <mc:AlternateContent xmlns:mc="http://schemas.openxmlformats.org/markup-compatibility/2006">
                <mc:Choice xmlns:v="urn:schemas-microsoft-com:vml" Requires="v">
                  <p:oleObj spid="_x0000_s10319" name="Equation" r:id="rId38" imgW="152280" imgH="164880" progId="Equation.DSMT4">
                    <p:embed/>
                  </p:oleObj>
                </mc:Choice>
                <mc:Fallback>
                  <p:oleObj name="Equation" r:id="rId38" imgW="152280" imgH="164880" progId="Equation.DSMT4">
                    <p:embed/>
                    <p:pic>
                      <p:nvPicPr>
                        <p:cNvPr id="0" name=""/>
                        <p:cNvPicPr/>
                        <p:nvPr/>
                      </p:nvPicPr>
                      <p:blipFill>
                        <a:blip r:embed="rId39"/>
                        <a:stretch>
                          <a:fillRect/>
                        </a:stretch>
                      </p:blipFill>
                      <p:spPr>
                        <a:xfrm>
                          <a:off x="3762986" y="5119975"/>
                          <a:ext cx="324485" cy="351525"/>
                        </a:xfrm>
                        <a:prstGeom prst="rect">
                          <a:avLst/>
                        </a:prstGeom>
                      </p:spPr>
                    </p:pic>
                  </p:oleObj>
                </mc:Fallback>
              </mc:AlternateContent>
            </a:graphicData>
          </a:graphic>
        </p:graphicFrame>
      </p:grpSp>
      <p:sp>
        <p:nvSpPr>
          <p:cNvPr id="73" name="TextBox 72">
            <a:extLst>
              <a:ext uri="{FF2B5EF4-FFF2-40B4-BE49-F238E27FC236}">
                <a16:creationId xmlns:a16="http://schemas.microsoft.com/office/drawing/2014/main" xmlns="" id="{02DB8C43-42A1-5FA9-CCA7-13E767CAA5DD}"/>
              </a:ext>
            </a:extLst>
          </p:cNvPr>
          <p:cNvSpPr txBox="1"/>
          <p:nvPr/>
        </p:nvSpPr>
        <p:spPr>
          <a:xfrm>
            <a:off x="797617" y="5357004"/>
            <a:ext cx="9883662" cy="954107"/>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   Chứng minh tương tự:</a:t>
            </a:r>
          </a:p>
          <a:p>
            <a:r>
              <a:rPr lang="en-US" sz="2800">
                <a:latin typeface="Times New Roman" panose="02020603050405020304" pitchFamily="18" charset="0"/>
                <a:cs typeface="Times New Roman" panose="02020603050405020304" pitchFamily="18" charset="0"/>
              </a:rPr>
              <a:t>                          lần lượt là tam giác cân tại</a:t>
            </a:r>
          </a:p>
        </p:txBody>
      </p:sp>
      <p:graphicFrame>
        <p:nvGraphicFramePr>
          <p:cNvPr id="74" name="Object 73">
            <a:extLst>
              <a:ext uri="{FF2B5EF4-FFF2-40B4-BE49-F238E27FC236}">
                <a16:creationId xmlns:a16="http://schemas.microsoft.com/office/drawing/2014/main" xmlns="" id="{5E6B9044-7947-2D23-7CE0-E7B1E93CA1F1}"/>
              </a:ext>
            </a:extLst>
          </p:cNvPr>
          <p:cNvGraphicFramePr>
            <a:graphicFrameLocks noChangeAspect="1"/>
          </p:cNvGraphicFramePr>
          <p:nvPr>
            <p:extLst>
              <p:ext uri="{D42A27DB-BD31-4B8C-83A1-F6EECF244321}">
                <p14:modId xmlns:p14="http://schemas.microsoft.com/office/powerpoint/2010/main" val="2311382802"/>
              </p:ext>
            </p:extLst>
          </p:nvPr>
        </p:nvGraphicFramePr>
        <p:xfrm>
          <a:off x="7001193" y="5912168"/>
          <a:ext cx="584200" cy="355600"/>
        </p:xfrm>
        <a:graphic>
          <a:graphicData uri="http://schemas.openxmlformats.org/presentationml/2006/ole">
            <mc:AlternateContent xmlns:mc="http://schemas.openxmlformats.org/markup-compatibility/2006">
              <mc:Choice xmlns:v="urn:schemas-microsoft-com:vml" Requires="v">
                <p:oleObj spid="_x0000_s10320" name="Equation" r:id="rId40" imgW="355320" imgH="215640" progId="Equation.DSMT4">
                  <p:embed/>
                </p:oleObj>
              </mc:Choice>
              <mc:Fallback>
                <p:oleObj name="Equation" r:id="rId40" imgW="355320" imgH="215640" progId="Equation.DSMT4">
                  <p:embed/>
                  <p:pic>
                    <p:nvPicPr>
                      <p:cNvPr id="4" name="Object 3">
                        <a:extLst>
                          <a:ext uri="{FF2B5EF4-FFF2-40B4-BE49-F238E27FC236}">
                            <a16:creationId xmlns:a16="http://schemas.microsoft.com/office/drawing/2014/main" xmlns="" id="{831662ED-AE09-9EE9-F05B-854EA3850E1A}"/>
                          </a:ext>
                        </a:extLst>
                      </p:cNvPr>
                      <p:cNvPicPr/>
                      <p:nvPr/>
                    </p:nvPicPr>
                    <p:blipFill>
                      <a:blip r:embed="rId41"/>
                      <a:stretch>
                        <a:fillRect/>
                      </a:stretch>
                    </p:blipFill>
                    <p:spPr>
                      <a:xfrm>
                        <a:off x="7001193" y="5912168"/>
                        <a:ext cx="584200" cy="355600"/>
                      </a:xfrm>
                      <a:prstGeom prst="rect">
                        <a:avLst/>
                      </a:prstGeom>
                    </p:spPr>
                  </p:pic>
                </p:oleObj>
              </mc:Fallback>
            </mc:AlternateContent>
          </a:graphicData>
        </a:graphic>
      </p:graphicFrame>
      <p:graphicFrame>
        <p:nvGraphicFramePr>
          <p:cNvPr id="75" name="Object 74">
            <a:extLst>
              <a:ext uri="{FF2B5EF4-FFF2-40B4-BE49-F238E27FC236}">
                <a16:creationId xmlns:a16="http://schemas.microsoft.com/office/drawing/2014/main" xmlns="" id="{E048E956-EBA4-5148-CF68-49E4FF615575}"/>
              </a:ext>
            </a:extLst>
          </p:cNvPr>
          <p:cNvGraphicFramePr>
            <a:graphicFrameLocks noChangeAspect="1"/>
          </p:cNvGraphicFramePr>
          <p:nvPr>
            <p:extLst>
              <p:ext uri="{D42A27DB-BD31-4B8C-83A1-F6EECF244321}">
                <p14:modId xmlns:p14="http://schemas.microsoft.com/office/powerpoint/2010/main" val="4284600940"/>
              </p:ext>
            </p:extLst>
          </p:nvPr>
        </p:nvGraphicFramePr>
        <p:xfrm>
          <a:off x="1130935" y="5908675"/>
          <a:ext cx="1966913" cy="379413"/>
        </p:xfrm>
        <a:graphic>
          <a:graphicData uri="http://schemas.openxmlformats.org/presentationml/2006/ole">
            <mc:AlternateContent xmlns:mc="http://schemas.openxmlformats.org/markup-compatibility/2006">
              <mc:Choice xmlns:v="urn:schemas-microsoft-com:vml" Requires="v">
                <p:oleObj spid="_x0000_s10321" name="Equation" r:id="rId42" imgW="1117440" imgH="215640" progId="Equation.DSMT4">
                  <p:embed/>
                </p:oleObj>
              </mc:Choice>
              <mc:Fallback>
                <p:oleObj name="Equation" r:id="rId42" imgW="1117440" imgH="215640" progId="Equation.DSMT4">
                  <p:embed/>
                  <p:pic>
                    <p:nvPicPr>
                      <p:cNvPr id="6" name="Object 5">
                        <a:extLst>
                          <a:ext uri="{FF2B5EF4-FFF2-40B4-BE49-F238E27FC236}">
                            <a16:creationId xmlns:a16="http://schemas.microsoft.com/office/drawing/2014/main" xmlns="" id="{FF36DDAD-E86B-E6CF-3E50-2B4E4F871DA6}"/>
                          </a:ext>
                        </a:extLst>
                      </p:cNvPr>
                      <p:cNvPicPr/>
                      <p:nvPr/>
                    </p:nvPicPr>
                    <p:blipFill>
                      <a:blip r:embed="rId43"/>
                      <a:stretch>
                        <a:fillRect/>
                      </a:stretch>
                    </p:blipFill>
                    <p:spPr>
                      <a:xfrm>
                        <a:off x="1130935" y="5908675"/>
                        <a:ext cx="1966913" cy="379413"/>
                      </a:xfrm>
                      <a:prstGeom prst="rect">
                        <a:avLst/>
                      </a:prstGeom>
                    </p:spPr>
                  </p:pic>
                </p:oleObj>
              </mc:Fallback>
            </mc:AlternateContent>
          </a:graphicData>
        </a:graphic>
      </p:graphicFrame>
      <p:pic>
        <p:nvPicPr>
          <p:cNvPr id="40" name="Picture 39">
            <a:extLst>
              <a:ext uri="{FF2B5EF4-FFF2-40B4-BE49-F238E27FC236}">
                <a16:creationId xmlns:a16="http://schemas.microsoft.com/office/drawing/2014/main" xmlns="" id="{99A8D8E0-C646-595C-4542-9BAF19DB33B9}"/>
              </a:ext>
            </a:extLst>
          </p:cNvPr>
          <p:cNvPicPr>
            <a:picLocks noChangeAspect="1"/>
          </p:cNvPicPr>
          <p:nvPr/>
        </p:nvPicPr>
        <p:blipFill>
          <a:blip r:embed="rId44" cstate="print">
            <a:extLst>
              <a:ext uri="{28A0092B-C50C-407E-A947-70E740481C1C}">
                <a14:useLocalDpi xmlns:a14="http://schemas.microsoft.com/office/drawing/2010/main" val="0"/>
              </a:ext>
            </a:extLst>
          </a:blip>
          <a:srcRect/>
          <a:stretch>
            <a:fillRect/>
          </a:stretch>
        </p:blipFill>
        <p:spPr bwMode="auto">
          <a:xfrm>
            <a:off x="8914087" y="1089095"/>
            <a:ext cx="2953717" cy="2509852"/>
          </a:xfrm>
          <a:prstGeom prst="rect">
            <a:avLst/>
          </a:prstGeom>
          <a:noFill/>
          <a:ln>
            <a:noFill/>
          </a:ln>
        </p:spPr>
      </p:pic>
    </p:spTree>
    <p:extLst>
      <p:ext uri="{BB962C8B-B14F-4D97-AF65-F5344CB8AC3E}">
        <p14:creationId xmlns:p14="http://schemas.microsoft.com/office/powerpoint/2010/main" val="3546005721"/>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p:stCondLst>
                                    <p:cond delay="0"/>
                                  </p:stCondLst>
                                  <p:childTnLst>
                                    <p:set>
                                      <p:cBhvr>
                                        <p:cTn id="6" dur="1" fill="hold">
                                          <p:stCondLst>
                                            <p:cond delay="0"/>
                                          </p:stCondLst>
                                        </p:cTn>
                                        <p:tgtEl>
                                          <p:spTgt spid="49190"/>
                                        </p:tgtEl>
                                        <p:attrNameLst>
                                          <p:attrName>style.visibility</p:attrName>
                                        </p:attrNameLst>
                                      </p:cBhvr>
                                      <p:to>
                                        <p:strVal val="visible"/>
                                      </p:to>
                                    </p:set>
                                    <p:animEffect transition="in" filter="diamond(in)">
                                      <p:cBhvr>
                                        <p:cTn id="7" dur="2000"/>
                                        <p:tgtEl>
                                          <p:spTgt spid="49190"/>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49190"/>
                                        </p:tgtEl>
                                        <p:attrNameLst>
                                          <p:attrName>style.visibility</p:attrName>
                                        </p:attrNameLst>
                                      </p:cBhvr>
                                      <p:to>
                                        <p:strVal val="visible"/>
                                      </p:to>
                                    </p:set>
                                    <p:animEffect transition="in" filter="fade">
                                      <p:cBhvr>
                                        <p:cTn id="10" dur="500"/>
                                        <p:tgtEl>
                                          <p:spTgt spid="4919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fade">
                                      <p:cBhvr>
                                        <p:cTn id="15" dur="500"/>
                                        <p:tgtEl>
                                          <p:spTgt spid="4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500"/>
                                        <p:tgtEl>
                                          <p:spTgt spid="46"/>
                                        </p:tgtEl>
                                      </p:cBhvr>
                                    </p:animEffect>
                                  </p:childTnLst>
                                </p:cTn>
                              </p:par>
                              <p:par>
                                <p:cTn id="34" presetID="10" presetClass="entr" presetSubtype="0"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500"/>
                                        <p:tgtEl>
                                          <p:spTgt spid="2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61"/>
                                        </p:tgtEl>
                                        <p:attrNameLst>
                                          <p:attrName>style.visibility</p:attrName>
                                        </p:attrNameLst>
                                      </p:cBhvr>
                                      <p:to>
                                        <p:strVal val="visible"/>
                                      </p:to>
                                    </p:set>
                                    <p:animEffect transition="in" filter="fade">
                                      <p:cBhvr>
                                        <p:cTn id="41" dur="500"/>
                                        <p:tgtEl>
                                          <p:spTgt spid="61"/>
                                        </p:tgtEl>
                                      </p:cBhvr>
                                    </p:animEffect>
                                  </p:childTnLst>
                                </p:cTn>
                              </p:par>
                              <p:par>
                                <p:cTn id="42" presetID="10" presetClass="entr" presetSubtype="0" fill="hold" nodeType="withEffect">
                                  <p:stCondLst>
                                    <p:cond delay="0"/>
                                  </p:stCondLst>
                                  <p:childTnLst>
                                    <p:set>
                                      <p:cBhvr>
                                        <p:cTn id="43" dur="1" fill="hold">
                                          <p:stCondLst>
                                            <p:cond delay="0"/>
                                          </p:stCondLst>
                                        </p:cTn>
                                        <p:tgtEl>
                                          <p:spTgt spid="51"/>
                                        </p:tgtEl>
                                        <p:attrNameLst>
                                          <p:attrName>style.visibility</p:attrName>
                                        </p:attrNameLst>
                                      </p:cBhvr>
                                      <p:to>
                                        <p:strVal val="visible"/>
                                      </p:to>
                                    </p:set>
                                    <p:animEffect transition="in" filter="fade">
                                      <p:cBhvr>
                                        <p:cTn id="44" dur="500"/>
                                        <p:tgtEl>
                                          <p:spTgt spid="51"/>
                                        </p:tgtEl>
                                      </p:cBhvr>
                                    </p:animEffect>
                                  </p:childTnLst>
                                </p:cTn>
                              </p:par>
                              <p:par>
                                <p:cTn id="45" presetID="10" presetClass="entr" presetSubtype="0" fill="hold" nodeType="with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fade">
                                      <p:cBhvr>
                                        <p:cTn id="47" dur="500"/>
                                        <p:tgtEl>
                                          <p:spTgt spid="52"/>
                                        </p:tgtEl>
                                      </p:cBhvr>
                                    </p:animEffect>
                                  </p:childTnLst>
                                </p:cTn>
                              </p:par>
                              <p:par>
                                <p:cTn id="48" presetID="10" presetClass="entr" presetSubtype="0" fill="hold" nodeType="with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500"/>
                                        <p:tgtEl>
                                          <p:spTgt spid="57"/>
                                        </p:tgtEl>
                                      </p:cBhvr>
                                    </p:animEffect>
                                  </p:childTnLst>
                                </p:cTn>
                              </p:par>
                              <p:par>
                                <p:cTn id="51" presetID="10" presetClass="entr" presetSubtype="0" fill="hold" nodeType="withEffect">
                                  <p:stCondLst>
                                    <p:cond delay="0"/>
                                  </p:stCondLst>
                                  <p:childTnLst>
                                    <p:set>
                                      <p:cBhvr>
                                        <p:cTn id="52" dur="1" fill="hold">
                                          <p:stCondLst>
                                            <p:cond delay="0"/>
                                          </p:stCondLst>
                                        </p:cTn>
                                        <p:tgtEl>
                                          <p:spTgt spid="59"/>
                                        </p:tgtEl>
                                        <p:attrNameLst>
                                          <p:attrName>style.visibility</p:attrName>
                                        </p:attrNameLst>
                                      </p:cBhvr>
                                      <p:to>
                                        <p:strVal val="visible"/>
                                      </p:to>
                                    </p:set>
                                    <p:animEffect transition="in" filter="fade">
                                      <p:cBhvr>
                                        <p:cTn id="53" dur="500"/>
                                        <p:tgtEl>
                                          <p:spTgt spid="59"/>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fade">
                                      <p:cBhvr>
                                        <p:cTn id="58" dur="500"/>
                                        <p:tgtEl>
                                          <p:spTgt spid="6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fade">
                                      <p:cBhvr>
                                        <p:cTn id="61" dur="500"/>
                                        <p:tgtEl>
                                          <p:spTgt spid="63"/>
                                        </p:tgtEl>
                                      </p:cBhvr>
                                    </p:animEffect>
                                  </p:childTnLst>
                                </p:cTn>
                              </p:par>
                              <p:par>
                                <p:cTn id="62" presetID="10" presetClass="entr" presetSubtype="0" fill="hold" nodeType="with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500"/>
                                        <p:tgtEl>
                                          <p:spTgt spid="65"/>
                                        </p:tgtEl>
                                      </p:cBhvr>
                                    </p:animEffect>
                                  </p:childTnLst>
                                </p:cTn>
                              </p:par>
                              <p:par>
                                <p:cTn id="65" presetID="10" presetClass="entr" presetSubtype="0" fill="hold" nodeType="withEffect">
                                  <p:stCondLst>
                                    <p:cond delay="0"/>
                                  </p:stCondLst>
                                  <p:childTnLst>
                                    <p:set>
                                      <p:cBhvr>
                                        <p:cTn id="66" dur="1" fill="hold">
                                          <p:stCondLst>
                                            <p:cond delay="0"/>
                                          </p:stCondLst>
                                        </p:cTn>
                                        <p:tgtEl>
                                          <p:spTgt spid="66"/>
                                        </p:tgtEl>
                                        <p:attrNameLst>
                                          <p:attrName>style.visibility</p:attrName>
                                        </p:attrNameLst>
                                      </p:cBhvr>
                                      <p:to>
                                        <p:strVal val="visible"/>
                                      </p:to>
                                    </p:set>
                                    <p:animEffect transition="in" filter="fade">
                                      <p:cBhvr>
                                        <p:cTn id="67" dur="500"/>
                                        <p:tgtEl>
                                          <p:spTgt spid="66"/>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500"/>
                                        <p:tgtEl>
                                          <p:spTgt spid="67"/>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fade">
                                      <p:cBhvr>
                                        <p:cTn id="75" dur="500"/>
                                        <p:tgtEl>
                                          <p:spTgt spid="68"/>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69"/>
                                        </p:tgtEl>
                                        <p:attrNameLst>
                                          <p:attrName>style.visibility</p:attrName>
                                        </p:attrNameLst>
                                      </p:cBhvr>
                                      <p:to>
                                        <p:strVal val="visible"/>
                                      </p:to>
                                    </p:set>
                                    <p:animEffect transition="in" filter="fade">
                                      <p:cBhvr>
                                        <p:cTn id="80" dur="500"/>
                                        <p:tgtEl>
                                          <p:spTgt spid="69"/>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500"/>
                                        <p:tgtEl>
                                          <p:spTgt spid="70"/>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35"/>
                                        </p:tgtEl>
                                        <p:attrNameLst>
                                          <p:attrName>style.visibility</p:attrName>
                                        </p:attrNameLst>
                                      </p:cBhvr>
                                      <p:to>
                                        <p:strVal val="visible"/>
                                      </p:to>
                                    </p:set>
                                    <p:animEffect transition="in" filter="fade">
                                      <p:cBhvr>
                                        <p:cTn id="90" dur="500"/>
                                        <p:tgtEl>
                                          <p:spTgt spid="35"/>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500"/>
                                        <p:tgtEl>
                                          <p:spTgt spid="73"/>
                                        </p:tgtEl>
                                      </p:cBhvr>
                                    </p:animEffect>
                                  </p:childTnLst>
                                </p:cTn>
                              </p:par>
                              <p:par>
                                <p:cTn id="96" presetID="10" presetClass="entr" presetSubtype="0" fill="hold" nodeType="withEffect">
                                  <p:stCondLst>
                                    <p:cond delay="0"/>
                                  </p:stCondLst>
                                  <p:childTnLst>
                                    <p:set>
                                      <p:cBhvr>
                                        <p:cTn id="97" dur="1" fill="hold">
                                          <p:stCondLst>
                                            <p:cond delay="0"/>
                                          </p:stCondLst>
                                        </p:cTn>
                                        <p:tgtEl>
                                          <p:spTgt spid="75"/>
                                        </p:tgtEl>
                                        <p:attrNameLst>
                                          <p:attrName>style.visibility</p:attrName>
                                        </p:attrNameLst>
                                      </p:cBhvr>
                                      <p:to>
                                        <p:strVal val="visible"/>
                                      </p:to>
                                    </p:set>
                                    <p:animEffect transition="in" filter="fade">
                                      <p:cBhvr>
                                        <p:cTn id="98" dur="500"/>
                                        <p:tgtEl>
                                          <p:spTgt spid="75"/>
                                        </p:tgtEl>
                                      </p:cBhvr>
                                    </p:animEffect>
                                  </p:childTnLst>
                                </p:cTn>
                              </p:par>
                              <p:par>
                                <p:cTn id="99" presetID="10" presetClass="entr" presetSubtype="0" fill="hold" nodeType="withEffect">
                                  <p:stCondLst>
                                    <p:cond delay="0"/>
                                  </p:stCondLst>
                                  <p:childTnLst>
                                    <p:set>
                                      <p:cBhvr>
                                        <p:cTn id="100" dur="1" fill="hold">
                                          <p:stCondLst>
                                            <p:cond delay="0"/>
                                          </p:stCondLst>
                                        </p:cTn>
                                        <p:tgtEl>
                                          <p:spTgt spid="74"/>
                                        </p:tgtEl>
                                        <p:attrNameLst>
                                          <p:attrName>style.visibility</p:attrName>
                                        </p:attrNameLst>
                                      </p:cBhvr>
                                      <p:to>
                                        <p:strVal val="visible"/>
                                      </p:to>
                                    </p:set>
                                    <p:animEffect transition="in" filter="fade">
                                      <p:cBhvr>
                                        <p:cTn id="101"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90" grpId="0"/>
      <p:bldP spid="49190" grpId="1"/>
      <p:bldP spid="46" grpId="0"/>
      <p:bldP spid="61" grpId="0"/>
      <p:bldP spid="63" grpId="0"/>
      <p:bldP spid="68" grpId="0"/>
      <p:bldP spid="70" grpId="0"/>
      <p:bldP spid="7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5009" name="Picture 17" descr="Hoa 0004">
            <a:extLst>
              <a:ext uri="{FF2B5EF4-FFF2-40B4-BE49-F238E27FC236}">
                <a16:creationId xmlns:a16="http://schemas.microsoft.com/office/drawing/2014/main" xmlns="" id="{0029D0B2-3816-40B2-91B3-287EE371AB26}"/>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629150" y="5791200"/>
            <a:ext cx="29908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7" name="Text Box 5">
            <a:extLst>
              <a:ext uri="{FF2B5EF4-FFF2-40B4-BE49-F238E27FC236}">
                <a16:creationId xmlns:a16="http://schemas.microsoft.com/office/drawing/2014/main" xmlns="" id="{3D5B5505-B270-493A-A663-8112EF72E9CE}"/>
              </a:ext>
            </a:extLst>
          </p:cNvPr>
          <p:cNvSpPr txBox="1">
            <a:spLocks noChangeArrowheads="1"/>
          </p:cNvSpPr>
          <p:nvPr/>
        </p:nvSpPr>
        <p:spPr bwMode="auto">
          <a:xfrm>
            <a:off x="1525588" y="2005548"/>
            <a:ext cx="96012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60000"/>
              </a:spcBef>
              <a:spcAft>
                <a:spcPct val="0"/>
              </a:spcAft>
              <a:buClrTx/>
              <a:buSzTx/>
              <a:buFontTx/>
              <a:buNone/>
              <a:tabLst/>
              <a:defRPr/>
            </a:pPr>
            <a:r>
              <a:rPr kumimoji="0" lang="en-US" altLang="en-US" sz="3200" b="0" i="0" u="none" strike="noStrike" kern="1200" cap="none" spc="0" normalizeH="0" baseline="0" noProof="0">
                <a:ln>
                  <a:noFill/>
                </a:ln>
                <a:solidFill>
                  <a:srgbClr val="0000CC"/>
                </a:solidFill>
                <a:effectLst/>
                <a:uLnTx/>
                <a:uFillTx/>
                <a:latin typeface="Times New Roman" panose="02020603050405020304" pitchFamily="18" charset="0"/>
                <a:ea typeface="+mn-ea"/>
                <a:cs typeface="Times New Roman" panose="02020603050405020304" pitchFamily="18" charset="0"/>
              </a:rPr>
              <a:t>- Học thuộc định lý Tính chất ba đường phân giác của tam giác.</a:t>
            </a:r>
          </a:p>
          <a:p>
            <a:pPr marL="0" marR="0" lvl="0" indent="0" algn="just" defTabSz="914400" rtl="0" eaLnBrk="1" fontAlgn="base" latinLnBrk="0" hangingPunct="1">
              <a:lnSpc>
                <a:spcPct val="100000"/>
              </a:lnSpc>
              <a:spcBef>
                <a:spcPct val="50000"/>
              </a:spcBef>
              <a:spcAft>
                <a:spcPct val="0"/>
              </a:spcAft>
              <a:buClrTx/>
              <a:buSzTx/>
              <a:buFontTx/>
              <a:buChar char="-"/>
              <a:tabLst/>
              <a:defRPr/>
            </a:pPr>
            <a:r>
              <a:rPr kumimoji="0" lang="en-US" altLang="en-US" sz="3200" b="0" i="0" u="none" strike="noStrike" kern="1200" cap="none" spc="0" normalizeH="0" baseline="0" noProof="0">
                <a:ln>
                  <a:noFill/>
                </a:ln>
                <a:solidFill>
                  <a:srgbClr val="0000CC"/>
                </a:solidFill>
                <a:effectLst/>
                <a:uLnTx/>
                <a:uFillTx/>
                <a:latin typeface="Times New Roman" panose="02020603050405020304" pitchFamily="18" charset="0"/>
                <a:ea typeface="+mn-ea"/>
                <a:cs typeface="Times New Roman" panose="02020603050405020304" pitchFamily="18" charset="0"/>
              </a:rPr>
              <a:t> Bài   (SGK – Trang       )</a:t>
            </a:r>
          </a:p>
          <a:p>
            <a:pPr marL="0" marR="0" lvl="0" indent="0" algn="just" defTabSz="914400" rtl="0" eaLnBrk="1" fontAlgn="base" latinLnBrk="0" hangingPunct="1">
              <a:lnSpc>
                <a:spcPct val="100000"/>
              </a:lnSpc>
              <a:spcBef>
                <a:spcPct val="50000"/>
              </a:spcBef>
              <a:spcAft>
                <a:spcPct val="0"/>
              </a:spcAft>
              <a:buClrTx/>
              <a:buSzTx/>
              <a:buFontTx/>
              <a:buChar char="-"/>
              <a:tabLst/>
              <a:defRPr/>
            </a:pPr>
            <a:r>
              <a:rPr lang="en-US" altLang="en-US" sz="3200" b="0" noProof="0">
                <a:solidFill>
                  <a:srgbClr val="0000CC"/>
                </a:solidFill>
                <a:latin typeface="Times New Roman" panose="02020603050405020304" pitchFamily="18" charset="0"/>
                <a:cs typeface="Times New Roman" panose="02020603050405020304" pitchFamily="18" charset="0"/>
              </a:rPr>
              <a:t> Tìm hiểu mục có thể em chưa biết (SGK – Trang      )</a:t>
            </a:r>
            <a:endParaRPr kumimoji="0" lang="en-US" altLang="en-US" sz="3200" b="0" i="0" u="none" strike="noStrike" kern="1200" cap="none" spc="0" normalizeH="0" baseline="0" noProof="0">
              <a:ln>
                <a:noFill/>
              </a:ln>
              <a:solidFill>
                <a:srgbClr val="0000CC"/>
              </a:solidFill>
              <a:effectLst/>
              <a:uLnTx/>
              <a:uFillTx/>
              <a:latin typeface="Times New Roman" panose="02020603050405020304" pitchFamily="18" charset="0"/>
              <a:ea typeface="+mn-ea"/>
              <a:cs typeface="Times New Roman" panose="02020603050405020304" pitchFamily="18" charset="0"/>
            </a:endParaRPr>
          </a:p>
          <a:p>
            <a:pPr algn="just" fontAlgn="base">
              <a:spcBef>
                <a:spcPct val="50000"/>
              </a:spcBef>
              <a:spcAft>
                <a:spcPct val="0"/>
              </a:spcAft>
              <a:buClrTx/>
              <a:buNone/>
              <a:defRPr/>
            </a:pPr>
            <a:r>
              <a:rPr lang="it-IT" sz="3200" b="0">
                <a:solidFill>
                  <a:srgbClr val="0000CC"/>
                </a:solidFill>
                <a:latin typeface="Times New Roman" panose="02020603050405020304" pitchFamily="18" charset="0"/>
                <a:cs typeface="Times New Roman" panose="02020603050405020304" pitchFamily="18" charset="0"/>
              </a:rPr>
              <a:t>- Nghiên cứu bài tính chất ba đường trung trực của tam giác.</a:t>
            </a:r>
            <a:endParaRPr lang="en-US" sz="3200" b="0">
              <a:solidFill>
                <a:srgbClr val="0000CC"/>
              </a:solidFill>
              <a:latin typeface="Times New Roman" panose="02020603050405020304" pitchFamily="18" charset="0"/>
              <a:cs typeface="Times New Roman" panose="02020603050405020304" pitchFamily="18" charset="0"/>
            </a:endParaRPr>
          </a:p>
        </p:txBody>
      </p:sp>
      <p:sp>
        <p:nvSpPr>
          <p:cNvPr id="85000" name="Text Box 8">
            <a:extLst>
              <a:ext uri="{FF2B5EF4-FFF2-40B4-BE49-F238E27FC236}">
                <a16:creationId xmlns:a16="http://schemas.microsoft.com/office/drawing/2014/main" xmlns="" id="{153A3974-C43D-41A0-990B-F98033EE7756}"/>
              </a:ext>
            </a:extLst>
          </p:cNvPr>
          <p:cNvSpPr txBox="1">
            <a:spLocks noChangeArrowheads="1"/>
          </p:cNvSpPr>
          <p:nvPr/>
        </p:nvSpPr>
        <p:spPr bwMode="auto">
          <a:xfrm>
            <a:off x="3733800" y="1243884"/>
            <a:ext cx="47244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en-US" altLang="en-US" sz="40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Hướng dẫn về nhà</a:t>
            </a:r>
            <a:endParaRPr kumimoji="0" lang="en-US" altLang="en-US" sz="40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85007" name="Picture 15" descr="gu1">
            <a:extLst>
              <a:ext uri="{FF2B5EF4-FFF2-40B4-BE49-F238E27FC236}">
                <a16:creationId xmlns:a16="http://schemas.microsoft.com/office/drawing/2014/main" xmlns="" id="{CB44D8A4-C381-4AF2-B976-7AA23DC7117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896600" y="909638"/>
            <a:ext cx="83820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6">
            <a:extLst>
              <a:ext uri="{FF2B5EF4-FFF2-40B4-BE49-F238E27FC236}">
                <a16:creationId xmlns:a16="http://schemas.microsoft.com/office/drawing/2014/main" xmlns="" id="{321A7C01-A1BE-4287-8674-63B725399EEC}"/>
              </a:ext>
            </a:extLst>
          </p:cNvPr>
          <p:cNvSpPr txBox="1">
            <a:spLocks noChangeArrowheads="1"/>
          </p:cNvSpPr>
          <p:nvPr/>
        </p:nvSpPr>
        <p:spPr bwMode="auto">
          <a:xfrm>
            <a:off x="1525588" y="180975"/>
            <a:ext cx="10361612"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FFFF00"/>
                </a:solidFill>
                <a:effectLst>
                  <a:outerShdw blurRad="38100" dist="38100" dir="2700000" algn="tl">
                    <a:srgbClr val="000000"/>
                  </a:outerShdw>
                </a:effectLst>
                <a:uLnTx/>
                <a:uFillTx/>
                <a:latin typeface="Times New Roman" panose="02020603050405020304" pitchFamily="18" charset="0"/>
                <a:ea typeface="+mn-ea"/>
                <a:cs typeface="Times New Roman" panose="02020603050405020304" pitchFamily="18" charset="0"/>
              </a:rPr>
              <a:t>TÍNH CHẤT BA ĐƯỜNG PHÂN GIÁC CỦA TAM GIÁC</a:t>
            </a:r>
          </a:p>
        </p:txBody>
      </p:sp>
      <p:pic>
        <p:nvPicPr>
          <p:cNvPr id="68615" name="Picture 27" descr="Rose-03-june">
            <a:extLst>
              <a:ext uri="{FF2B5EF4-FFF2-40B4-BE49-F238E27FC236}">
                <a16:creationId xmlns:a16="http://schemas.microsoft.com/office/drawing/2014/main" xmlns="" id="{ED2FB277-7727-49AB-A47E-0DB75E943B35}"/>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90600" y="0"/>
            <a:ext cx="609600"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Object 1">
            <a:extLst>
              <a:ext uri="{FF2B5EF4-FFF2-40B4-BE49-F238E27FC236}">
                <a16:creationId xmlns:a16="http://schemas.microsoft.com/office/drawing/2014/main" xmlns="" id="{9A656BE3-2E88-9A32-D07A-B820B2C74A08}"/>
              </a:ext>
            </a:extLst>
          </p:cNvPr>
          <p:cNvGraphicFramePr>
            <a:graphicFrameLocks noChangeAspect="1"/>
          </p:cNvGraphicFramePr>
          <p:nvPr>
            <p:extLst>
              <p:ext uri="{D42A27DB-BD31-4B8C-83A1-F6EECF244321}">
                <p14:modId xmlns:p14="http://schemas.microsoft.com/office/powerpoint/2010/main" val="300665878"/>
              </p:ext>
            </p:extLst>
          </p:nvPr>
        </p:nvGraphicFramePr>
        <p:xfrm>
          <a:off x="5101589" y="3289150"/>
          <a:ext cx="669291" cy="457936"/>
        </p:xfrm>
        <a:graphic>
          <a:graphicData uri="http://schemas.openxmlformats.org/presentationml/2006/ole">
            <mc:AlternateContent xmlns:mc="http://schemas.openxmlformats.org/markup-compatibility/2006">
              <mc:Choice xmlns:v="urn:schemas-microsoft-com:vml" Requires="v">
                <p:oleObj spid="_x0000_s11275" name="Equation" r:id="rId6" imgW="241200" imgH="164880" progId="Equation.DSMT4">
                  <p:embed/>
                </p:oleObj>
              </mc:Choice>
              <mc:Fallback>
                <p:oleObj name="Equation" r:id="rId6" imgW="241200" imgH="164880" progId="Equation.DSMT4">
                  <p:embed/>
                  <p:pic>
                    <p:nvPicPr>
                      <p:cNvPr id="0" name=""/>
                      <p:cNvPicPr/>
                      <p:nvPr/>
                    </p:nvPicPr>
                    <p:blipFill>
                      <a:blip r:embed="rId7"/>
                      <a:stretch>
                        <a:fillRect/>
                      </a:stretch>
                    </p:blipFill>
                    <p:spPr>
                      <a:xfrm>
                        <a:off x="5101589" y="3289150"/>
                        <a:ext cx="669291" cy="457936"/>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xmlns="" id="{1D862B72-802D-49EF-EA57-A3F4FBCFC45B}"/>
              </a:ext>
            </a:extLst>
          </p:cNvPr>
          <p:cNvGraphicFramePr>
            <a:graphicFrameLocks noChangeAspect="1"/>
          </p:cNvGraphicFramePr>
          <p:nvPr>
            <p:extLst>
              <p:ext uri="{D42A27DB-BD31-4B8C-83A1-F6EECF244321}">
                <p14:modId xmlns:p14="http://schemas.microsoft.com/office/powerpoint/2010/main" val="2655482349"/>
              </p:ext>
            </p:extLst>
          </p:nvPr>
        </p:nvGraphicFramePr>
        <p:xfrm>
          <a:off x="2440622" y="3301350"/>
          <a:ext cx="294388" cy="457937"/>
        </p:xfrm>
        <a:graphic>
          <a:graphicData uri="http://schemas.openxmlformats.org/presentationml/2006/ole">
            <mc:AlternateContent xmlns:mc="http://schemas.openxmlformats.org/markup-compatibility/2006">
              <mc:Choice xmlns:v="urn:schemas-microsoft-com:vml" Requires="v">
                <p:oleObj spid="_x0000_s11276" name="Equation" r:id="rId8" imgW="114120" imgH="177480" progId="Equation.DSMT4">
                  <p:embed/>
                </p:oleObj>
              </mc:Choice>
              <mc:Fallback>
                <p:oleObj name="Equation" r:id="rId8" imgW="114120" imgH="177480" progId="Equation.DSMT4">
                  <p:embed/>
                  <p:pic>
                    <p:nvPicPr>
                      <p:cNvPr id="0" name=""/>
                      <p:cNvPicPr/>
                      <p:nvPr/>
                    </p:nvPicPr>
                    <p:blipFill>
                      <a:blip r:embed="rId9"/>
                      <a:stretch>
                        <a:fillRect/>
                      </a:stretch>
                    </p:blipFill>
                    <p:spPr>
                      <a:xfrm>
                        <a:off x="2440622" y="3301350"/>
                        <a:ext cx="294388" cy="457937"/>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xmlns="" id="{06FEA6B4-21FB-AB82-E881-379B44911DF8}"/>
              </a:ext>
            </a:extLst>
          </p:cNvPr>
          <p:cNvGraphicFramePr>
            <a:graphicFrameLocks noChangeAspect="1"/>
          </p:cNvGraphicFramePr>
          <p:nvPr>
            <p:extLst>
              <p:ext uri="{D42A27DB-BD31-4B8C-83A1-F6EECF244321}">
                <p14:modId xmlns:p14="http://schemas.microsoft.com/office/powerpoint/2010/main" val="2282761191"/>
              </p:ext>
            </p:extLst>
          </p:nvPr>
        </p:nvGraphicFramePr>
        <p:xfrm>
          <a:off x="9801701" y="4028867"/>
          <a:ext cx="671513" cy="458787"/>
        </p:xfrm>
        <a:graphic>
          <a:graphicData uri="http://schemas.openxmlformats.org/presentationml/2006/ole">
            <mc:AlternateContent xmlns:mc="http://schemas.openxmlformats.org/markup-compatibility/2006">
              <mc:Choice xmlns:v="urn:schemas-microsoft-com:vml" Requires="v">
                <p:oleObj spid="_x0000_s11277" name="Equation" r:id="rId10" imgW="670729" imgH="458937" progId="Equation.DSMT4">
                  <p:embed/>
                </p:oleObj>
              </mc:Choice>
              <mc:Fallback>
                <p:oleObj name="Equation" r:id="rId10" imgW="670729" imgH="458937" progId="Equation.DSMT4">
                  <p:embed/>
                  <p:pic>
                    <p:nvPicPr>
                      <p:cNvPr id="0" name=""/>
                      <p:cNvPicPr/>
                      <p:nvPr/>
                    </p:nvPicPr>
                    <p:blipFill>
                      <a:blip r:embed="rId11"/>
                      <a:stretch>
                        <a:fillRect/>
                      </a:stretch>
                    </p:blipFill>
                    <p:spPr>
                      <a:xfrm>
                        <a:off x="9801701" y="4028867"/>
                        <a:ext cx="671513" cy="458787"/>
                      </a:xfrm>
                      <a:prstGeom prst="rect">
                        <a:avLst/>
                      </a:prstGeom>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withEffect">
                                  <p:stCondLst>
                                    <p:cond delay="0"/>
                                  </p:stCondLst>
                                  <p:childTnLst>
                                    <p:set>
                                      <p:cBhvr>
                                        <p:cTn id="6" dur="1" fill="hold">
                                          <p:stCondLst>
                                            <p:cond delay="0"/>
                                          </p:stCondLst>
                                        </p:cTn>
                                        <p:tgtEl>
                                          <p:spTgt spid="85000"/>
                                        </p:tgtEl>
                                        <p:attrNameLst>
                                          <p:attrName>style.visibility</p:attrName>
                                        </p:attrNameLst>
                                      </p:cBhvr>
                                      <p:to>
                                        <p:strVal val="visible"/>
                                      </p:to>
                                    </p:set>
                                    <p:animEffect transition="in" filter="wheel(4)">
                                      <p:cBhvr>
                                        <p:cTn id="7" dur="1000"/>
                                        <p:tgtEl>
                                          <p:spTgt spid="850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nodeType="clickEffect">
                                  <p:stCondLst>
                                    <p:cond delay="0"/>
                                  </p:stCondLst>
                                  <p:childTnLst>
                                    <p:set>
                                      <p:cBhvr>
                                        <p:cTn id="11" dur="1" fill="hold">
                                          <p:stCondLst>
                                            <p:cond delay="0"/>
                                          </p:stCondLst>
                                        </p:cTn>
                                        <p:tgtEl>
                                          <p:spTgt spid="84997">
                                            <p:txEl>
                                              <p:pRg st="0" end="0"/>
                                            </p:txEl>
                                          </p:spTgt>
                                        </p:tgtEl>
                                        <p:attrNameLst>
                                          <p:attrName>style.visibility</p:attrName>
                                        </p:attrNameLst>
                                      </p:cBhvr>
                                      <p:to>
                                        <p:strVal val="visible"/>
                                      </p:to>
                                    </p:set>
                                    <p:animEffect transition="in" filter="wedge">
                                      <p:cBhvr>
                                        <p:cTn id="12" dur="1000"/>
                                        <p:tgtEl>
                                          <p:spTgt spid="8499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nodeType="clickEffect">
                                  <p:stCondLst>
                                    <p:cond delay="0"/>
                                  </p:stCondLst>
                                  <p:childTnLst>
                                    <p:set>
                                      <p:cBhvr>
                                        <p:cTn id="16" dur="1" fill="hold">
                                          <p:stCondLst>
                                            <p:cond delay="0"/>
                                          </p:stCondLst>
                                        </p:cTn>
                                        <p:tgtEl>
                                          <p:spTgt spid="84997">
                                            <p:txEl>
                                              <p:pRg st="1" end="1"/>
                                            </p:txEl>
                                          </p:spTgt>
                                        </p:tgtEl>
                                        <p:attrNameLst>
                                          <p:attrName>style.visibility</p:attrName>
                                        </p:attrNameLst>
                                      </p:cBhvr>
                                      <p:to>
                                        <p:strVal val="visible"/>
                                      </p:to>
                                    </p:set>
                                    <p:animEffect transition="in" filter="wedge">
                                      <p:cBhvr>
                                        <p:cTn id="17" dur="1000"/>
                                        <p:tgtEl>
                                          <p:spTgt spid="8499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nodeType="clickEffect">
                                  <p:stCondLst>
                                    <p:cond delay="0"/>
                                  </p:stCondLst>
                                  <p:childTnLst>
                                    <p:set>
                                      <p:cBhvr>
                                        <p:cTn id="21" dur="1" fill="hold">
                                          <p:stCondLst>
                                            <p:cond delay="0"/>
                                          </p:stCondLst>
                                        </p:cTn>
                                        <p:tgtEl>
                                          <p:spTgt spid="84997">
                                            <p:txEl>
                                              <p:pRg st="2" end="2"/>
                                            </p:txEl>
                                          </p:spTgt>
                                        </p:tgtEl>
                                        <p:attrNameLst>
                                          <p:attrName>style.visibility</p:attrName>
                                        </p:attrNameLst>
                                      </p:cBhvr>
                                      <p:to>
                                        <p:strVal val="visible"/>
                                      </p:to>
                                    </p:set>
                                    <p:animEffect transition="in" filter="wedge">
                                      <p:cBhvr>
                                        <p:cTn id="22" dur="1000"/>
                                        <p:tgtEl>
                                          <p:spTgt spid="84997">
                                            <p:txEl>
                                              <p:pRg st="2" end="2"/>
                                            </p:txEl>
                                          </p:spTgt>
                                        </p:tgtEl>
                                      </p:cBhvr>
                                    </p:animEffect>
                                  </p:childTnLst>
                                </p:cTn>
                              </p:par>
                              <p:par>
                                <p:cTn id="23" presetID="20" presetClass="entr" presetSubtype="0" fill="hold" nodeType="withEffect">
                                  <p:stCondLst>
                                    <p:cond delay="0"/>
                                  </p:stCondLst>
                                  <p:childTnLst>
                                    <p:set>
                                      <p:cBhvr>
                                        <p:cTn id="24" dur="1" fill="hold">
                                          <p:stCondLst>
                                            <p:cond delay="0"/>
                                          </p:stCondLst>
                                        </p:cTn>
                                        <p:tgtEl>
                                          <p:spTgt spid="84997">
                                            <p:txEl>
                                              <p:pRg st="3" end="3"/>
                                            </p:txEl>
                                          </p:spTgt>
                                        </p:tgtEl>
                                        <p:attrNameLst>
                                          <p:attrName>style.visibility</p:attrName>
                                        </p:attrNameLst>
                                      </p:cBhvr>
                                      <p:to>
                                        <p:strVal val="visible"/>
                                      </p:to>
                                    </p:set>
                                    <p:animEffect transition="in" filter="wedge">
                                      <p:cBhvr>
                                        <p:cTn id="25" dur="1000"/>
                                        <p:tgtEl>
                                          <p:spTgt spid="84997">
                                            <p:txEl>
                                              <p:pRg st="3" end="3"/>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85007"/>
                                        </p:tgtEl>
                                        <p:attrNameLst>
                                          <p:attrName>style.visibility</p:attrName>
                                        </p:attrNameLst>
                                      </p:cBhvr>
                                      <p:to>
                                        <p:strVal val="visible"/>
                                      </p:to>
                                    </p:set>
                                    <p:animEffect transition="in" filter="fade">
                                      <p:cBhvr>
                                        <p:cTn id="28" dur="1000"/>
                                        <p:tgtEl>
                                          <p:spTgt spid="85007"/>
                                        </p:tgtEl>
                                      </p:cBhvr>
                                    </p:animEffect>
                                  </p:childTnLst>
                                </p:cTn>
                              </p:par>
                              <p:par>
                                <p:cTn id="29" presetID="10" presetClass="entr" presetSubtype="0" fill="hold" nodeType="withEffect">
                                  <p:stCondLst>
                                    <p:cond delay="0"/>
                                  </p:stCondLst>
                                  <p:childTnLst>
                                    <p:set>
                                      <p:cBhvr>
                                        <p:cTn id="30" dur="1" fill="hold">
                                          <p:stCondLst>
                                            <p:cond delay="0"/>
                                          </p:stCondLst>
                                        </p:cTn>
                                        <p:tgtEl>
                                          <p:spTgt spid="85009"/>
                                        </p:tgtEl>
                                        <p:attrNameLst>
                                          <p:attrName>style.visibility</p:attrName>
                                        </p:attrNameLst>
                                      </p:cBhvr>
                                      <p:to>
                                        <p:strVal val="visible"/>
                                      </p:to>
                                    </p:set>
                                    <p:animEffect transition="in" filter="fade">
                                      <p:cBhvr>
                                        <p:cTn id="31" dur="1000"/>
                                        <p:tgtEl>
                                          <p:spTgt spid="850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00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oup 12">
            <a:extLst>
              <a:ext uri="{FF2B5EF4-FFF2-40B4-BE49-F238E27FC236}">
                <a16:creationId xmlns:a16="http://schemas.microsoft.com/office/drawing/2014/main" xmlns="" id="{C664E1EC-1AC8-4042-86E7-CB6DDAC1AFA7}"/>
              </a:ext>
            </a:extLst>
          </p:cNvPr>
          <p:cNvGrpSpPr>
            <a:grpSpLocks/>
          </p:cNvGrpSpPr>
          <p:nvPr/>
        </p:nvGrpSpPr>
        <p:grpSpPr bwMode="auto">
          <a:xfrm>
            <a:off x="3914775" y="1905000"/>
            <a:ext cx="4578350" cy="4576763"/>
            <a:chOff x="2593600" y="1428751"/>
            <a:chExt cx="3433139" cy="3433139"/>
          </a:xfrm>
        </p:grpSpPr>
        <p:pic>
          <p:nvPicPr>
            <p:cNvPr id="3" name="Picture 2" descr="Background pattern&#10;&#10;Description automatically generated">
              <a:extLst>
                <a:ext uri="{FF2B5EF4-FFF2-40B4-BE49-F238E27FC236}">
                  <a16:creationId xmlns:a16="http://schemas.microsoft.com/office/drawing/2014/main" xmlns="" id="{AA760D84-9760-4C18-A398-2EC128EC6C2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382" r="20120" b="2"/>
            <a:stretch/>
          </p:blipFill>
          <p:spPr>
            <a:xfrm>
              <a:off x="2593600" y="1428751"/>
              <a:ext cx="3433139" cy="3433139"/>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25614" name="Picture 4" descr="A picture containing toy, doll&#10;&#10;Description automatically generated">
              <a:extLst>
                <a:ext uri="{FF2B5EF4-FFF2-40B4-BE49-F238E27FC236}">
                  <a16:creationId xmlns:a16="http://schemas.microsoft.com/office/drawing/2014/main" xmlns="" id="{DD1B7AA2-D4CC-4E1F-BE62-D11EBC81053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46333" y="1771863"/>
              <a:ext cx="2327672" cy="2327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 name="Picture 3" descr="Background pattern&#10;&#10;Description automatically generated">
            <a:extLst>
              <a:ext uri="{FF2B5EF4-FFF2-40B4-BE49-F238E27FC236}">
                <a16:creationId xmlns:a16="http://schemas.microsoft.com/office/drawing/2014/main" xmlns="" id="{E63D2604-2BD7-4361-9C42-A1E6CFC94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6012" r="14448" b="2"/>
          <a:stretch/>
        </p:blipFill>
        <p:spPr>
          <a:xfrm>
            <a:off x="8149752" y="2682551"/>
            <a:ext cx="3051647" cy="3397898"/>
          </a:xfrm>
          <a:custGeom>
            <a:avLst/>
            <a:gdLst/>
            <a:ahLst/>
            <a:cxnLst/>
            <a:rect l="l" t="t" r="r" b="b"/>
            <a:pathLst>
              <a:path w="2577829" h="2926956">
                <a:moveTo>
                  <a:pt x="1114351" y="0"/>
                </a:moveTo>
                <a:cubicBezTo>
                  <a:pt x="1922608" y="0"/>
                  <a:pt x="2577829" y="655221"/>
                  <a:pt x="2577829" y="1463478"/>
                </a:cubicBezTo>
                <a:cubicBezTo>
                  <a:pt x="2577829" y="2271735"/>
                  <a:pt x="1922608" y="2926956"/>
                  <a:pt x="1114351" y="2926956"/>
                </a:cubicBezTo>
                <a:cubicBezTo>
                  <a:pt x="710223" y="2926956"/>
                  <a:pt x="344353" y="2763151"/>
                  <a:pt x="79516" y="2498313"/>
                </a:cubicBezTo>
                <a:lnTo>
                  <a:pt x="0" y="2410824"/>
                </a:lnTo>
                <a:lnTo>
                  <a:pt x="69413" y="2266732"/>
                </a:lnTo>
                <a:cubicBezTo>
                  <a:pt x="193516" y="1973319"/>
                  <a:pt x="262142" y="1650728"/>
                  <a:pt x="262142" y="1312109"/>
                </a:cubicBezTo>
                <a:cubicBezTo>
                  <a:pt x="262142" y="1058145"/>
                  <a:pt x="223540" y="813196"/>
                  <a:pt x="151883" y="582811"/>
                </a:cubicBezTo>
                <a:lnTo>
                  <a:pt x="91478" y="417771"/>
                </a:lnTo>
                <a:lnTo>
                  <a:pt x="183443" y="334187"/>
                </a:lnTo>
                <a:cubicBezTo>
                  <a:pt x="436418" y="125413"/>
                  <a:pt x="760739" y="0"/>
                  <a:pt x="1114351" y="0"/>
                </a:cubicBezTo>
                <a:close/>
              </a:path>
            </a:pathLst>
          </a:cu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grpSp>
        <p:nvGrpSpPr>
          <p:cNvPr id="25604" name="Group 13">
            <a:extLst>
              <a:ext uri="{FF2B5EF4-FFF2-40B4-BE49-F238E27FC236}">
                <a16:creationId xmlns:a16="http://schemas.microsoft.com/office/drawing/2014/main" xmlns="" id="{D0C72BCD-5A9A-4437-BF03-CBA95A70B94F}"/>
              </a:ext>
            </a:extLst>
          </p:cNvPr>
          <p:cNvGrpSpPr>
            <a:grpSpLocks/>
          </p:cNvGrpSpPr>
          <p:nvPr/>
        </p:nvGrpSpPr>
        <p:grpSpPr bwMode="auto">
          <a:xfrm>
            <a:off x="1447800" y="2784475"/>
            <a:ext cx="2733675" cy="3103563"/>
            <a:chOff x="865220" y="2088496"/>
            <a:chExt cx="2050385" cy="2327672"/>
          </a:xfrm>
        </p:grpSpPr>
        <p:pic>
          <p:nvPicPr>
            <p:cNvPr id="2" name="Picture 1" descr="Background pattern&#10;&#10;Description automatically generated">
              <a:extLst>
                <a:ext uri="{FF2B5EF4-FFF2-40B4-BE49-F238E27FC236}">
                  <a16:creationId xmlns:a16="http://schemas.microsoft.com/office/drawing/2014/main" xmlns="" id="{59AE69E0-5651-4BB8-9FC6-E39D5623AFC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0349" r="20345" b="-4"/>
            <a:stretch/>
          </p:blipFill>
          <p:spPr>
            <a:xfrm>
              <a:off x="865220" y="2088496"/>
              <a:ext cx="2050385" cy="2327672"/>
            </a:xfrm>
            <a:custGeom>
              <a:avLst/>
              <a:gdLst/>
              <a:ahLst/>
              <a:cxnLst/>
              <a:rect l="l" t="t" r="r" b="b"/>
              <a:pathLst>
                <a:path w="2590737" h="2926956">
                  <a:moveTo>
                    <a:pt x="1463478" y="0"/>
                  </a:moveTo>
                  <a:cubicBezTo>
                    <a:pt x="1867606" y="0"/>
                    <a:pt x="2233476" y="163805"/>
                    <a:pt x="2498313" y="428643"/>
                  </a:cubicBezTo>
                  <a:lnTo>
                    <a:pt x="2501029" y="431631"/>
                  </a:lnTo>
                  <a:lnTo>
                    <a:pt x="2445696" y="582811"/>
                  </a:lnTo>
                  <a:cubicBezTo>
                    <a:pt x="2374039" y="813196"/>
                    <a:pt x="2335437" y="1058145"/>
                    <a:pt x="2335437" y="1312109"/>
                  </a:cubicBezTo>
                  <a:cubicBezTo>
                    <a:pt x="2335437" y="1650728"/>
                    <a:pt x="2404063" y="1973319"/>
                    <a:pt x="2528166" y="2266732"/>
                  </a:cubicBezTo>
                  <a:lnTo>
                    <a:pt x="2590737" y="2396622"/>
                  </a:lnTo>
                  <a:lnTo>
                    <a:pt x="2498313" y="2498313"/>
                  </a:lnTo>
                  <a:cubicBezTo>
                    <a:pt x="2233476" y="2763151"/>
                    <a:pt x="1867606" y="2926956"/>
                    <a:pt x="1463478" y="2926956"/>
                  </a:cubicBezTo>
                  <a:cubicBezTo>
                    <a:pt x="655221" y="2926956"/>
                    <a:pt x="0" y="2271735"/>
                    <a:pt x="0" y="1463478"/>
                  </a:cubicBezTo>
                  <a:cubicBezTo>
                    <a:pt x="0" y="655221"/>
                    <a:pt x="655221" y="0"/>
                    <a:pt x="1463478" y="0"/>
                  </a:cubicBezTo>
                  <a:close/>
                </a:path>
              </a:pathLst>
            </a:cu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pic>
          <p:nvPicPr>
            <p:cNvPr id="25612" name="Picture 6">
              <a:extLst>
                <a:ext uri="{FF2B5EF4-FFF2-40B4-BE49-F238E27FC236}">
                  <a16:creationId xmlns:a16="http://schemas.microsoft.com/office/drawing/2014/main" xmlns="" id="{17604749-5FC3-492F-AE88-948F4201E24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31870" y="2237555"/>
              <a:ext cx="1561730" cy="156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Freeform: Shape 7">
            <a:extLst>
              <a:ext uri="{FF2B5EF4-FFF2-40B4-BE49-F238E27FC236}">
                <a16:creationId xmlns:a16="http://schemas.microsoft.com/office/drawing/2014/main" xmlns="" id="{954AD323-9C60-4231-97BD-3FCA8056A373}"/>
              </a:ext>
            </a:extLst>
          </p:cNvPr>
          <p:cNvSpPr/>
          <p:nvPr/>
        </p:nvSpPr>
        <p:spPr>
          <a:xfrm rot="5400000">
            <a:off x="-187908" y="184860"/>
            <a:ext cx="3103563" cy="2733845"/>
          </a:xfrm>
          <a:custGeom>
            <a:avLst/>
            <a:gdLst>
              <a:gd name="connsiteX0" fmla="*/ 0 w 4670251"/>
              <a:gd name="connsiteY0" fmla="*/ 2133085 h 4116501"/>
              <a:gd name="connsiteX1" fmla="*/ 0 w 4670251"/>
              <a:gd name="connsiteY1" fmla="*/ 0 h 4116501"/>
              <a:gd name="connsiteX2" fmla="*/ 4670251 w 4670251"/>
              <a:gd name="connsiteY2" fmla="*/ 4116501 h 4116501"/>
              <a:gd name="connsiteX3" fmla="*/ 2250224 w 4670251"/>
              <a:gd name="connsiteY3" fmla="*/ 4116501 h 4116501"/>
              <a:gd name="connsiteX4" fmla="*/ 0 w 4670251"/>
              <a:gd name="connsiteY4" fmla="*/ 2133085 h 4116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0251" h="4116501">
                <a:moveTo>
                  <a:pt x="0" y="2133085"/>
                </a:moveTo>
                <a:lnTo>
                  <a:pt x="0" y="0"/>
                </a:lnTo>
                <a:lnTo>
                  <a:pt x="4670251" y="4116501"/>
                </a:lnTo>
                <a:lnTo>
                  <a:pt x="2250224" y="4116501"/>
                </a:lnTo>
                <a:lnTo>
                  <a:pt x="0" y="2133085"/>
                </a:lnTo>
                <a:close/>
              </a:path>
            </a:pathLst>
          </a:custGeom>
          <a:solidFill>
            <a:schemeClr val="accent1">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EF9E2"/>
              </a:solidFill>
              <a:effectLst/>
              <a:uLnTx/>
              <a:uFillTx/>
              <a:latin typeface="Verdana"/>
              <a:ea typeface="+mn-ea"/>
              <a:cs typeface="+mn-cs"/>
            </a:endParaRPr>
          </a:p>
        </p:txBody>
      </p:sp>
      <p:pic>
        <p:nvPicPr>
          <p:cNvPr id="9" name="Picture 8">
            <a:extLst>
              <a:ext uri="{FF2B5EF4-FFF2-40B4-BE49-F238E27FC236}">
                <a16:creationId xmlns:a16="http://schemas.microsoft.com/office/drawing/2014/main" xmlns="" id="{1E3D50BD-9E7A-45C5-ACB9-ACF5C256A9A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2930128">
            <a:off x="-318294" y="758031"/>
            <a:ext cx="2733676"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xmlns="" id="{4D0C8AC2-2628-45E1-BF05-497C3D25471E}"/>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906588" y="1062038"/>
            <a:ext cx="2701925" cy="184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xmlns="" id="{C03089EF-4FF6-4DF3-9B77-40277FD6187A}"/>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562600" y="138113"/>
            <a:ext cx="2700338"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xmlns="" id="{E35E0E90-EE82-4A8B-9EDA-3E143B6A7F08}"/>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8931275" y="958850"/>
            <a:ext cx="290195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Picture 15" descr="j0232133">
            <a:extLst>
              <a:ext uri="{FF2B5EF4-FFF2-40B4-BE49-F238E27FC236}">
                <a16:creationId xmlns:a16="http://schemas.microsoft.com/office/drawing/2014/main" xmlns="" id="{158FF2B8-368C-46A1-8808-A2B5948E7A24}"/>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656638" y="3238500"/>
            <a:ext cx="1820862"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750"/>
                                        <p:tgtEl>
                                          <p:spTgt spid="9"/>
                                        </p:tgtEl>
                                      </p:cBhvr>
                                    </p:animEffect>
                                  </p:childTnLst>
                                </p:cTn>
                              </p:par>
                            </p:childTnLst>
                          </p:cTn>
                        </p:par>
                        <p:par>
                          <p:cTn id="8" fill="hold" nodeType="afterGroup">
                            <p:stCondLst>
                              <p:cond delay="750"/>
                            </p:stCondLst>
                            <p:childTnLst>
                              <p:par>
                                <p:cTn id="9" presetID="6"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ircle(in)">
                                      <p:cBhvr>
                                        <p:cTn id="11" dur="750"/>
                                        <p:tgtEl>
                                          <p:spTgt spid="8"/>
                                        </p:tgtEl>
                                      </p:cBhvr>
                                    </p:animEffect>
                                  </p:childTnLst>
                                </p:cTn>
                              </p:par>
                            </p:childTnLst>
                          </p:cTn>
                        </p:par>
                        <p:par>
                          <p:cTn id="12" fill="hold" nodeType="afterGroup">
                            <p:stCondLst>
                              <p:cond delay="1500"/>
                            </p:stCondLst>
                            <p:childTnLst>
                              <p:par>
                                <p:cTn id="13" presetID="6"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750"/>
                                        <p:tgtEl>
                                          <p:spTgt spid="10"/>
                                        </p:tgtEl>
                                      </p:cBhvr>
                                    </p:animEffect>
                                  </p:childTnLst>
                                </p:cTn>
                              </p:par>
                            </p:childTnLst>
                          </p:cTn>
                        </p:par>
                        <p:par>
                          <p:cTn id="16" fill="hold" nodeType="afterGroup">
                            <p:stCondLst>
                              <p:cond delay="2250"/>
                            </p:stCondLst>
                            <p:childTnLst>
                              <p:par>
                                <p:cTn id="17" presetID="6" presetClass="entr" presetSubtype="16"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ircle(in)">
                                      <p:cBhvr>
                                        <p:cTn id="19" dur="750"/>
                                        <p:tgtEl>
                                          <p:spTgt spid="11"/>
                                        </p:tgtEl>
                                      </p:cBhvr>
                                    </p:animEffect>
                                  </p:childTnLst>
                                </p:cTn>
                              </p:par>
                            </p:childTnLst>
                          </p:cTn>
                        </p:par>
                        <p:par>
                          <p:cTn id="20" fill="hold" nodeType="afterGroup">
                            <p:stCondLst>
                              <p:cond delay="3000"/>
                            </p:stCondLst>
                            <p:childTnLst>
                              <p:par>
                                <p:cTn id="21" presetID="6" presetClass="entr" presetSubtype="16"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circle(in)">
                                      <p:cBhvr>
                                        <p:cTn id="23"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43" name="Going home - Kenny G.mp3">
            <a:hlinkClick r:id="" action="ppaction://media"/>
            <a:extLst>
              <a:ext uri="{FF2B5EF4-FFF2-40B4-BE49-F238E27FC236}">
                <a16:creationId xmlns:a16="http://schemas.microsoft.com/office/drawing/2014/main" xmlns="" id="{E1BC4E42-0389-4DE2-B4A3-F676F6BE9679}"/>
              </a:ext>
            </a:extLst>
          </p:cNvPr>
          <p:cNvPicPr>
            <a:picLocks noRot="1" noChangeAspect="1" noChangeArrowheads="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5" name="Picture 5" descr="ml0046">
            <a:extLst>
              <a:ext uri="{FF2B5EF4-FFF2-40B4-BE49-F238E27FC236}">
                <a16:creationId xmlns:a16="http://schemas.microsoft.com/office/drawing/2014/main" xmlns="" id="{45D54A96-B4D1-4DBB-834D-3ACC78FC86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838200"/>
            <a:ext cx="112014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6" name="Picture 6" descr="Picture12">
            <a:extLst>
              <a:ext uri="{FF2B5EF4-FFF2-40B4-BE49-F238E27FC236}">
                <a16:creationId xmlns:a16="http://schemas.microsoft.com/office/drawing/2014/main" xmlns="" id="{F1E2A8D2-AAAA-47E3-8238-E16208F940BE}"/>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924800" y="228600"/>
            <a:ext cx="2590800"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7" name="Picture 11" descr="Picture12">
            <a:extLst>
              <a:ext uri="{FF2B5EF4-FFF2-40B4-BE49-F238E27FC236}">
                <a16:creationId xmlns:a16="http://schemas.microsoft.com/office/drawing/2014/main" xmlns="" id="{DE83B3C8-4025-4239-8F45-1BC16C8C280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228600"/>
            <a:ext cx="2590800"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8" name="Picture 13" descr="Picture12">
            <a:extLst>
              <a:ext uri="{FF2B5EF4-FFF2-40B4-BE49-F238E27FC236}">
                <a16:creationId xmlns:a16="http://schemas.microsoft.com/office/drawing/2014/main" xmlns="" id="{9964E292-D56F-40F3-9F0D-F3670D575ADE}"/>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2871576">
            <a:off x="5946775" y="377825"/>
            <a:ext cx="2590800"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9" name="Picture 14" descr="Picture12">
            <a:extLst>
              <a:ext uri="{FF2B5EF4-FFF2-40B4-BE49-F238E27FC236}">
                <a16:creationId xmlns:a16="http://schemas.microsoft.com/office/drawing/2014/main" xmlns="" id="{D083D7B4-F88E-4FD1-9962-21199541E96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8305800" y="1676400"/>
            <a:ext cx="2590800"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0" name="Picture 16" descr="Picture12">
            <a:extLst>
              <a:ext uri="{FF2B5EF4-FFF2-40B4-BE49-F238E27FC236}">
                <a16:creationId xmlns:a16="http://schemas.microsoft.com/office/drawing/2014/main" xmlns="" id="{EBE7D1FA-3737-4DFA-8425-A1B958607934}"/>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1516063" y="3114675"/>
            <a:ext cx="2590800"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1" name="Picture 21" descr="Picture12">
            <a:extLst>
              <a:ext uri="{FF2B5EF4-FFF2-40B4-BE49-F238E27FC236}">
                <a16:creationId xmlns:a16="http://schemas.microsoft.com/office/drawing/2014/main" xmlns="" id="{CDAD8EF7-F9DC-4480-B8E0-24AF1DEDD5A4}"/>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7854143">
            <a:off x="4492625" y="4071938"/>
            <a:ext cx="2590800"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41" name="WordArt 25">
            <a:extLst>
              <a:ext uri="{FF2B5EF4-FFF2-40B4-BE49-F238E27FC236}">
                <a16:creationId xmlns:a16="http://schemas.microsoft.com/office/drawing/2014/main" xmlns="" id="{877B3C98-1D90-4D53-8214-C83DDDDE25F6}"/>
              </a:ext>
            </a:extLst>
          </p:cNvPr>
          <p:cNvSpPr>
            <a:spLocks noChangeArrowheads="1" noChangeShapeType="1" noTextEdit="1"/>
          </p:cNvSpPr>
          <p:nvPr/>
        </p:nvSpPr>
        <p:spPr bwMode="auto">
          <a:xfrm>
            <a:off x="1752600" y="2895600"/>
            <a:ext cx="8994775" cy="990600"/>
          </a:xfrm>
          <a:prstGeom prst="rect">
            <a:avLst/>
          </a:prstGeom>
        </p:spPr>
        <p:txBody>
          <a:bodyPr wrap="none" fromWordArt="1">
            <a:prstTxWarp prst="textFadeUp">
              <a:avLst>
                <a:gd name="adj" fmla="val 9991"/>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3600" b="1" i="0" u="none" strike="noStrike" kern="10" cap="none" spc="0" normalizeH="0" baseline="0" noProof="0">
                <a:ln w="12700">
                  <a:solidFill>
                    <a:srgbClr val="B2B2B2"/>
                  </a:solidFill>
                  <a:round/>
                  <a:headEnd/>
                  <a:tailE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uLnTx/>
                <a:uFillTx/>
                <a:latin typeface="Arial" panose="020B0604020202020204" pitchFamily="34" charset="0"/>
                <a:ea typeface="+mn-ea"/>
                <a:cs typeface="Arial" panose="020B0604020202020204" pitchFamily="34" charset="0"/>
              </a:rPr>
              <a:t>Xin trân thành cảm ơn!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repeatCount="indefinite" nodeType="withEffect">
                                  <p:stCondLst>
                                    <p:cond delay="0"/>
                                  </p:stCondLst>
                                  <p:childTnLst>
                                    <p:set>
                                      <p:cBhvr>
                                        <p:cTn id="6" dur="1" fill="hold">
                                          <p:stCondLst>
                                            <p:cond delay="0"/>
                                          </p:stCondLst>
                                        </p:cTn>
                                        <p:tgtEl>
                                          <p:spTgt spid="86041"/>
                                        </p:tgtEl>
                                        <p:attrNameLst>
                                          <p:attrName>style.visibility</p:attrName>
                                        </p:attrNameLst>
                                      </p:cBhvr>
                                      <p:to>
                                        <p:strVal val="visible"/>
                                      </p:to>
                                    </p:set>
                                    <p:anim calcmode="lin" valueType="num">
                                      <p:cBhvr>
                                        <p:cTn id="7" dur="3000" fill="hold"/>
                                        <p:tgtEl>
                                          <p:spTgt spid="86041"/>
                                        </p:tgtEl>
                                        <p:attrNameLst>
                                          <p:attrName>ppt_w</p:attrName>
                                        </p:attrNameLst>
                                      </p:cBhvr>
                                      <p:tavLst>
                                        <p:tav tm="0">
                                          <p:val>
                                            <p:strVal val="#ppt_w*0.70"/>
                                          </p:val>
                                        </p:tav>
                                        <p:tav tm="100000">
                                          <p:val>
                                            <p:strVal val="#ppt_w"/>
                                          </p:val>
                                        </p:tav>
                                      </p:tavLst>
                                    </p:anim>
                                    <p:anim calcmode="lin" valueType="num">
                                      <p:cBhvr>
                                        <p:cTn id="8" dur="3000" fill="hold"/>
                                        <p:tgtEl>
                                          <p:spTgt spid="86041"/>
                                        </p:tgtEl>
                                        <p:attrNameLst>
                                          <p:attrName>ppt_h</p:attrName>
                                        </p:attrNameLst>
                                      </p:cBhvr>
                                      <p:tavLst>
                                        <p:tav tm="0">
                                          <p:val>
                                            <p:strVal val="#ppt_h"/>
                                          </p:val>
                                        </p:tav>
                                        <p:tav tm="100000">
                                          <p:val>
                                            <p:strVal val="#ppt_h"/>
                                          </p:val>
                                        </p:tav>
                                      </p:tavLst>
                                    </p:anim>
                                    <p:animEffect transition="in" filter="fade">
                                      <p:cBhvr>
                                        <p:cTn id="9" dur="3000"/>
                                        <p:tgtEl>
                                          <p:spTgt spid="86041"/>
                                        </p:tgtEl>
                                      </p:cBhvr>
                                    </p:animEffect>
                                  </p:childTnLst>
                                </p:cTn>
                              </p:par>
                              <p:par>
                                <p:cTn id="10" presetID="1" presetClass="mediacall" presetSubtype="0" fill="hold" nodeType="withEffect">
                                  <p:stCondLst>
                                    <p:cond delay="0"/>
                                  </p:stCondLst>
                                  <p:childTnLst>
                                    <p:cmd type="call" cmd="playFrom(0.0)">
                                      <p:cBhvr>
                                        <p:cTn id="11" dur="257489" fill="hold"/>
                                        <p:tgtEl>
                                          <p:spTgt spid="8604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2" fill="hold" display="0">
                  <p:stCondLst>
                    <p:cond delay="indefinite"/>
                  </p:stCondLst>
                  <p:endCondLst>
                    <p:cond evt="onNext" delay="0">
                      <p:tgtEl>
                        <p:sldTgt/>
                      </p:tgtEl>
                    </p:cond>
                    <p:cond evt="onPrev" delay="0">
                      <p:tgtEl>
                        <p:sldTgt/>
                      </p:tgtEl>
                    </p:cond>
                    <p:cond evt="onStopAudio" delay="0">
                      <p:tgtEl>
                        <p:sldTgt/>
                      </p:tgtEl>
                    </p:cond>
                  </p:endCondLst>
                </p:cTn>
                <p:tgtEl>
                  <p:spTgt spid="8604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00356" name="Group 4">
            <a:extLst>
              <a:ext uri="{FF2B5EF4-FFF2-40B4-BE49-F238E27FC236}">
                <a16:creationId xmlns:a16="http://schemas.microsoft.com/office/drawing/2014/main" xmlns="" id="{3102C1CD-5739-47B7-94F2-EEE73165B9F0}"/>
              </a:ext>
            </a:extLst>
          </p:cNvPr>
          <p:cNvGrpSpPr>
            <a:grpSpLocks/>
          </p:cNvGrpSpPr>
          <p:nvPr/>
        </p:nvGrpSpPr>
        <p:grpSpPr bwMode="auto">
          <a:xfrm>
            <a:off x="3527425" y="1404938"/>
            <a:ext cx="5387975" cy="1039812"/>
            <a:chOff x="1229" y="1838"/>
            <a:chExt cx="3043" cy="432"/>
          </a:xfrm>
        </p:grpSpPr>
        <p:sp>
          <p:nvSpPr>
            <p:cNvPr id="100357" name="AutoShape 5">
              <a:extLst>
                <a:ext uri="{FF2B5EF4-FFF2-40B4-BE49-F238E27FC236}">
                  <a16:creationId xmlns:a16="http://schemas.microsoft.com/office/drawing/2014/main" xmlns="" id="{FF439A53-7D4D-4C45-968A-20F06C3E04A5}"/>
                </a:ext>
              </a:extLst>
            </p:cNvPr>
            <p:cNvSpPr>
              <a:spLocks noChangeArrowheads="1"/>
            </p:cNvSpPr>
            <p:nvPr/>
          </p:nvSpPr>
          <p:spPr bwMode="gray">
            <a:xfrm>
              <a:off x="1536" y="1899"/>
              <a:ext cx="2736" cy="288"/>
            </a:xfrm>
            <a:prstGeom prst="roundRect">
              <a:avLst>
                <a:gd name="adj" fmla="val 16667"/>
              </a:avLst>
            </a:prstGeom>
            <a:solidFill>
              <a:srgbClr val="FF6600"/>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3200" b="1" i="0" u="none" strike="noStrike" kern="1200" cap="none" spc="0" normalizeH="0" baseline="0" noProof="0">
                <a:ln>
                  <a:noFill/>
                </a:ln>
                <a:solidFill>
                  <a:srgbClr val="000000"/>
                </a:solidFill>
                <a:effectLst>
                  <a:outerShdw blurRad="38100" dist="38100" dir="2700000" algn="tl">
                    <a:srgbClr val="FFFFFF"/>
                  </a:outerShdw>
                </a:effectLst>
                <a:uLnTx/>
                <a:uFillTx/>
                <a:latin typeface="Times New Roman" panose="02020603050405020304" pitchFamily="18" charset="0"/>
                <a:ea typeface="+mn-ea"/>
                <a:cs typeface="Times New Roman" panose="02020603050405020304" pitchFamily="18" charset="0"/>
              </a:endParaRPr>
            </a:p>
          </p:txBody>
        </p:sp>
        <p:sp>
          <p:nvSpPr>
            <p:cNvPr id="100358" name="AutoShape 6">
              <a:extLst>
                <a:ext uri="{FF2B5EF4-FFF2-40B4-BE49-F238E27FC236}">
                  <a16:creationId xmlns:a16="http://schemas.microsoft.com/office/drawing/2014/main" xmlns="" id="{FBC0902A-77EE-4C46-9719-BF9C41D2BA80}"/>
                </a:ext>
              </a:extLst>
            </p:cNvPr>
            <p:cNvSpPr>
              <a:spLocks noChangeArrowheads="1"/>
            </p:cNvSpPr>
            <p:nvPr/>
          </p:nvSpPr>
          <p:spPr bwMode="gray">
            <a:xfrm>
              <a:off x="1229" y="1838"/>
              <a:ext cx="480" cy="432"/>
            </a:xfrm>
            <a:prstGeom prst="diamond">
              <a:avLst/>
            </a:prstGeom>
            <a:solidFill>
              <a:srgbClr val="FF6600"/>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3200" b="1" i="0" u="none" strike="noStrike" kern="1200" cap="none" spc="0" normalizeH="0" baseline="0" noProof="0">
                <a:ln>
                  <a:noFill/>
                </a:ln>
                <a:solidFill>
                  <a:srgbClr val="000000"/>
                </a:solidFill>
                <a:effectLst>
                  <a:outerShdw blurRad="38100" dist="38100" dir="2700000" algn="tl">
                    <a:srgbClr val="FFFFFF"/>
                  </a:outerShdw>
                </a:effectLst>
                <a:uLnTx/>
                <a:uFillTx/>
                <a:latin typeface="Times New Roman" panose="02020603050405020304" pitchFamily="18" charset="0"/>
                <a:ea typeface="+mn-ea"/>
                <a:cs typeface="Times New Roman" panose="02020603050405020304" pitchFamily="18" charset="0"/>
              </a:endParaRPr>
            </a:p>
          </p:txBody>
        </p:sp>
        <p:sp>
          <p:nvSpPr>
            <p:cNvPr id="100359" name="Text Box 7">
              <a:extLst>
                <a:ext uri="{FF2B5EF4-FFF2-40B4-BE49-F238E27FC236}">
                  <a16:creationId xmlns:a16="http://schemas.microsoft.com/office/drawing/2014/main" xmlns="" id="{D1E06D9F-E725-4933-BFD9-A1E28A412628}"/>
                </a:ext>
              </a:extLst>
            </p:cNvPr>
            <p:cNvSpPr txBox="1">
              <a:spLocks noChangeArrowheads="1"/>
            </p:cNvSpPr>
            <p:nvPr/>
          </p:nvSpPr>
          <p:spPr bwMode="gray">
            <a:xfrm>
              <a:off x="1912" y="1930"/>
              <a:ext cx="2160" cy="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FEF9E2"/>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baseline="0" noProof="0">
                  <a:ln>
                    <a:noFill/>
                  </a:ln>
                  <a:solidFill>
                    <a:srgbClr val="FEF9E2"/>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Khởi động</a:t>
              </a:r>
            </a:p>
          </p:txBody>
        </p:sp>
        <p:sp>
          <p:nvSpPr>
            <p:cNvPr id="26649" name="Text Box 8">
              <a:hlinkClick r:id="rId2" action="ppaction://hlinksldjump"/>
              <a:extLst>
                <a:ext uri="{FF2B5EF4-FFF2-40B4-BE49-F238E27FC236}">
                  <a16:creationId xmlns:a16="http://schemas.microsoft.com/office/drawing/2014/main" xmlns="" id="{028A5B9A-524C-47F0-9230-8AE85C5B84E6}"/>
                </a:ext>
              </a:extLst>
            </p:cNvPr>
            <p:cNvSpPr txBox="1">
              <a:spLocks noChangeArrowheads="1"/>
            </p:cNvSpPr>
            <p:nvPr/>
          </p:nvSpPr>
          <p:spPr bwMode="gray">
            <a:xfrm>
              <a:off x="1341" y="1926"/>
              <a:ext cx="227" cy="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FEF9E2"/>
                  </a:solidFill>
                  <a:effectLst/>
                  <a:uLnTx/>
                  <a:uFillTx/>
                  <a:latin typeface="Times New Roman" panose="02020603050405020304" pitchFamily="18" charset="0"/>
                  <a:ea typeface="+mn-ea"/>
                  <a:cs typeface="Times New Roman" panose="02020603050405020304" pitchFamily="18" charset="0"/>
                </a:rPr>
                <a:t>1</a:t>
              </a:r>
            </a:p>
          </p:txBody>
        </p:sp>
      </p:grpSp>
      <p:grpSp>
        <p:nvGrpSpPr>
          <p:cNvPr id="100361" name="Group 9">
            <a:extLst>
              <a:ext uri="{FF2B5EF4-FFF2-40B4-BE49-F238E27FC236}">
                <a16:creationId xmlns:a16="http://schemas.microsoft.com/office/drawing/2014/main" xmlns="" id="{6BA4EE8C-0F05-43EE-AF4D-60844D79FEAA}"/>
              </a:ext>
            </a:extLst>
          </p:cNvPr>
          <p:cNvGrpSpPr>
            <a:grpSpLocks/>
          </p:cNvGrpSpPr>
          <p:nvPr/>
        </p:nvGrpSpPr>
        <p:grpSpPr bwMode="auto">
          <a:xfrm>
            <a:off x="3527425" y="2438400"/>
            <a:ext cx="5387975" cy="1039813"/>
            <a:chOff x="1229" y="1824"/>
            <a:chExt cx="3043" cy="432"/>
          </a:xfrm>
        </p:grpSpPr>
        <p:sp>
          <p:nvSpPr>
            <p:cNvPr id="100362" name="AutoShape 10">
              <a:extLst>
                <a:ext uri="{FF2B5EF4-FFF2-40B4-BE49-F238E27FC236}">
                  <a16:creationId xmlns:a16="http://schemas.microsoft.com/office/drawing/2014/main" xmlns="" id="{2EEF6584-AB86-4457-84D1-3D340A33475C}"/>
                </a:ext>
              </a:extLst>
            </p:cNvPr>
            <p:cNvSpPr>
              <a:spLocks noChangeArrowheads="1"/>
            </p:cNvSpPr>
            <p:nvPr/>
          </p:nvSpPr>
          <p:spPr bwMode="gray">
            <a:xfrm>
              <a:off x="1536" y="1899"/>
              <a:ext cx="2736" cy="288"/>
            </a:xfrm>
            <a:prstGeom prst="roundRect">
              <a:avLst>
                <a:gd name="adj" fmla="val 16667"/>
              </a:avLst>
            </a:prstGeom>
            <a:solidFill>
              <a:srgbClr val="00B0F0"/>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3200" b="1" i="0" u="none" strike="noStrike" kern="1200" cap="none" spc="0" normalizeH="0" baseline="0" noProof="0">
                <a:ln>
                  <a:noFill/>
                </a:ln>
                <a:solidFill>
                  <a:srgbClr val="000000"/>
                </a:solidFill>
                <a:effectLst>
                  <a:outerShdw blurRad="38100" dist="38100" dir="2700000" algn="tl">
                    <a:srgbClr val="FFFFFF"/>
                  </a:outerShdw>
                </a:effectLst>
                <a:uLnTx/>
                <a:uFillTx/>
                <a:latin typeface="Times New Roman" panose="02020603050405020304" pitchFamily="18" charset="0"/>
                <a:ea typeface="+mn-ea"/>
                <a:cs typeface="Times New Roman" panose="02020603050405020304" pitchFamily="18" charset="0"/>
              </a:endParaRPr>
            </a:p>
          </p:txBody>
        </p:sp>
        <p:sp>
          <p:nvSpPr>
            <p:cNvPr id="100363" name="AutoShape 11">
              <a:extLst>
                <a:ext uri="{FF2B5EF4-FFF2-40B4-BE49-F238E27FC236}">
                  <a16:creationId xmlns:a16="http://schemas.microsoft.com/office/drawing/2014/main" xmlns="" id="{D164C0E4-CE9B-4864-9625-049A9EE6FC9C}"/>
                </a:ext>
              </a:extLst>
            </p:cNvPr>
            <p:cNvSpPr>
              <a:spLocks noChangeArrowheads="1"/>
            </p:cNvSpPr>
            <p:nvPr/>
          </p:nvSpPr>
          <p:spPr bwMode="gray">
            <a:xfrm>
              <a:off x="1229" y="1824"/>
              <a:ext cx="499" cy="432"/>
            </a:xfrm>
            <a:prstGeom prst="diamond">
              <a:avLst/>
            </a:prstGeom>
            <a:solidFill>
              <a:srgbClr val="00B0F0"/>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3200" b="1" i="0" u="none" strike="noStrike" kern="1200" cap="none" spc="0" normalizeH="0" baseline="0" noProof="0">
                <a:ln>
                  <a:noFill/>
                </a:ln>
                <a:solidFill>
                  <a:srgbClr val="000000"/>
                </a:solidFill>
                <a:effectLst>
                  <a:outerShdw blurRad="38100" dist="38100" dir="2700000" algn="tl">
                    <a:srgbClr val="FFFFFF"/>
                  </a:outerShdw>
                </a:effectLst>
                <a:uLnTx/>
                <a:uFillTx/>
                <a:latin typeface="Times New Roman" panose="02020603050405020304" pitchFamily="18" charset="0"/>
                <a:ea typeface="+mn-ea"/>
                <a:cs typeface="Times New Roman" panose="02020603050405020304" pitchFamily="18" charset="0"/>
              </a:endParaRPr>
            </a:p>
          </p:txBody>
        </p:sp>
        <p:sp>
          <p:nvSpPr>
            <p:cNvPr id="100364" name="Text Box 12">
              <a:extLst>
                <a:ext uri="{FF2B5EF4-FFF2-40B4-BE49-F238E27FC236}">
                  <a16:creationId xmlns:a16="http://schemas.microsoft.com/office/drawing/2014/main" xmlns="" id="{78A9934B-7710-4B9C-A87A-81FF5EBB32DD}"/>
                </a:ext>
              </a:extLst>
            </p:cNvPr>
            <p:cNvSpPr txBox="1">
              <a:spLocks noChangeArrowheads="1"/>
            </p:cNvSpPr>
            <p:nvPr/>
          </p:nvSpPr>
          <p:spPr bwMode="gray">
            <a:xfrm>
              <a:off x="1508" y="1929"/>
              <a:ext cx="2592" cy="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FEF9E2"/>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baseline="0" noProof="0">
                  <a:ln>
                    <a:noFill/>
                  </a:ln>
                  <a:solidFill>
                    <a:srgbClr val="FEF9E2"/>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Hình thành kiến thức</a:t>
              </a:r>
            </a:p>
          </p:txBody>
        </p:sp>
        <p:sp>
          <p:nvSpPr>
            <p:cNvPr id="26645" name="Text Box 13">
              <a:hlinkClick r:id="rId3" action="ppaction://hlinksldjump"/>
              <a:extLst>
                <a:ext uri="{FF2B5EF4-FFF2-40B4-BE49-F238E27FC236}">
                  <a16:creationId xmlns:a16="http://schemas.microsoft.com/office/drawing/2014/main" xmlns="" id="{BC0CD09D-6B1B-4920-B05B-B649018F0A90}"/>
                </a:ext>
              </a:extLst>
            </p:cNvPr>
            <p:cNvSpPr txBox="1">
              <a:spLocks noChangeArrowheads="1"/>
            </p:cNvSpPr>
            <p:nvPr/>
          </p:nvSpPr>
          <p:spPr bwMode="gray">
            <a:xfrm>
              <a:off x="1369" y="1920"/>
              <a:ext cx="227" cy="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FEF9E2"/>
                  </a:solidFill>
                  <a:effectLst/>
                  <a:uLnTx/>
                  <a:uFillTx/>
                  <a:latin typeface="Times New Roman" panose="02020603050405020304" pitchFamily="18" charset="0"/>
                  <a:ea typeface="+mn-ea"/>
                  <a:cs typeface="Times New Roman" panose="02020603050405020304" pitchFamily="18" charset="0"/>
                </a:rPr>
                <a:t>2</a:t>
              </a:r>
            </a:p>
          </p:txBody>
        </p:sp>
      </p:grpSp>
      <p:grpSp>
        <p:nvGrpSpPr>
          <p:cNvPr id="100366" name="Group 14">
            <a:extLst>
              <a:ext uri="{FF2B5EF4-FFF2-40B4-BE49-F238E27FC236}">
                <a16:creationId xmlns:a16="http://schemas.microsoft.com/office/drawing/2014/main" xmlns="" id="{F70D0B77-E483-4682-BAA1-F90964313386}"/>
              </a:ext>
            </a:extLst>
          </p:cNvPr>
          <p:cNvGrpSpPr>
            <a:grpSpLocks/>
          </p:cNvGrpSpPr>
          <p:nvPr/>
        </p:nvGrpSpPr>
        <p:grpSpPr bwMode="auto">
          <a:xfrm>
            <a:off x="3527425" y="3505200"/>
            <a:ext cx="5387975" cy="1039813"/>
            <a:chOff x="1229" y="1824"/>
            <a:chExt cx="3043" cy="432"/>
          </a:xfrm>
        </p:grpSpPr>
        <p:sp>
          <p:nvSpPr>
            <p:cNvPr id="100367" name="AutoShape 15">
              <a:extLst>
                <a:ext uri="{FF2B5EF4-FFF2-40B4-BE49-F238E27FC236}">
                  <a16:creationId xmlns:a16="http://schemas.microsoft.com/office/drawing/2014/main" xmlns="" id="{B0C011C0-DE62-4E5E-A49B-C70B8B02D2A2}"/>
                </a:ext>
              </a:extLst>
            </p:cNvPr>
            <p:cNvSpPr>
              <a:spLocks noChangeArrowheads="1"/>
            </p:cNvSpPr>
            <p:nvPr/>
          </p:nvSpPr>
          <p:spPr bwMode="gray">
            <a:xfrm>
              <a:off x="1536" y="1899"/>
              <a:ext cx="2736" cy="288"/>
            </a:xfrm>
            <a:prstGeom prst="roundRect">
              <a:avLst>
                <a:gd name="adj" fmla="val 16667"/>
              </a:avLst>
            </a:prstGeom>
            <a:solidFill>
              <a:srgbClr val="7030A0"/>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3200" b="1" i="0" u="none" strike="noStrike" kern="1200" cap="none" spc="0" normalizeH="0" baseline="0" noProof="0">
                <a:ln>
                  <a:noFill/>
                </a:ln>
                <a:solidFill>
                  <a:srgbClr val="000000"/>
                </a:solidFill>
                <a:effectLst>
                  <a:outerShdw blurRad="38100" dist="38100" dir="2700000" algn="tl">
                    <a:srgbClr val="FFFFFF"/>
                  </a:outerShdw>
                </a:effectLst>
                <a:uLnTx/>
                <a:uFillTx/>
                <a:latin typeface="Times New Roman" panose="02020603050405020304" pitchFamily="18" charset="0"/>
                <a:ea typeface="+mn-ea"/>
                <a:cs typeface="Times New Roman" panose="02020603050405020304" pitchFamily="18" charset="0"/>
              </a:endParaRPr>
            </a:p>
          </p:txBody>
        </p:sp>
        <p:sp>
          <p:nvSpPr>
            <p:cNvPr id="100368" name="AutoShape 16">
              <a:extLst>
                <a:ext uri="{FF2B5EF4-FFF2-40B4-BE49-F238E27FC236}">
                  <a16:creationId xmlns:a16="http://schemas.microsoft.com/office/drawing/2014/main" xmlns="" id="{12C1CA86-90A7-4D1E-A9F1-EB643E230988}"/>
                </a:ext>
              </a:extLst>
            </p:cNvPr>
            <p:cNvSpPr>
              <a:spLocks noChangeArrowheads="1"/>
            </p:cNvSpPr>
            <p:nvPr/>
          </p:nvSpPr>
          <p:spPr bwMode="gray">
            <a:xfrm>
              <a:off x="1229" y="1824"/>
              <a:ext cx="499" cy="432"/>
            </a:xfrm>
            <a:prstGeom prst="diamond">
              <a:avLst/>
            </a:prstGeom>
            <a:solidFill>
              <a:srgbClr val="7030A0"/>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3200" b="1" i="0" u="none" strike="noStrike" kern="1200" cap="none" spc="0" normalizeH="0" baseline="0" noProof="0">
                <a:ln>
                  <a:noFill/>
                </a:ln>
                <a:solidFill>
                  <a:srgbClr val="000000"/>
                </a:solidFill>
                <a:effectLst>
                  <a:outerShdw blurRad="38100" dist="38100" dir="2700000" algn="tl">
                    <a:srgbClr val="FFFFFF"/>
                  </a:outerShdw>
                </a:effectLst>
                <a:uLnTx/>
                <a:uFillTx/>
                <a:latin typeface="Times New Roman" panose="02020603050405020304" pitchFamily="18" charset="0"/>
                <a:ea typeface="+mn-ea"/>
                <a:cs typeface="Times New Roman" panose="02020603050405020304" pitchFamily="18" charset="0"/>
              </a:endParaRPr>
            </a:p>
          </p:txBody>
        </p:sp>
        <p:sp>
          <p:nvSpPr>
            <p:cNvPr id="100369" name="Text Box 17">
              <a:extLst>
                <a:ext uri="{FF2B5EF4-FFF2-40B4-BE49-F238E27FC236}">
                  <a16:creationId xmlns:a16="http://schemas.microsoft.com/office/drawing/2014/main" xmlns="" id="{E0F08559-349C-49B3-87A4-FCF248DF1CDF}"/>
                </a:ext>
              </a:extLst>
            </p:cNvPr>
            <p:cNvSpPr txBox="1">
              <a:spLocks noChangeArrowheads="1"/>
            </p:cNvSpPr>
            <p:nvPr/>
          </p:nvSpPr>
          <p:spPr bwMode="gray">
            <a:xfrm>
              <a:off x="1940" y="1911"/>
              <a:ext cx="2160" cy="301"/>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FEF9E2"/>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baseline="0" noProof="0">
                  <a:ln>
                    <a:noFill/>
                  </a:ln>
                  <a:solidFill>
                    <a:srgbClr val="FEF9E2"/>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Luyện tập</a:t>
              </a:r>
            </a:p>
          </p:txBody>
        </p:sp>
        <p:sp>
          <p:nvSpPr>
            <p:cNvPr id="26641" name="Text Box 18">
              <a:hlinkClick r:id="rId4" action="ppaction://hlinksldjump"/>
              <a:extLst>
                <a:ext uri="{FF2B5EF4-FFF2-40B4-BE49-F238E27FC236}">
                  <a16:creationId xmlns:a16="http://schemas.microsoft.com/office/drawing/2014/main" xmlns="" id="{B1209AA2-D746-47CC-BB34-686A684CCF39}"/>
                </a:ext>
              </a:extLst>
            </p:cNvPr>
            <p:cNvSpPr txBox="1">
              <a:spLocks noChangeArrowheads="1"/>
            </p:cNvSpPr>
            <p:nvPr/>
          </p:nvSpPr>
          <p:spPr bwMode="gray">
            <a:xfrm>
              <a:off x="1381" y="1915"/>
              <a:ext cx="227" cy="301"/>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FEF9E2"/>
                  </a:solidFill>
                  <a:effectLst/>
                  <a:uLnTx/>
                  <a:uFillTx/>
                  <a:latin typeface="Times New Roman" panose="02020603050405020304" pitchFamily="18" charset="0"/>
                  <a:ea typeface="+mn-ea"/>
                  <a:cs typeface="Times New Roman" panose="02020603050405020304" pitchFamily="18" charset="0"/>
                </a:rPr>
                <a:t>3</a:t>
              </a:r>
            </a:p>
          </p:txBody>
        </p:sp>
      </p:grpSp>
      <p:grpSp>
        <p:nvGrpSpPr>
          <p:cNvPr id="100371" name="Group 19">
            <a:extLst>
              <a:ext uri="{FF2B5EF4-FFF2-40B4-BE49-F238E27FC236}">
                <a16:creationId xmlns:a16="http://schemas.microsoft.com/office/drawing/2014/main" xmlns="" id="{6CCC7483-9F92-4965-B2E3-B256A4340AFC}"/>
              </a:ext>
            </a:extLst>
          </p:cNvPr>
          <p:cNvGrpSpPr>
            <a:grpSpLocks/>
          </p:cNvGrpSpPr>
          <p:nvPr/>
        </p:nvGrpSpPr>
        <p:grpSpPr bwMode="auto">
          <a:xfrm>
            <a:off x="3554413" y="4648200"/>
            <a:ext cx="5364162" cy="1039813"/>
            <a:chOff x="1243" y="1824"/>
            <a:chExt cx="3029" cy="432"/>
          </a:xfrm>
        </p:grpSpPr>
        <p:sp>
          <p:nvSpPr>
            <p:cNvPr id="100372" name="AutoShape 20">
              <a:extLst>
                <a:ext uri="{FF2B5EF4-FFF2-40B4-BE49-F238E27FC236}">
                  <a16:creationId xmlns:a16="http://schemas.microsoft.com/office/drawing/2014/main" xmlns="" id="{1C475C5A-779E-433A-AE6F-D7137AB51B83}"/>
                </a:ext>
              </a:extLst>
            </p:cNvPr>
            <p:cNvSpPr>
              <a:spLocks noChangeArrowheads="1"/>
            </p:cNvSpPr>
            <p:nvPr/>
          </p:nvSpPr>
          <p:spPr bwMode="gray">
            <a:xfrm>
              <a:off x="1536" y="1899"/>
              <a:ext cx="2736" cy="288"/>
            </a:xfrm>
            <a:prstGeom prst="roundRect">
              <a:avLst>
                <a:gd name="adj" fmla="val 16667"/>
              </a:avLst>
            </a:prstGeom>
            <a:solidFill>
              <a:srgbClr val="00B050"/>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3200" b="1" i="0" u="none" strike="noStrike" kern="1200" cap="none" spc="0" normalizeH="0" baseline="0" noProof="0">
                <a:ln>
                  <a:noFill/>
                </a:ln>
                <a:solidFill>
                  <a:srgbClr val="000000"/>
                </a:solidFill>
                <a:effectLst>
                  <a:outerShdw blurRad="38100" dist="38100" dir="2700000" algn="tl">
                    <a:srgbClr val="FFFFFF"/>
                  </a:outerShdw>
                </a:effectLst>
                <a:uLnTx/>
                <a:uFillTx/>
                <a:latin typeface="Times New Roman" panose="02020603050405020304" pitchFamily="18" charset="0"/>
                <a:ea typeface="+mn-ea"/>
                <a:cs typeface="Times New Roman" panose="02020603050405020304" pitchFamily="18" charset="0"/>
              </a:endParaRPr>
            </a:p>
          </p:txBody>
        </p:sp>
        <p:sp>
          <p:nvSpPr>
            <p:cNvPr id="100373" name="AutoShape 21">
              <a:extLst>
                <a:ext uri="{FF2B5EF4-FFF2-40B4-BE49-F238E27FC236}">
                  <a16:creationId xmlns:a16="http://schemas.microsoft.com/office/drawing/2014/main" xmlns="" id="{78FECACB-665C-4DCF-B3E7-082BD9835630}"/>
                </a:ext>
              </a:extLst>
            </p:cNvPr>
            <p:cNvSpPr>
              <a:spLocks noChangeArrowheads="1"/>
            </p:cNvSpPr>
            <p:nvPr/>
          </p:nvSpPr>
          <p:spPr bwMode="gray">
            <a:xfrm>
              <a:off x="1243" y="1824"/>
              <a:ext cx="480" cy="432"/>
            </a:xfrm>
            <a:prstGeom prst="diamond">
              <a:avLst/>
            </a:prstGeom>
            <a:solidFill>
              <a:srgbClr val="00B050"/>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3200" b="1" i="0" u="none" strike="noStrike" kern="1200" cap="none" spc="0" normalizeH="0" baseline="0" noProof="0">
                <a:ln>
                  <a:noFill/>
                </a:ln>
                <a:solidFill>
                  <a:srgbClr val="000000"/>
                </a:solidFill>
                <a:effectLst>
                  <a:outerShdw blurRad="38100" dist="38100" dir="2700000" algn="tl">
                    <a:srgbClr val="FFFFFF"/>
                  </a:outerShdw>
                </a:effectLst>
                <a:uLnTx/>
                <a:uFillTx/>
                <a:latin typeface="Times New Roman" panose="02020603050405020304" pitchFamily="18" charset="0"/>
                <a:ea typeface="+mn-ea"/>
                <a:cs typeface="Times New Roman" panose="02020603050405020304" pitchFamily="18" charset="0"/>
              </a:endParaRPr>
            </a:p>
          </p:txBody>
        </p:sp>
        <p:sp>
          <p:nvSpPr>
            <p:cNvPr id="100374" name="Text Box 22">
              <a:extLst>
                <a:ext uri="{FF2B5EF4-FFF2-40B4-BE49-F238E27FC236}">
                  <a16:creationId xmlns:a16="http://schemas.microsoft.com/office/drawing/2014/main" xmlns="" id="{AF3C7125-230D-43A5-8F6A-CF100A051101}"/>
                </a:ext>
              </a:extLst>
            </p:cNvPr>
            <p:cNvSpPr txBox="1">
              <a:spLocks noChangeArrowheads="1"/>
            </p:cNvSpPr>
            <p:nvPr/>
          </p:nvSpPr>
          <p:spPr bwMode="gray">
            <a:xfrm>
              <a:off x="2001" y="1899"/>
              <a:ext cx="2159" cy="243"/>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FEF9E2"/>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baseline="0" noProof="0">
                  <a:ln>
                    <a:noFill/>
                  </a:ln>
                  <a:solidFill>
                    <a:srgbClr val="FEF9E2"/>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Vận dụng</a:t>
              </a:r>
            </a:p>
          </p:txBody>
        </p:sp>
        <p:sp>
          <p:nvSpPr>
            <p:cNvPr id="26637" name="Text Box 23">
              <a:hlinkClick r:id="rId5" action="ppaction://hlinksldjump"/>
              <a:extLst>
                <a:ext uri="{FF2B5EF4-FFF2-40B4-BE49-F238E27FC236}">
                  <a16:creationId xmlns:a16="http://schemas.microsoft.com/office/drawing/2014/main" xmlns="" id="{355E83E9-20E0-462C-8849-9F98723891D3}"/>
                </a:ext>
              </a:extLst>
            </p:cNvPr>
            <p:cNvSpPr txBox="1">
              <a:spLocks noChangeArrowheads="1"/>
            </p:cNvSpPr>
            <p:nvPr/>
          </p:nvSpPr>
          <p:spPr bwMode="gray">
            <a:xfrm>
              <a:off x="1365" y="1899"/>
              <a:ext cx="227" cy="301"/>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FEF9E2"/>
                  </a:solidFill>
                  <a:effectLst/>
                  <a:uLnTx/>
                  <a:uFillTx/>
                  <a:latin typeface="Times New Roman" panose="02020603050405020304" pitchFamily="18" charset="0"/>
                  <a:ea typeface="+mn-ea"/>
                  <a:cs typeface="Times New Roman" panose="02020603050405020304" pitchFamily="18" charset="0"/>
                </a:rPr>
                <a:t>4</a:t>
              </a:r>
            </a:p>
          </p:txBody>
        </p:sp>
      </p:grpSp>
      <p:sp>
        <p:nvSpPr>
          <p:cNvPr id="26630" name="Text Box 24">
            <a:extLst>
              <a:ext uri="{FF2B5EF4-FFF2-40B4-BE49-F238E27FC236}">
                <a16:creationId xmlns:a16="http://schemas.microsoft.com/office/drawing/2014/main" xmlns="" id="{E5C708CD-CFFF-4C0A-BAE4-9EB1D725E601}"/>
              </a:ext>
            </a:extLst>
          </p:cNvPr>
          <p:cNvSpPr txBox="1">
            <a:spLocks noChangeArrowheads="1"/>
          </p:cNvSpPr>
          <p:nvPr/>
        </p:nvSpPr>
        <p:spPr bwMode="auto">
          <a:xfrm>
            <a:off x="2133600" y="106363"/>
            <a:ext cx="8305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FEF9E2"/>
                </a:solidFill>
                <a:effectLst/>
                <a:uLnTx/>
                <a:uFillTx/>
                <a:latin typeface="Times New Roman" panose="02020603050405020304" pitchFamily="18" charset="0"/>
                <a:ea typeface="+mn-ea"/>
                <a:cs typeface="Times New Roman" panose="02020603050405020304" pitchFamily="18" charset="0"/>
              </a:rPr>
              <a:t>NỘI DUNG BÀI HỌC</a:t>
            </a:r>
          </a:p>
        </p:txBody>
      </p:sp>
      <p:pic>
        <p:nvPicPr>
          <p:cNvPr id="26631" name="Picture 25" descr="Rose-03-june">
            <a:extLst>
              <a:ext uri="{FF2B5EF4-FFF2-40B4-BE49-F238E27FC236}">
                <a16:creationId xmlns:a16="http://schemas.microsoft.com/office/drawing/2014/main" xmlns="" id="{3EECB6D3-9215-4950-A529-D241A9D23AF2}"/>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0"/>
            <a:ext cx="609600"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26" descr="Tree-01-june">
            <a:extLst>
              <a:ext uri="{FF2B5EF4-FFF2-40B4-BE49-F238E27FC236}">
                <a16:creationId xmlns:a16="http://schemas.microsoft.com/office/drawing/2014/main" xmlns="" id="{AF61531D-4E3D-42E0-BCF0-3E26571CE677}"/>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990600" y="4648200"/>
            <a:ext cx="121920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79" name="Picture 27" descr="Hoa 0004">
            <a:extLst>
              <a:ext uri="{FF2B5EF4-FFF2-40B4-BE49-F238E27FC236}">
                <a16:creationId xmlns:a16="http://schemas.microsoft.com/office/drawing/2014/main" xmlns="" id="{7AEE0F6A-24E4-4BF6-8B69-E461F5C926C2}"/>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10800000">
            <a:off x="4629150" y="5924550"/>
            <a:ext cx="29908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00356"/>
                                        </p:tgtEl>
                                        <p:attrNameLst>
                                          <p:attrName>style.visibility</p:attrName>
                                        </p:attrNameLst>
                                      </p:cBhvr>
                                      <p:to>
                                        <p:strVal val="visible"/>
                                      </p:to>
                                    </p:set>
                                    <p:animEffect transition="in" filter="fade">
                                      <p:cBhvr>
                                        <p:cTn id="7" dur="2000"/>
                                        <p:tgtEl>
                                          <p:spTgt spid="100356"/>
                                        </p:tgtEl>
                                      </p:cBhvr>
                                    </p:animEffect>
                                  </p:childTnLst>
                                </p:cTn>
                              </p:par>
                              <p:par>
                                <p:cTn id="8" presetID="10" presetClass="entr" presetSubtype="0" fill="hold" nodeType="withEffect">
                                  <p:stCondLst>
                                    <p:cond delay="0"/>
                                  </p:stCondLst>
                                  <p:childTnLst>
                                    <p:set>
                                      <p:cBhvr>
                                        <p:cTn id="9" dur="1" fill="hold">
                                          <p:stCondLst>
                                            <p:cond delay="0"/>
                                          </p:stCondLst>
                                        </p:cTn>
                                        <p:tgtEl>
                                          <p:spTgt spid="100361"/>
                                        </p:tgtEl>
                                        <p:attrNameLst>
                                          <p:attrName>style.visibility</p:attrName>
                                        </p:attrNameLst>
                                      </p:cBhvr>
                                      <p:to>
                                        <p:strVal val="visible"/>
                                      </p:to>
                                    </p:set>
                                    <p:animEffect transition="in" filter="fade">
                                      <p:cBhvr>
                                        <p:cTn id="10" dur="2000"/>
                                        <p:tgtEl>
                                          <p:spTgt spid="100361"/>
                                        </p:tgtEl>
                                      </p:cBhvr>
                                    </p:animEffect>
                                  </p:childTnLst>
                                </p:cTn>
                              </p:par>
                              <p:par>
                                <p:cTn id="11" presetID="10" presetClass="entr" presetSubtype="0" fill="hold" nodeType="withEffect">
                                  <p:stCondLst>
                                    <p:cond delay="0"/>
                                  </p:stCondLst>
                                  <p:childTnLst>
                                    <p:set>
                                      <p:cBhvr>
                                        <p:cTn id="12" dur="1" fill="hold">
                                          <p:stCondLst>
                                            <p:cond delay="0"/>
                                          </p:stCondLst>
                                        </p:cTn>
                                        <p:tgtEl>
                                          <p:spTgt spid="100366"/>
                                        </p:tgtEl>
                                        <p:attrNameLst>
                                          <p:attrName>style.visibility</p:attrName>
                                        </p:attrNameLst>
                                      </p:cBhvr>
                                      <p:to>
                                        <p:strVal val="visible"/>
                                      </p:to>
                                    </p:set>
                                    <p:animEffect transition="in" filter="fade">
                                      <p:cBhvr>
                                        <p:cTn id="13" dur="2000"/>
                                        <p:tgtEl>
                                          <p:spTgt spid="100366"/>
                                        </p:tgtEl>
                                      </p:cBhvr>
                                    </p:animEffect>
                                  </p:childTnLst>
                                </p:cTn>
                              </p:par>
                              <p:par>
                                <p:cTn id="14" presetID="10" presetClass="entr" presetSubtype="0" fill="hold" nodeType="withEffect">
                                  <p:stCondLst>
                                    <p:cond delay="0"/>
                                  </p:stCondLst>
                                  <p:childTnLst>
                                    <p:set>
                                      <p:cBhvr>
                                        <p:cTn id="15" dur="1" fill="hold">
                                          <p:stCondLst>
                                            <p:cond delay="0"/>
                                          </p:stCondLst>
                                        </p:cTn>
                                        <p:tgtEl>
                                          <p:spTgt spid="100371"/>
                                        </p:tgtEl>
                                        <p:attrNameLst>
                                          <p:attrName>style.visibility</p:attrName>
                                        </p:attrNameLst>
                                      </p:cBhvr>
                                      <p:to>
                                        <p:strVal val="visible"/>
                                      </p:to>
                                    </p:set>
                                    <p:animEffect transition="in" filter="fade">
                                      <p:cBhvr>
                                        <p:cTn id="16" dur="2000"/>
                                        <p:tgtEl>
                                          <p:spTgt spid="100371"/>
                                        </p:tgtEl>
                                      </p:cBhvr>
                                    </p:animEffect>
                                  </p:childTnLst>
                                </p:cTn>
                              </p:par>
                              <p:par>
                                <p:cTn id="17" presetID="10" presetClass="entr" presetSubtype="0" fill="hold" nodeType="withEffect">
                                  <p:stCondLst>
                                    <p:cond delay="0"/>
                                  </p:stCondLst>
                                  <p:childTnLst>
                                    <p:set>
                                      <p:cBhvr>
                                        <p:cTn id="18" dur="1" fill="hold">
                                          <p:stCondLst>
                                            <p:cond delay="0"/>
                                          </p:stCondLst>
                                        </p:cTn>
                                        <p:tgtEl>
                                          <p:spTgt spid="100379"/>
                                        </p:tgtEl>
                                        <p:attrNameLst>
                                          <p:attrName>style.visibility</p:attrName>
                                        </p:attrNameLst>
                                      </p:cBhvr>
                                      <p:to>
                                        <p:strVal val="visible"/>
                                      </p:to>
                                    </p:set>
                                    <p:animEffect transition="in" filter="fade">
                                      <p:cBhvr>
                                        <p:cTn id="19" dur="2000"/>
                                        <p:tgtEl>
                                          <p:spTgt spid="1003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oup 1">
            <a:extLst>
              <a:ext uri="{FF2B5EF4-FFF2-40B4-BE49-F238E27FC236}">
                <a16:creationId xmlns:a16="http://schemas.microsoft.com/office/drawing/2014/main" xmlns="" id="{50BF2388-5BAD-4FA2-9E3D-9E310FF7D205}"/>
              </a:ext>
            </a:extLst>
          </p:cNvPr>
          <p:cNvGrpSpPr>
            <a:grpSpLocks/>
          </p:cNvGrpSpPr>
          <p:nvPr/>
        </p:nvGrpSpPr>
        <p:grpSpPr bwMode="auto">
          <a:xfrm>
            <a:off x="0" y="0"/>
            <a:ext cx="12312650" cy="6858000"/>
            <a:chOff x="0" y="0"/>
            <a:chExt cx="12312656" cy="6858000"/>
          </a:xfrm>
        </p:grpSpPr>
        <p:pic>
          <p:nvPicPr>
            <p:cNvPr id="27653" name="Picture 3">
              <a:extLst>
                <a:ext uri="{FF2B5EF4-FFF2-40B4-BE49-F238E27FC236}">
                  <a16:creationId xmlns:a16="http://schemas.microsoft.com/office/drawing/2014/main" xmlns="" id="{83795901-E524-4A64-A6B4-DADEAB46D02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82345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4">
              <a:extLst>
                <a:ext uri="{FF2B5EF4-FFF2-40B4-BE49-F238E27FC236}">
                  <a16:creationId xmlns:a16="http://schemas.microsoft.com/office/drawing/2014/main" xmlns="" id="{45320E89-CD1E-4D6C-A533-B0A4058CC10B}"/>
                </a:ext>
              </a:extLst>
            </p:cNvPr>
            <p:cNvPicPr>
              <a:picLocks noChangeAspect="1"/>
            </p:cNvPicPr>
            <p:nvPr/>
          </p:nvPicPr>
          <p:blipFill>
            <a:blip r:embed="rId2">
              <a:extLst>
                <a:ext uri="{28A0092B-C50C-407E-A947-70E740481C1C}">
                  <a14:useLocalDpi xmlns:a14="http://schemas.microsoft.com/office/drawing/2010/main" val="0"/>
                </a:ext>
              </a:extLst>
            </a:blip>
            <a:srcRect l="29347"/>
            <a:stretch>
              <a:fillRect/>
            </a:stretch>
          </p:blipFill>
          <p:spPr bwMode="auto">
            <a:xfrm>
              <a:off x="5372100" y="0"/>
              <a:ext cx="694055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a16="http://schemas.microsoft.com/office/drawing/2014/main" xmlns="" id="{8A633868-66E3-46CF-8FA9-8AAB996EF367}"/>
              </a:ext>
            </a:extLst>
          </p:cNvPr>
          <p:cNvSpPr txBox="1">
            <a:spLocks noChangeArrowheads="1"/>
          </p:cNvSpPr>
          <p:nvPr/>
        </p:nvSpPr>
        <p:spPr bwMode="auto">
          <a:xfrm>
            <a:off x="6248400" y="2489200"/>
            <a:ext cx="35750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8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Khởi động</a:t>
            </a:r>
            <a:endParaRPr kumimoji="0" lang="en-US" altLang="en-US" sz="4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 name="Sun 6">
            <a:extLst>
              <a:ext uri="{FF2B5EF4-FFF2-40B4-BE49-F238E27FC236}">
                <a16:creationId xmlns:a16="http://schemas.microsoft.com/office/drawing/2014/main" xmlns="" id="{E47D28A0-1673-4D29-A5BC-74164DCF173E}"/>
              </a:ext>
            </a:extLst>
          </p:cNvPr>
          <p:cNvSpPr/>
          <p:nvPr/>
        </p:nvSpPr>
        <p:spPr>
          <a:xfrm>
            <a:off x="1905000" y="838200"/>
            <a:ext cx="4114800" cy="411480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HOẠT ĐỘNG</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500"/>
                                        <p:tgtEl>
                                          <p:spTgt spid="7"/>
                                        </p:tgtEl>
                                      </p:cBhvr>
                                    </p:animEffect>
                                    <p:anim calcmode="lin" valueType="num">
                                      <p:cBhvr>
                                        <p:cTn id="8" dur="1500" fill="hold"/>
                                        <p:tgtEl>
                                          <p:spTgt spid="7"/>
                                        </p:tgtEl>
                                        <p:attrNameLst>
                                          <p:attrName>ppt_w</p:attrName>
                                        </p:attrNameLst>
                                      </p:cBhvr>
                                      <p:tavLst>
                                        <p:tav tm="0" fmla="#ppt_w*sin(2.5*pi*$)">
                                          <p:val>
                                            <p:fltVal val="0"/>
                                          </p:val>
                                        </p:tav>
                                        <p:tav tm="100000">
                                          <p:val>
                                            <p:fltVal val="1"/>
                                          </p:val>
                                        </p:tav>
                                      </p:tavLst>
                                    </p:anim>
                                    <p:anim calcmode="lin" valueType="num">
                                      <p:cBhvr>
                                        <p:cTn id="9" dur="1500" fill="hold"/>
                                        <p:tgtEl>
                                          <p:spTgt spid="7"/>
                                        </p:tgtEl>
                                        <p:attrNameLst>
                                          <p:attrName>ppt_h</p:attrName>
                                        </p:attrNameLst>
                                      </p:cBhvr>
                                      <p:tavLst>
                                        <p:tav tm="0">
                                          <p:val>
                                            <p:strVal val="#ppt_h"/>
                                          </p:val>
                                        </p:tav>
                                        <p:tav tm="100000">
                                          <p:val>
                                            <p:strVal val="#ppt_h"/>
                                          </p:val>
                                        </p:tav>
                                      </p:tavLst>
                                    </p:anim>
                                  </p:childTnLst>
                                </p:cTn>
                              </p:par>
                            </p:childTnLst>
                          </p:cTn>
                        </p:par>
                        <p:par>
                          <p:cTn id="10" fill="hold" nodeType="afterGroup">
                            <p:stCondLst>
                              <p:cond delay="1500"/>
                            </p:stCondLst>
                            <p:childTnLst>
                              <p:par>
                                <p:cTn id="11" presetID="16" presetClass="entr" presetSubtype="21"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79">
            <a:extLst>
              <a:ext uri="{FF2B5EF4-FFF2-40B4-BE49-F238E27FC236}">
                <a16:creationId xmlns:a16="http://schemas.microsoft.com/office/drawing/2014/main" xmlns="" id="{949CB32B-C7DA-4B5D-8AF7-E3CA81C5B47E}"/>
              </a:ext>
            </a:extLst>
          </p:cNvPr>
          <p:cNvSpPr txBox="1">
            <a:spLocks noChangeArrowheads="1"/>
          </p:cNvSpPr>
          <p:nvPr/>
        </p:nvSpPr>
        <p:spPr bwMode="auto">
          <a:xfrm>
            <a:off x="2133600" y="106363"/>
            <a:ext cx="83058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FEF9E2"/>
                </a:solidFill>
                <a:effectLst/>
                <a:uLnTx/>
                <a:uFillTx/>
                <a:latin typeface="Times New Roman" panose="02020603050405020304" pitchFamily="18" charset="0"/>
                <a:ea typeface="+mn-ea"/>
                <a:cs typeface="Times New Roman" panose="02020603050405020304" pitchFamily="18" charset="0"/>
              </a:rPr>
              <a:t>KHỞI ĐỘNG</a:t>
            </a:r>
          </a:p>
        </p:txBody>
      </p:sp>
      <p:pic>
        <p:nvPicPr>
          <p:cNvPr id="284687" name="Picture 15" descr="j0232133">
            <a:extLst>
              <a:ext uri="{FF2B5EF4-FFF2-40B4-BE49-F238E27FC236}">
                <a16:creationId xmlns:a16="http://schemas.microsoft.com/office/drawing/2014/main" xmlns="" id="{7BCED449-84B1-42FF-97FE-6017CEEA8B8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7038" y="4395788"/>
            <a:ext cx="1820862"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94" descr="Rose-03-june">
            <a:extLst>
              <a:ext uri="{FF2B5EF4-FFF2-40B4-BE49-F238E27FC236}">
                <a16:creationId xmlns:a16="http://schemas.microsoft.com/office/drawing/2014/main" xmlns="" id="{69B2FD78-43C1-4557-9CD4-C5AF2844404B}"/>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0"/>
            <a:ext cx="609600"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41" descr="3D_06">
            <a:extLst>
              <a:ext uri="{FF2B5EF4-FFF2-40B4-BE49-F238E27FC236}">
                <a16:creationId xmlns:a16="http://schemas.microsoft.com/office/drawing/2014/main" xmlns="" id="{A265E7C0-955F-4ACF-B9FA-773E56055B7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20400" y="5191125"/>
            <a:ext cx="939800"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AutoShape 23">
            <a:extLst>
              <a:ext uri="{FF2B5EF4-FFF2-40B4-BE49-F238E27FC236}">
                <a16:creationId xmlns:a16="http://schemas.microsoft.com/office/drawing/2014/main" xmlns="" id="{915302EA-51C1-4829-96C1-A35C82A0F32C}"/>
              </a:ext>
            </a:extLst>
          </p:cNvPr>
          <p:cNvSpPr>
            <a:spLocks noChangeArrowheads="1"/>
          </p:cNvSpPr>
          <p:nvPr/>
        </p:nvSpPr>
        <p:spPr bwMode="auto">
          <a:xfrm>
            <a:off x="1524000" y="838200"/>
            <a:ext cx="9753600" cy="1066800"/>
          </a:xfrm>
          <a:prstGeom prst="wedgeRoundRectCallout">
            <a:avLst>
              <a:gd name="adj1" fmla="val -30815"/>
              <a:gd name="adj2" fmla="val 45685"/>
              <a:gd name="adj3" fmla="val 16667"/>
            </a:avLst>
          </a:prstGeom>
          <a:solidFill>
            <a:srgbClr val="008000">
              <a:alpha val="78038"/>
            </a:srgbClr>
          </a:solidFill>
          <a:ln w="38100" algn="ctr">
            <a:solidFill>
              <a:schemeClr val="tx1"/>
            </a:solidFill>
            <a:miter lim="800000"/>
            <a:headEnd/>
            <a:tailEnd/>
          </a:ln>
          <a:effectLst>
            <a:outerShdw dist="35921" dir="2700000" algn="ctr" rotWithShape="0">
              <a:schemeClr val="bg2"/>
            </a:outerShdw>
          </a:effectLst>
        </p:spPr>
        <p:txBody>
          <a:bodyPr anchor="ct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Câu 1: Mỗi tam giác có:</a:t>
            </a:r>
          </a:p>
        </p:txBody>
      </p:sp>
      <p:grpSp>
        <p:nvGrpSpPr>
          <p:cNvPr id="37" name="Group 35">
            <a:extLst>
              <a:ext uri="{FF2B5EF4-FFF2-40B4-BE49-F238E27FC236}">
                <a16:creationId xmlns:a16="http://schemas.microsoft.com/office/drawing/2014/main" xmlns="" id="{EF238DE7-AFEC-4387-A416-8F9430C43ED2}"/>
              </a:ext>
            </a:extLst>
          </p:cNvPr>
          <p:cNvGrpSpPr>
            <a:grpSpLocks/>
          </p:cNvGrpSpPr>
          <p:nvPr/>
        </p:nvGrpSpPr>
        <p:grpSpPr bwMode="auto">
          <a:xfrm>
            <a:off x="3352800" y="2057400"/>
            <a:ext cx="6096000" cy="1001713"/>
            <a:chOff x="768" y="1008"/>
            <a:chExt cx="3840" cy="631"/>
          </a:xfrm>
        </p:grpSpPr>
        <p:grpSp>
          <p:nvGrpSpPr>
            <p:cNvPr id="28714" name="Group 16">
              <a:extLst>
                <a:ext uri="{FF2B5EF4-FFF2-40B4-BE49-F238E27FC236}">
                  <a16:creationId xmlns:a16="http://schemas.microsoft.com/office/drawing/2014/main" xmlns="" id="{8AAC5865-568D-47B7-B7D0-BE95891AA29D}"/>
                </a:ext>
              </a:extLst>
            </p:cNvPr>
            <p:cNvGrpSpPr>
              <a:grpSpLocks/>
            </p:cNvGrpSpPr>
            <p:nvPr/>
          </p:nvGrpSpPr>
          <p:grpSpPr bwMode="auto">
            <a:xfrm>
              <a:off x="768" y="1008"/>
              <a:ext cx="3840" cy="631"/>
              <a:chOff x="144" y="1008"/>
              <a:chExt cx="4656" cy="631"/>
            </a:xfrm>
          </p:grpSpPr>
          <p:sp>
            <p:nvSpPr>
              <p:cNvPr id="40" name="Rectangle 17">
                <a:extLst>
                  <a:ext uri="{FF2B5EF4-FFF2-40B4-BE49-F238E27FC236}">
                    <a16:creationId xmlns:a16="http://schemas.microsoft.com/office/drawing/2014/main" xmlns="" id="{750BF4BD-4861-455D-96CD-463B85F61A06}"/>
                  </a:ext>
                </a:extLst>
              </p:cNvPr>
              <p:cNvSpPr>
                <a:spLocks noChangeArrowheads="1"/>
              </p:cNvSpPr>
              <p:nvPr/>
            </p:nvSpPr>
            <p:spPr bwMode="gray">
              <a:xfrm flipH="1">
                <a:off x="433" y="1164"/>
                <a:ext cx="4367" cy="453"/>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3200" b="1" i="0" u="none" strike="noStrike" kern="1200" cap="none" spc="0" normalizeH="0" baseline="0" noProof="0">
                  <a:ln>
                    <a:noFill/>
                  </a:ln>
                  <a:solidFill>
                    <a:srgbClr val="FEF9E2"/>
                  </a:solidFill>
                  <a:effectLst>
                    <a:outerShdw blurRad="38100" dist="38100" dir="2700000" algn="tl">
                      <a:srgbClr val="FFFFFF"/>
                    </a:outerShdw>
                  </a:effectLst>
                  <a:uLnTx/>
                  <a:uFillTx/>
                  <a:latin typeface="Times New Roman" panose="02020603050405020304" pitchFamily="18" charset="0"/>
                  <a:ea typeface="+mn-ea"/>
                  <a:cs typeface="Times New Roman" panose="02020603050405020304" pitchFamily="18" charset="0"/>
                </a:endParaRPr>
              </a:p>
            </p:txBody>
          </p:sp>
          <p:grpSp>
            <p:nvGrpSpPr>
              <p:cNvPr id="28717" name="Group 18">
                <a:extLst>
                  <a:ext uri="{FF2B5EF4-FFF2-40B4-BE49-F238E27FC236}">
                    <a16:creationId xmlns:a16="http://schemas.microsoft.com/office/drawing/2014/main" xmlns="" id="{09FF575C-38AE-493B-AF9E-608FAB740BDC}"/>
                  </a:ext>
                </a:extLst>
              </p:cNvPr>
              <p:cNvGrpSpPr>
                <a:grpSpLocks/>
              </p:cNvGrpSpPr>
              <p:nvPr/>
            </p:nvGrpSpPr>
            <p:grpSpPr bwMode="auto">
              <a:xfrm flipH="1">
                <a:off x="144" y="1008"/>
                <a:ext cx="692" cy="631"/>
                <a:chOff x="1488" y="1968"/>
                <a:chExt cx="432" cy="432"/>
              </a:xfrm>
            </p:grpSpPr>
            <p:grpSp>
              <p:nvGrpSpPr>
                <p:cNvPr id="28718" name="Group 19">
                  <a:extLst>
                    <a:ext uri="{FF2B5EF4-FFF2-40B4-BE49-F238E27FC236}">
                      <a16:creationId xmlns:a16="http://schemas.microsoft.com/office/drawing/2014/main" xmlns="" id="{74B387D2-341D-4710-B593-2E29AC574D49}"/>
                    </a:ext>
                  </a:extLst>
                </p:cNvPr>
                <p:cNvGrpSpPr>
                  <a:grpSpLocks/>
                </p:cNvGrpSpPr>
                <p:nvPr/>
              </p:nvGrpSpPr>
              <p:grpSpPr bwMode="auto">
                <a:xfrm>
                  <a:off x="1488" y="1968"/>
                  <a:ext cx="432" cy="432"/>
                  <a:chOff x="2016" y="1920"/>
                  <a:chExt cx="1680" cy="1680"/>
                </a:xfrm>
              </p:grpSpPr>
              <p:sp>
                <p:nvSpPr>
                  <p:cNvPr id="44" name="Oval 20">
                    <a:extLst>
                      <a:ext uri="{FF2B5EF4-FFF2-40B4-BE49-F238E27FC236}">
                        <a16:creationId xmlns:a16="http://schemas.microsoft.com/office/drawing/2014/main" xmlns="" id="{222AA5E3-4F2F-423E-8E57-10E358A7A565}"/>
                      </a:ext>
                    </a:extLst>
                  </p:cNvPr>
                  <p:cNvSpPr>
                    <a:spLocks noChangeArrowheads="1"/>
                  </p:cNvSpPr>
                  <p:nvPr/>
                </p:nvSpPr>
                <p:spPr bwMode="gray">
                  <a:xfrm>
                    <a:off x="2015" y="1920"/>
                    <a:ext cx="1681" cy="168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3200" b="1" i="0" u="none" strike="noStrike" kern="1200" cap="none" spc="0" normalizeH="0" baseline="0" noProof="0">
                      <a:ln>
                        <a:noFill/>
                      </a:ln>
                      <a:solidFill>
                        <a:srgbClr val="FEF9E2"/>
                      </a:solidFill>
                      <a:effectLst>
                        <a:outerShdw blurRad="38100" dist="38100" dir="2700000" algn="tl">
                          <a:srgbClr val="FFFFFF"/>
                        </a:outerShdw>
                      </a:effectLst>
                      <a:uLnTx/>
                      <a:uFillTx/>
                      <a:latin typeface="Times New Roman" panose="02020603050405020304" pitchFamily="18" charset="0"/>
                      <a:ea typeface="+mn-ea"/>
                      <a:cs typeface="Times New Roman" panose="02020603050405020304" pitchFamily="18" charset="0"/>
                    </a:endParaRPr>
                  </a:p>
                </p:txBody>
              </p:sp>
              <p:sp>
                <p:nvSpPr>
                  <p:cNvPr id="45" name="Freeform 21">
                    <a:extLst>
                      <a:ext uri="{FF2B5EF4-FFF2-40B4-BE49-F238E27FC236}">
                        <a16:creationId xmlns:a16="http://schemas.microsoft.com/office/drawing/2014/main" xmlns="" id="{B839F6FD-73AF-4191-846F-7221B097EFFC}"/>
                      </a:ext>
                    </a:extLst>
                  </p:cNvPr>
                  <p:cNvSpPr>
                    <a:spLocks/>
                  </p:cNvSpPr>
                  <p:nvPr/>
                </p:nvSpPr>
                <p:spPr bwMode="gray">
                  <a:xfrm>
                    <a:off x="2207" y="1949"/>
                    <a:ext cx="1298"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srgbClr val="FEF9E2"/>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grpSp>
            <p:sp>
              <p:nvSpPr>
                <p:cNvPr id="43" name="Text Box 22">
                  <a:extLst>
                    <a:ext uri="{FF2B5EF4-FFF2-40B4-BE49-F238E27FC236}">
                      <a16:creationId xmlns:a16="http://schemas.microsoft.com/office/drawing/2014/main" xmlns="" id="{DF78D5E7-8C4A-4DEE-9373-6C35EFA51E52}"/>
                    </a:ext>
                  </a:extLst>
                </p:cNvPr>
                <p:cNvSpPr txBox="1">
                  <a:spLocks noChangeArrowheads="1"/>
                </p:cNvSpPr>
                <p:nvPr/>
              </p:nvSpPr>
              <p:spPr bwMode="gray">
                <a:xfrm>
                  <a:off x="1599" y="2050"/>
                  <a:ext cx="229"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EF9E2"/>
                      </a:solidFill>
                      <a:effectLst>
                        <a:outerShdw blurRad="38100" dist="38100" dir="2700000" algn="tl">
                          <a:srgbClr val="FFFFFF"/>
                        </a:outerShdw>
                      </a:effectLst>
                      <a:uLnTx/>
                      <a:uFillTx/>
                      <a:latin typeface="Times New Roman" panose="02020603050405020304" pitchFamily="18" charset="0"/>
                      <a:ea typeface="+mn-ea"/>
                      <a:cs typeface="Times New Roman" panose="02020603050405020304" pitchFamily="18" charset="0"/>
                    </a:rPr>
                    <a:t>A</a:t>
                  </a:r>
                </a:p>
              </p:txBody>
            </p:sp>
          </p:grpSp>
        </p:grpSp>
        <p:sp>
          <p:nvSpPr>
            <p:cNvPr id="28715" name="Text Box 30">
              <a:extLst>
                <a:ext uri="{FF2B5EF4-FFF2-40B4-BE49-F238E27FC236}">
                  <a16:creationId xmlns:a16="http://schemas.microsoft.com/office/drawing/2014/main" xmlns="" id="{F8CFA9BE-DAAC-4EB5-A2EA-8062384355FD}"/>
                </a:ext>
              </a:extLst>
            </p:cNvPr>
            <p:cNvSpPr txBox="1">
              <a:spLocks noChangeArrowheads="1"/>
            </p:cNvSpPr>
            <p:nvPr/>
          </p:nvSpPr>
          <p:spPr bwMode="auto">
            <a:xfrm>
              <a:off x="1584" y="1248"/>
              <a:ext cx="2976"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FEF9E2"/>
                  </a:solidFill>
                  <a:effectLst/>
                  <a:uLnTx/>
                  <a:uFillTx/>
                  <a:latin typeface="Times New Roman" panose="02020603050405020304" pitchFamily="18" charset="0"/>
                  <a:ea typeface="+mn-ea"/>
                  <a:cs typeface="Times New Roman" panose="02020603050405020304" pitchFamily="18" charset="0"/>
                </a:rPr>
                <a:t>1 đường phân giác</a:t>
              </a:r>
            </a:p>
          </p:txBody>
        </p:sp>
      </p:grpSp>
      <p:grpSp>
        <p:nvGrpSpPr>
          <p:cNvPr id="46" name="Group 36">
            <a:extLst>
              <a:ext uri="{FF2B5EF4-FFF2-40B4-BE49-F238E27FC236}">
                <a16:creationId xmlns:a16="http://schemas.microsoft.com/office/drawing/2014/main" xmlns="" id="{D96A59D5-1A21-4511-95DB-8BCAE60A9D21}"/>
              </a:ext>
            </a:extLst>
          </p:cNvPr>
          <p:cNvGrpSpPr>
            <a:grpSpLocks/>
          </p:cNvGrpSpPr>
          <p:nvPr/>
        </p:nvGrpSpPr>
        <p:grpSpPr bwMode="auto">
          <a:xfrm>
            <a:off x="3352800" y="3200400"/>
            <a:ext cx="6096000" cy="1006475"/>
            <a:chOff x="768" y="1728"/>
            <a:chExt cx="3840" cy="634"/>
          </a:xfrm>
        </p:grpSpPr>
        <p:grpSp>
          <p:nvGrpSpPr>
            <p:cNvPr id="28707" name="Group 5">
              <a:extLst>
                <a:ext uri="{FF2B5EF4-FFF2-40B4-BE49-F238E27FC236}">
                  <a16:creationId xmlns:a16="http://schemas.microsoft.com/office/drawing/2014/main" xmlns="" id="{FF2AAB14-5B24-4873-B863-CBFE55C648A5}"/>
                </a:ext>
              </a:extLst>
            </p:cNvPr>
            <p:cNvGrpSpPr>
              <a:grpSpLocks/>
            </p:cNvGrpSpPr>
            <p:nvPr/>
          </p:nvGrpSpPr>
          <p:grpSpPr bwMode="auto">
            <a:xfrm>
              <a:off x="768" y="1728"/>
              <a:ext cx="3840" cy="634"/>
              <a:chOff x="96" y="1728"/>
              <a:chExt cx="4656" cy="634"/>
            </a:xfrm>
          </p:grpSpPr>
          <p:sp>
            <p:nvSpPr>
              <p:cNvPr id="49" name="Rectangle 6">
                <a:extLst>
                  <a:ext uri="{FF2B5EF4-FFF2-40B4-BE49-F238E27FC236}">
                    <a16:creationId xmlns:a16="http://schemas.microsoft.com/office/drawing/2014/main" xmlns="" id="{103C1185-461D-4ED1-8402-8CD49DFB9E9C}"/>
                  </a:ext>
                </a:extLst>
              </p:cNvPr>
              <p:cNvSpPr>
                <a:spLocks noChangeArrowheads="1"/>
              </p:cNvSpPr>
              <p:nvPr/>
            </p:nvSpPr>
            <p:spPr bwMode="gray">
              <a:xfrm flipH="1">
                <a:off x="432" y="1877"/>
                <a:ext cx="4320" cy="453"/>
              </a:xfrm>
              <a:prstGeom prst="rect">
                <a:avLst/>
              </a:prstGeom>
              <a:gradFill rotWithShape="1">
                <a:gsLst>
                  <a:gs pos="0">
                    <a:srgbClr val="004B70">
                      <a:alpha val="80000"/>
                    </a:srgbClr>
                  </a:gs>
                  <a:gs pos="100000">
                    <a:srgbClr val="418AEB"/>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3200" b="1" i="0" u="none" strike="noStrike" kern="1200" cap="none" spc="0" normalizeH="0" baseline="0" noProof="0">
                  <a:ln>
                    <a:noFill/>
                  </a:ln>
                  <a:solidFill>
                    <a:srgbClr val="FEF9E2"/>
                  </a:solidFill>
                  <a:effectLst>
                    <a:outerShdw blurRad="38100" dist="38100" dir="2700000" algn="tl">
                      <a:srgbClr val="FFFFFF"/>
                    </a:outerShdw>
                  </a:effectLst>
                  <a:uLnTx/>
                  <a:uFillTx/>
                  <a:latin typeface="Times New Roman" panose="02020603050405020304" pitchFamily="18" charset="0"/>
                  <a:ea typeface="+mn-ea"/>
                  <a:cs typeface="Times New Roman" panose="02020603050405020304" pitchFamily="18" charset="0"/>
                </a:endParaRPr>
              </a:p>
            </p:txBody>
          </p:sp>
          <p:grpSp>
            <p:nvGrpSpPr>
              <p:cNvPr id="28710" name="Group 7">
                <a:extLst>
                  <a:ext uri="{FF2B5EF4-FFF2-40B4-BE49-F238E27FC236}">
                    <a16:creationId xmlns:a16="http://schemas.microsoft.com/office/drawing/2014/main" xmlns="" id="{2071122F-45F1-432E-B238-41B906BA3A12}"/>
                  </a:ext>
                </a:extLst>
              </p:cNvPr>
              <p:cNvGrpSpPr>
                <a:grpSpLocks/>
              </p:cNvGrpSpPr>
              <p:nvPr/>
            </p:nvGrpSpPr>
            <p:grpSpPr bwMode="auto">
              <a:xfrm>
                <a:off x="96" y="1728"/>
                <a:ext cx="685" cy="634"/>
                <a:chOff x="2016" y="1920"/>
                <a:chExt cx="1680" cy="1680"/>
              </a:xfrm>
            </p:grpSpPr>
            <p:sp>
              <p:nvSpPr>
                <p:cNvPr id="52" name="Oval 8">
                  <a:extLst>
                    <a:ext uri="{FF2B5EF4-FFF2-40B4-BE49-F238E27FC236}">
                      <a16:creationId xmlns:a16="http://schemas.microsoft.com/office/drawing/2014/main" xmlns="" id="{006F6BDC-E720-419C-A327-871E13492B3E}"/>
                    </a:ext>
                  </a:extLst>
                </p:cNvPr>
                <p:cNvSpPr>
                  <a:spLocks noChangeArrowheads="1"/>
                </p:cNvSpPr>
                <p:nvPr/>
              </p:nvSpPr>
              <p:spPr bwMode="gray">
                <a:xfrm>
                  <a:off x="2016" y="1920"/>
                  <a:ext cx="1680" cy="1680"/>
                </a:xfrm>
                <a:prstGeom prst="ellipse">
                  <a:avLst/>
                </a:prstGeom>
                <a:gradFill rotWithShape="1">
                  <a:gsLst>
                    <a:gs pos="0">
                      <a:srgbClr val="4996E3"/>
                    </a:gs>
                    <a:gs pos="100000">
                      <a:srgbClr val="4996E3">
                        <a:gamma/>
                        <a:shade val="3019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3200" b="1" i="0" u="none" strike="noStrike" kern="1200" cap="none" spc="0" normalizeH="0" baseline="0" noProof="0">
                    <a:ln>
                      <a:noFill/>
                    </a:ln>
                    <a:solidFill>
                      <a:srgbClr val="FEF9E2"/>
                    </a:solidFill>
                    <a:effectLst>
                      <a:outerShdw blurRad="38100" dist="38100" dir="2700000" algn="tl">
                        <a:srgbClr val="FFFFFF"/>
                      </a:outerShdw>
                    </a:effectLst>
                    <a:uLnTx/>
                    <a:uFillTx/>
                    <a:latin typeface="Times New Roman" panose="02020603050405020304" pitchFamily="18" charset="0"/>
                    <a:ea typeface="+mn-ea"/>
                    <a:cs typeface="Times New Roman" panose="02020603050405020304" pitchFamily="18" charset="0"/>
                  </a:endParaRPr>
                </a:p>
              </p:txBody>
            </p:sp>
            <p:sp>
              <p:nvSpPr>
                <p:cNvPr id="53" name="Freeform 9">
                  <a:extLst>
                    <a:ext uri="{FF2B5EF4-FFF2-40B4-BE49-F238E27FC236}">
                      <a16:creationId xmlns:a16="http://schemas.microsoft.com/office/drawing/2014/main" xmlns="" id="{124DE9F9-71AD-45B1-86E0-4D831902D218}"/>
                    </a:ext>
                  </a:extLst>
                </p:cNvPr>
                <p:cNvSpPr>
                  <a:spLocks/>
                </p:cNvSpPr>
                <p:nvPr/>
              </p:nvSpPr>
              <p:spPr bwMode="gray">
                <a:xfrm>
                  <a:off x="2209" y="1949"/>
                  <a:ext cx="1294" cy="633"/>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66A7E8"/>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srgbClr val="FEF9E2"/>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grpSp>
          <p:sp>
            <p:nvSpPr>
              <p:cNvPr id="51" name="Text Box 10">
                <a:extLst>
                  <a:ext uri="{FF2B5EF4-FFF2-40B4-BE49-F238E27FC236}">
                    <a16:creationId xmlns:a16="http://schemas.microsoft.com/office/drawing/2014/main" xmlns="" id="{A4788974-45E1-4DED-8B7B-4C8D075EC1AA}"/>
                  </a:ext>
                </a:extLst>
              </p:cNvPr>
              <p:cNvSpPr txBox="1">
                <a:spLocks noChangeArrowheads="1"/>
              </p:cNvSpPr>
              <p:nvPr/>
            </p:nvSpPr>
            <p:spPr bwMode="gray">
              <a:xfrm>
                <a:off x="232" y="1864"/>
                <a:ext cx="350"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EF9E2"/>
                    </a:solidFill>
                    <a:effectLst>
                      <a:outerShdw blurRad="38100" dist="38100" dir="2700000" algn="tl">
                        <a:srgbClr val="FFFFFF"/>
                      </a:outerShdw>
                    </a:effectLst>
                    <a:uLnTx/>
                    <a:uFillTx/>
                    <a:latin typeface="Times New Roman" panose="02020603050405020304" pitchFamily="18" charset="0"/>
                    <a:ea typeface="+mn-ea"/>
                    <a:cs typeface="Times New Roman" panose="02020603050405020304" pitchFamily="18" charset="0"/>
                  </a:rPr>
                  <a:t>B</a:t>
                </a:r>
              </a:p>
            </p:txBody>
          </p:sp>
        </p:grpSp>
        <p:sp>
          <p:nvSpPr>
            <p:cNvPr id="28708" name="Text Box 31">
              <a:extLst>
                <a:ext uri="{FF2B5EF4-FFF2-40B4-BE49-F238E27FC236}">
                  <a16:creationId xmlns:a16="http://schemas.microsoft.com/office/drawing/2014/main" xmlns="" id="{90ED054D-993D-4B80-991C-A3F33BE1BACA}"/>
                </a:ext>
              </a:extLst>
            </p:cNvPr>
            <p:cNvSpPr txBox="1">
              <a:spLocks noChangeArrowheads="1"/>
            </p:cNvSpPr>
            <p:nvPr/>
          </p:nvSpPr>
          <p:spPr bwMode="auto">
            <a:xfrm>
              <a:off x="1584" y="1872"/>
              <a:ext cx="2496"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FEF9E2"/>
                  </a:solidFill>
                  <a:effectLst/>
                  <a:uLnTx/>
                  <a:uFillTx/>
                  <a:latin typeface="Times New Roman" panose="02020603050405020304" pitchFamily="18" charset="0"/>
                  <a:ea typeface="+mn-ea"/>
                  <a:cs typeface="Times New Roman" panose="02020603050405020304" pitchFamily="18" charset="0"/>
                </a:rPr>
                <a:t>2 đường phân giác</a:t>
              </a:r>
            </a:p>
          </p:txBody>
        </p:sp>
      </p:grpSp>
      <p:grpSp>
        <p:nvGrpSpPr>
          <p:cNvPr id="54" name="Group 37">
            <a:extLst>
              <a:ext uri="{FF2B5EF4-FFF2-40B4-BE49-F238E27FC236}">
                <a16:creationId xmlns:a16="http://schemas.microsoft.com/office/drawing/2014/main" xmlns="" id="{6DDFE8CF-609D-4A01-93E3-E63722181ABD}"/>
              </a:ext>
            </a:extLst>
          </p:cNvPr>
          <p:cNvGrpSpPr>
            <a:grpSpLocks/>
          </p:cNvGrpSpPr>
          <p:nvPr/>
        </p:nvGrpSpPr>
        <p:grpSpPr bwMode="auto">
          <a:xfrm>
            <a:off x="3352800" y="4343400"/>
            <a:ext cx="6096000" cy="1012825"/>
            <a:chOff x="768" y="2448"/>
            <a:chExt cx="3840" cy="638"/>
          </a:xfrm>
        </p:grpSpPr>
        <p:grpSp>
          <p:nvGrpSpPr>
            <p:cNvPr id="28700" name="Group 24">
              <a:extLst>
                <a:ext uri="{FF2B5EF4-FFF2-40B4-BE49-F238E27FC236}">
                  <a16:creationId xmlns:a16="http://schemas.microsoft.com/office/drawing/2014/main" xmlns="" id="{929BE1E9-4E11-4742-8D1D-6C193EF9DE2F}"/>
                </a:ext>
              </a:extLst>
            </p:cNvPr>
            <p:cNvGrpSpPr>
              <a:grpSpLocks/>
            </p:cNvGrpSpPr>
            <p:nvPr/>
          </p:nvGrpSpPr>
          <p:grpSpPr bwMode="auto">
            <a:xfrm>
              <a:off x="768" y="2448"/>
              <a:ext cx="3840" cy="638"/>
              <a:chOff x="144" y="2448"/>
              <a:chExt cx="4656" cy="638"/>
            </a:xfrm>
          </p:grpSpPr>
          <p:sp>
            <p:nvSpPr>
              <p:cNvPr id="57" name="Rectangle 25">
                <a:extLst>
                  <a:ext uri="{FF2B5EF4-FFF2-40B4-BE49-F238E27FC236}">
                    <a16:creationId xmlns:a16="http://schemas.microsoft.com/office/drawing/2014/main" xmlns="" id="{E4D6BCF5-61B4-4CF6-91CE-6476B8AB0CE4}"/>
                  </a:ext>
                </a:extLst>
              </p:cNvPr>
              <p:cNvSpPr>
                <a:spLocks noChangeArrowheads="1"/>
              </p:cNvSpPr>
              <p:nvPr/>
            </p:nvSpPr>
            <p:spPr bwMode="gray">
              <a:xfrm flipH="1">
                <a:off x="433" y="2577"/>
                <a:ext cx="4367" cy="454"/>
              </a:xfrm>
              <a:prstGeom prst="rect">
                <a:avLst/>
              </a:prstGeom>
              <a:gradFill rotWithShape="1">
                <a:gsLst>
                  <a:gs pos="0">
                    <a:srgbClr val="004B70">
                      <a:alpha val="80000"/>
                    </a:srgbClr>
                  </a:gs>
                  <a:gs pos="100000">
                    <a:srgbClr val="9942E0"/>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3200" b="1" i="0" u="none" strike="noStrike" kern="1200" cap="none" spc="0" normalizeH="0" baseline="0" noProof="0">
                  <a:ln>
                    <a:noFill/>
                  </a:ln>
                  <a:solidFill>
                    <a:srgbClr val="FEF9E2"/>
                  </a:solidFill>
                  <a:effectLst>
                    <a:outerShdw blurRad="38100" dist="38100" dir="2700000" algn="tl">
                      <a:srgbClr val="FFFFFF"/>
                    </a:outerShdw>
                  </a:effectLst>
                  <a:uLnTx/>
                  <a:uFillTx/>
                  <a:latin typeface="Times New Roman" panose="02020603050405020304" pitchFamily="18" charset="0"/>
                  <a:ea typeface="+mn-ea"/>
                  <a:cs typeface="Times New Roman" panose="02020603050405020304" pitchFamily="18" charset="0"/>
                </a:endParaRPr>
              </a:p>
            </p:txBody>
          </p:sp>
          <p:grpSp>
            <p:nvGrpSpPr>
              <p:cNvPr id="28703" name="Group 26">
                <a:extLst>
                  <a:ext uri="{FF2B5EF4-FFF2-40B4-BE49-F238E27FC236}">
                    <a16:creationId xmlns:a16="http://schemas.microsoft.com/office/drawing/2014/main" xmlns="" id="{62C8EDA6-19C9-4FAC-A530-8C321447F265}"/>
                  </a:ext>
                </a:extLst>
              </p:cNvPr>
              <p:cNvGrpSpPr>
                <a:grpSpLocks/>
              </p:cNvGrpSpPr>
              <p:nvPr/>
            </p:nvGrpSpPr>
            <p:grpSpPr bwMode="auto">
              <a:xfrm>
                <a:off x="144" y="2448"/>
                <a:ext cx="692" cy="638"/>
                <a:chOff x="2016" y="1920"/>
                <a:chExt cx="1680" cy="1680"/>
              </a:xfrm>
            </p:grpSpPr>
            <p:sp>
              <p:nvSpPr>
                <p:cNvPr id="60" name="Oval 27">
                  <a:extLst>
                    <a:ext uri="{FF2B5EF4-FFF2-40B4-BE49-F238E27FC236}">
                      <a16:creationId xmlns:a16="http://schemas.microsoft.com/office/drawing/2014/main" xmlns="" id="{9E530B53-DC9D-4E4A-B6AB-CF9421D4F2EF}"/>
                    </a:ext>
                  </a:extLst>
                </p:cNvPr>
                <p:cNvSpPr>
                  <a:spLocks noChangeArrowheads="1"/>
                </p:cNvSpPr>
                <p:nvPr/>
              </p:nvSpPr>
              <p:spPr bwMode="gray">
                <a:xfrm>
                  <a:off x="2016" y="1920"/>
                  <a:ext cx="1681" cy="1680"/>
                </a:xfrm>
                <a:prstGeom prst="ellipse">
                  <a:avLst/>
                </a:prstGeom>
                <a:gradFill rotWithShape="1">
                  <a:gsLst>
                    <a:gs pos="0">
                      <a:srgbClr val="9966FF"/>
                    </a:gs>
                    <a:gs pos="100000">
                      <a:srgbClr val="9966FF">
                        <a:gamma/>
                        <a:shade val="24314"/>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3200" b="1" i="0" u="none" strike="noStrike" kern="1200" cap="none" spc="0" normalizeH="0" baseline="0" noProof="0">
                    <a:ln>
                      <a:noFill/>
                    </a:ln>
                    <a:solidFill>
                      <a:srgbClr val="FEF9E2"/>
                    </a:solidFill>
                    <a:effectLst>
                      <a:outerShdw blurRad="38100" dist="38100" dir="2700000" algn="tl">
                        <a:srgbClr val="FFFFFF"/>
                      </a:outerShdw>
                    </a:effectLst>
                    <a:uLnTx/>
                    <a:uFillTx/>
                    <a:latin typeface="Times New Roman" panose="02020603050405020304" pitchFamily="18" charset="0"/>
                    <a:ea typeface="+mn-ea"/>
                    <a:cs typeface="Times New Roman" panose="02020603050405020304" pitchFamily="18" charset="0"/>
                  </a:endParaRPr>
                </a:p>
              </p:txBody>
            </p:sp>
            <p:sp>
              <p:nvSpPr>
                <p:cNvPr id="61" name="Freeform 28">
                  <a:extLst>
                    <a:ext uri="{FF2B5EF4-FFF2-40B4-BE49-F238E27FC236}">
                      <a16:creationId xmlns:a16="http://schemas.microsoft.com/office/drawing/2014/main" xmlns="" id="{FCA7FC02-F982-4ACE-AE47-212F8ABDB806}"/>
                    </a:ext>
                  </a:extLst>
                </p:cNvPr>
                <p:cNvSpPr>
                  <a:spLocks/>
                </p:cNvSpPr>
                <p:nvPr/>
              </p:nvSpPr>
              <p:spPr bwMode="gray">
                <a:xfrm>
                  <a:off x="2207" y="1949"/>
                  <a:ext cx="1298" cy="632"/>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9966FF"/>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srgbClr val="FEF9E2"/>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grpSp>
          <p:sp>
            <p:nvSpPr>
              <p:cNvPr id="59" name="Text Box 29">
                <a:extLst>
                  <a:ext uri="{FF2B5EF4-FFF2-40B4-BE49-F238E27FC236}">
                    <a16:creationId xmlns:a16="http://schemas.microsoft.com/office/drawing/2014/main" xmlns="" id="{FEC1D98E-2298-4A32-BB3F-DEBCF647B53E}"/>
                  </a:ext>
                </a:extLst>
              </p:cNvPr>
              <p:cNvSpPr txBox="1">
                <a:spLocks noChangeArrowheads="1"/>
              </p:cNvSpPr>
              <p:nvPr/>
            </p:nvSpPr>
            <p:spPr bwMode="gray">
              <a:xfrm>
                <a:off x="308" y="2601"/>
                <a:ext cx="370"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EF9E2"/>
                    </a:solidFill>
                    <a:effectLst>
                      <a:outerShdw blurRad="38100" dist="38100" dir="2700000" algn="tl">
                        <a:srgbClr val="FFFFFF"/>
                      </a:outerShdw>
                    </a:effectLst>
                    <a:uLnTx/>
                    <a:uFillTx/>
                    <a:latin typeface="Times New Roman" panose="02020603050405020304" pitchFamily="18" charset="0"/>
                    <a:ea typeface="+mn-ea"/>
                    <a:cs typeface="Times New Roman" panose="02020603050405020304" pitchFamily="18" charset="0"/>
                  </a:rPr>
                  <a:t>C</a:t>
                </a:r>
              </a:p>
            </p:txBody>
          </p:sp>
        </p:grpSp>
        <p:sp>
          <p:nvSpPr>
            <p:cNvPr id="28701" name="Text Box 32">
              <a:extLst>
                <a:ext uri="{FF2B5EF4-FFF2-40B4-BE49-F238E27FC236}">
                  <a16:creationId xmlns:a16="http://schemas.microsoft.com/office/drawing/2014/main" xmlns="" id="{FE8CBA2F-A837-444C-858E-CF8A687E8616}"/>
                </a:ext>
              </a:extLst>
            </p:cNvPr>
            <p:cNvSpPr txBox="1">
              <a:spLocks noChangeArrowheads="1"/>
            </p:cNvSpPr>
            <p:nvPr/>
          </p:nvSpPr>
          <p:spPr bwMode="auto">
            <a:xfrm>
              <a:off x="1584" y="2601"/>
              <a:ext cx="2496"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FEF9E2"/>
                  </a:solidFill>
                  <a:effectLst/>
                  <a:uLnTx/>
                  <a:uFillTx/>
                  <a:latin typeface="Times New Roman" panose="02020603050405020304" pitchFamily="18" charset="0"/>
                  <a:ea typeface="+mn-ea"/>
                  <a:cs typeface="Times New Roman" panose="02020603050405020304" pitchFamily="18" charset="0"/>
                </a:rPr>
                <a:t>3 đường phân giác</a:t>
              </a:r>
            </a:p>
          </p:txBody>
        </p:sp>
      </p:grpSp>
      <p:grpSp>
        <p:nvGrpSpPr>
          <p:cNvPr id="62" name="Group 38">
            <a:extLst>
              <a:ext uri="{FF2B5EF4-FFF2-40B4-BE49-F238E27FC236}">
                <a16:creationId xmlns:a16="http://schemas.microsoft.com/office/drawing/2014/main" xmlns="" id="{5C732633-FCB2-4319-8D95-5FF11F627F5E}"/>
              </a:ext>
            </a:extLst>
          </p:cNvPr>
          <p:cNvGrpSpPr>
            <a:grpSpLocks/>
          </p:cNvGrpSpPr>
          <p:nvPr/>
        </p:nvGrpSpPr>
        <p:grpSpPr bwMode="auto">
          <a:xfrm>
            <a:off x="3352800" y="5457825"/>
            <a:ext cx="6096000" cy="1019175"/>
            <a:chOff x="768" y="3150"/>
            <a:chExt cx="3840" cy="642"/>
          </a:xfrm>
        </p:grpSpPr>
        <p:grpSp>
          <p:nvGrpSpPr>
            <p:cNvPr id="28694" name="Group 11">
              <a:extLst>
                <a:ext uri="{FF2B5EF4-FFF2-40B4-BE49-F238E27FC236}">
                  <a16:creationId xmlns:a16="http://schemas.microsoft.com/office/drawing/2014/main" xmlns="" id="{BB222664-27AC-4333-B2EB-BF9E9DD06DFF}"/>
                </a:ext>
              </a:extLst>
            </p:cNvPr>
            <p:cNvGrpSpPr>
              <a:grpSpLocks/>
            </p:cNvGrpSpPr>
            <p:nvPr/>
          </p:nvGrpSpPr>
          <p:grpSpPr bwMode="auto">
            <a:xfrm>
              <a:off x="768" y="3150"/>
              <a:ext cx="3840" cy="642"/>
              <a:chOff x="144" y="3150"/>
              <a:chExt cx="4656" cy="642"/>
            </a:xfrm>
          </p:grpSpPr>
          <p:sp>
            <p:nvSpPr>
              <p:cNvPr id="65" name="Rectangle 12">
                <a:extLst>
                  <a:ext uri="{FF2B5EF4-FFF2-40B4-BE49-F238E27FC236}">
                    <a16:creationId xmlns:a16="http://schemas.microsoft.com/office/drawing/2014/main" xmlns="" id="{4CB6966F-FAFB-4ADD-AD1C-482A5ED429D6}"/>
                  </a:ext>
                </a:extLst>
              </p:cNvPr>
              <p:cNvSpPr>
                <a:spLocks noChangeArrowheads="1"/>
              </p:cNvSpPr>
              <p:nvPr/>
            </p:nvSpPr>
            <p:spPr bwMode="gray">
              <a:xfrm flipH="1">
                <a:off x="433" y="3267"/>
                <a:ext cx="4367" cy="453"/>
              </a:xfrm>
              <a:prstGeom prst="rect">
                <a:avLst/>
              </a:prstGeom>
              <a:gradFill rotWithShape="1">
                <a:gsLst>
                  <a:gs pos="0">
                    <a:srgbClr val="004B70">
                      <a:alpha val="80000"/>
                    </a:srgbClr>
                  </a:gs>
                  <a:gs pos="100000">
                    <a:srgbClr val="33AD8A"/>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3200" b="1" i="0" u="none" strike="noStrike" kern="1200" cap="none" spc="0" normalizeH="0" baseline="0" noProof="0">
                  <a:ln>
                    <a:noFill/>
                  </a:ln>
                  <a:solidFill>
                    <a:srgbClr val="FEF9E2"/>
                  </a:solidFill>
                  <a:effectLst>
                    <a:outerShdw blurRad="38100" dist="38100" dir="2700000" algn="tl">
                      <a:srgbClr val="FFFFFF"/>
                    </a:outerShdw>
                  </a:effectLst>
                  <a:uLnTx/>
                  <a:uFillTx/>
                  <a:latin typeface="Times New Roman" panose="02020603050405020304" pitchFamily="18" charset="0"/>
                  <a:ea typeface="+mn-ea"/>
                  <a:cs typeface="Times New Roman" panose="02020603050405020304" pitchFamily="18" charset="0"/>
                </a:endParaRPr>
              </a:p>
            </p:txBody>
          </p:sp>
          <p:sp>
            <p:nvSpPr>
              <p:cNvPr id="66" name="Oval 13">
                <a:extLst>
                  <a:ext uri="{FF2B5EF4-FFF2-40B4-BE49-F238E27FC236}">
                    <a16:creationId xmlns:a16="http://schemas.microsoft.com/office/drawing/2014/main" xmlns="" id="{F7E332A1-8D9E-418B-B303-36064E682C6A}"/>
                  </a:ext>
                </a:extLst>
              </p:cNvPr>
              <p:cNvSpPr>
                <a:spLocks noChangeArrowheads="1"/>
              </p:cNvSpPr>
              <p:nvPr/>
            </p:nvSpPr>
            <p:spPr bwMode="gray">
              <a:xfrm>
                <a:off x="144" y="3150"/>
                <a:ext cx="695" cy="642"/>
              </a:xfrm>
              <a:prstGeom prst="ellipse">
                <a:avLst/>
              </a:prstGeom>
              <a:gradFill rotWithShape="1">
                <a:gsLst>
                  <a:gs pos="0">
                    <a:srgbClr val="33CCCC"/>
                  </a:gs>
                  <a:gs pos="100000">
                    <a:srgbClr val="33CCCC">
                      <a:gamma/>
                      <a:shade val="24314"/>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3200" b="1" i="0" u="none" strike="noStrike" kern="1200" cap="none" spc="0" normalizeH="0" baseline="0" noProof="0">
                  <a:ln>
                    <a:noFill/>
                  </a:ln>
                  <a:solidFill>
                    <a:srgbClr val="FEF9E2"/>
                  </a:solidFill>
                  <a:effectLst>
                    <a:outerShdw blurRad="38100" dist="38100" dir="2700000" algn="tl">
                      <a:srgbClr val="FFFFFF"/>
                    </a:outerShdw>
                  </a:effectLst>
                  <a:uLnTx/>
                  <a:uFillTx/>
                  <a:latin typeface="Times New Roman" panose="02020603050405020304" pitchFamily="18" charset="0"/>
                  <a:ea typeface="+mn-ea"/>
                  <a:cs typeface="Times New Roman" panose="02020603050405020304" pitchFamily="18" charset="0"/>
                </a:endParaRPr>
              </a:p>
            </p:txBody>
          </p:sp>
          <p:sp>
            <p:nvSpPr>
              <p:cNvPr id="67" name="Freeform 14">
                <a:extLst>
                  <a:ext uri="{FF2B5EF4-FFF2-40B4-BE49-F238E27FC236}">
                    <a16:creationId xmlns:a16="http://schemas.microsoft.com/office/drawing/2014/main" xmlns="" id="{5209A795-24AA-4EB9-8C67-E5EBF589A5D3}"/>
                  </a:ext>
                </a:extLst>
              </p:cNvPr>
              <p:cNvSpPr>
                <a:spLocks/>
              </p:cNvSpPr>
              <p:nvPr/>
            </p:nvSpPr>
            <p:spPr bwMode="gray">
              <a:xfrm>
                <a:off x="223" y="3161"/>
                <a:ext cx="537" cy="242"/>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33CCCC"/>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srgbClr val="FEF9E2"/>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68" name="Text Box 15">
                <a:extLst>
                  <a:ext uri="{FF2B5EF4-FFF2-40B4-BE49-F238E27FC236}">
                    <a16:creationId xmlns:a16="http://schemas.microsoft.com/office/drawing/2014/main" xmlns="" id="{78280BA9-C35D-4A97-B238-813E4980FCD6}"/>
                  </a:ext>
                </a:extLst>
              </p:cNvPr>
              <p:cNvSpPr txBox="1">
                <a:spLocks noChangeArrowheads="1"/>
              </p:cNvSpPr>
              <p:nvPr/>
            </p:nvSpPr>
            <p:spPr bwMode="gray">
              <a:xfrm>
                <a:off x="309" y="3301"/>
                <a:ext cx="369"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EF9E2"/>
                    </a:solidFill>
                    <a:effectLst>
                      <a:outerShdw blurRad="38100" dist="38100" dir="2700000" algn="tl">
                        <a:srgbClr val="FFFFFF"/>
                      </a:outerShdw>
                    </a:effectLst>
                    <a:uLnTx/>
                    <a:uFillTx/>
                    <a:latin typeface="Times New Roman" panose="02020603050405020304" pitchFamily="18" charset="0"/>
                    <a:ea typeface="+mn-ea"/>
                    <a:cs typeface="Times New Roman" panose="02020603050405020304" pitchFamily="18" charset="0"/>
                  </a:rPr>
                  <a:t>D</a:t>
                </a:r>
              </a:p>
            </p:txBody>
          </p:sp>
        </p:grpSp>
        <p:sp>
          <p:nvSpPr>
            <p:cNvPr id="28695" name="Text Box 33">
              <a:extLst>
                <a:ext uri="{FF2B5EF4-FFF2-40B4-BE49-F238E27FC236}">
                  <a16:creationId xmlns:a16="http://schemas.microsoft.com/office/drawing/2014/main" xmlns="" id="{C9215683-681F-46B7-A3D5-547E3E618F19}"/>
                </a:ext>
              </a:extLst>
            </p:cNvPr>
            <p:cNvSpPr txBox="1">
              <a:spLocks noChangeArrowheads="1"/>
            </p:cNvSpPr>
            <p:nvPr/>
          </p:nvSpPr>
          <p:spPr bwMode="auto">
            <a:xfrm>
              <a:off x="1584" y="3321"/>
              <a:ext cx="2544"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FEF9E2"/>
                  </a:solidFill>
                  <a:effectLst/>
                  <a:uLnTx/>
                  <a:uFillTx/>
                  <a:latin typeface="Times New Roman" panose="02020603050405020304" pitchFamily="18" charset="0"/>
                  <a:ea typeface="+mn-ea"/>
                  <a:cs typeface="Times New Roman" panose="02020603050405020304" pitchFamily="18" charset="0"/>
                </a:rPr>
                <a:t>0 đường phân giác</a:t>
              </a:r>
            </a:p>
          </p:txBody>
        </p:sp>
      </p:grpSp>
      <p:sp>
        <p:nvSpPr>
          <p:cNvPr id="69" name="WordArt 46">
            <a:extLst>
              <a:ext uri="{FF2B5EF4-FFF2-40B4-BE49-F238E27FC236}">
                <a16:creationId xmlns:a16="http://schemas.microsoft.com/office/drawing/2014/main" xmlns="" id="{CA924308-578F-4A29-8C97-122A0B5C4E5A}"/>
              </a:ext>
            </a:extLst>
          </p:cNvPr>
          <p:cNvSpPr>
            <a:spLocks noChangeArrowheads="1" noChangeShapeType="1" noTextEdit="1"/>
          </p:cNvSpPr>
          <p:nvPr/>
        </p:nvSpPr>
        <p:spPr bwMode="auto">
          <a:xfrm>
            <a:off x="11277600" y="5441950"/>
            <a:ext cx="498475" cy="506413"/>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7200" b="1" i="0" u="none" strike="noStrike" kern="10" cap="none" spc="0" normalizeH="0" baseline="0" noProof="0">
                <a:ln w="6350">
                  <a:solidFill>
                    <a:srgbClr val="FF0000"/>
                  </a:solidFill>
                  <a:round/>
                  <a:headEnd/>
                  <a:tailEnd/>
                </a:ln>
                <a:solidFill>
                  <a:srgbClr val="FFFF00"/>
                </a:solidFill>
                <a:effectLst/>
                <a:uLnTx/>
                <a:uFillTx/>
                <a:latin typeface="Times New Roman" panose="02020603050405020304" pitchFamily="18" charset="0"/>
                <a:ea typeface="+mn-ea"/>
                <a:cs typeface="Times New Roman" panose="02020603050405020304" pitchFamily="18" charset="0"/>
              </a:rPr>
              <a:t>01</a:t>
            </a:r>
          </a:p>
        </p:txBody>
      </p:sp>
      <p:sp>
        <p:nvSpPr>
          <p:cNvPr id="70" name="WordArt 47">
            <a:extLst>
              <a:ext uri="{FF2B5EF4-FFF2-40B4-BE49-F238E27FC236}">
                <a16:creationId xmlns:a16="http://schemas.microsoft.com/office/drawing/2014/main" xmlns="" id="{46DEEECD-29FC-4C4B-9014-D393EAA0447A}"/>
              </a:ext>
            </a:extLst>
          </p:cNvPr>
          <p:cNvSpPr>
            <a:spLocks noChangeArrowheads="1" noChangeShapeType="1" noTextEdit="1"/>
          </p:cNvSpPr>
          <p:nvPr/>
        </p:nvSpPr>
        <p:spPr bwMode="auto">
          <a:xfrm>
            <a:off x="11277600" y="5441950"/>
            <a:ext cx="498475" cy="506413"/>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7200" b="1" i="0" u="none" strike="noStrike" kern="10" cap="none" spc="0" normalizeH="0" baseline="0" noProof="0">
                <a:ln w="6350">
                  <a:solidFill>
                    <a:srgbClr val="FF0000"/>
                  </a:solidFill>
                  <a:round/>
                  <a:headEnd/>
                  <a:tailEnd/>
                </a:ln>
                <a:solidFill>
                  <a:srgbClr val="FFFF00"/>
                </a:solidFill>
                <a:effectLst/>
                <a:uLnTx/>
                <a:uFillTx/>
                <a:latin typeface="Times New Roman" panose="02020603050405020304" pitchFamily="18" charset="0"/>
                <a:ea typeface="+mn-ea"/>
                <a:cs typeface="Times New Roman" panose="02020603050405020304" pitchFamily="18" charset="0"/>
              </a:rPr>
              <a:t>02</a:t>
            </a:r>
          </a:p>
        </p:txBody>
      </p:sp>
      <p:sp>
        <p:nvSpPr>
          <p:cNvPr id="71" name="WordArt 48">
            <a:extLst>
              <a:ext uri="{FF2B5EF4-FFF2-40B4-BE49-F238E27FC236}">
                <a16:creationId xmlns:a16="http://schemas.microsoft.com/office/drawing/2014/main" xmlns="" id="{02BBAAEF-3A29-459D-B919-8BDE74DAC696}"/>
              </a:ext>
            </a:extLst>
          </p:cNvPr>
          <p:cNvSpPr>
            <a:spLocks noChangeArrowheads="1" noChangeShapeType="1" noTextEdit="1"/>
          </p:cNvSpPr>
          <p:nvPr/>
        </p:nvSpPr>
        <p:spPr bwMode="auto">
          <a:xfrm>
            <a:off x="11277600" y="5441950"/>
            <a:ext cx="498475" cy="506413"/>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7200" b="1" i="0" u="none" strike="noStrike" kern="10" cap="none" spc="0" normalizeH="0" baseline="0" noProof="0">
                <a:ln w="6350">
                  <a:solidFill>
                    <a:srgbClr val="FF0000"/>
                  </a:solidFill>
                  <a:round/>
                  <a:headEnd/>
                  <a:tailEnd/>
                </a:ln>
                <a:solidFill>
                  <a:srgbClr val="FFFF00"/>
                </a:solidFill>
                <a:effectLst/>
                <a:uLnTx/>
                <a:uFillTx/>
                <a:latin typeface="Times New Roman" panose="02020603050405020304" pitchFamily="18" charset="0"/>
                <a:ea typeface="+mn-ea"/>
                <a:cs typeface="Times New Roman" panose="02020603050405020304" pitchFamily="18" charset="0"/>
              </a:rPr>
              <a:t>03</a:t>
            </a:r>
          </a:p>
        </p:txBody>
      </p:sp>
      <p:sp>
        <p:nvSpPr>
          <p:cNvPr id="72" name="WordArt 49">
            <a:extLst>
              <a:ext uri="{FF2B5EF4-FFF2-40B4-BE49-F238E27FC236}">
                <a16:creationId xmlns:a16="http://schemas.microsoft.com/office/drawing/2014/main" xmlns="" id="{C93D3F7D-0E7C-4DE9-AF2B-D60003D599A8}"/>
              </a:ext>
            </a:extLst>
          </p:cNvPr>
          <p:cNvSpPr>
            <a:spLocks noChangeArrowheads="1" noChangeShapeType="1" noTextEdit="1"/>
          </p:cNvSpPr>
          <p:nvPr/>
        </p:nvSpPr>
        <p:spPr bwMode="auto">
          <a:xfrm>
            <a:off x="11277600" y="5441950"/>
            <a:ext cx="498475" cy="506413"/>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7200" b="1" i="0" u="none" strike="noStrike" kern="10" cap="none" spc="0" normalizeH="0" baseline="0" noProof="0">
                <a:ln w="6350">
                  <a:solidFill>
                    <a:srgbClr val="FF0000"/>
                  </a:solidFill>
                  <a:round/>
                  <a:headEnd/>
                  <a:tailEnd/>
                </a:ln>
                <a:solidFill>
                  <a:srgbClr val="FFFF00"/>
                </a:solidFill>
                <a:effectLst/>
                <a:uLnTx/>
                <a:uFillTx/>
                <a:latin typeface="Times New Roman" panose="02020603050405020304" pitchFamily="18" charset="0"/>
                <a:ea typeface="+mn-ea"/>
                <a:cs typeface="Times New Roman" panose="02020603050405020304" pitchFamily="18" charset="0"/>
              </a:rPr>
              <a:t>04</a:t>
            </a:r>
          </a:p>
        </p:txBody>
      </p:sp>
      <p:sp>
        <p:nvSpPr>
          <p:cNvPr id="73" name="WordArt 50">
            <a:extLst>
              <a:ext uri="{FF2B5EF4-FFF2-40B4-BE49-F238E27FC236}">
                <a16:creationId xmlns:a16="http://schemas.microsoft.com/office/drawing/2014/main" xmlns="" id="{48099FFC-75C5-477B-8C19-2A1E4E9A14BA}"/>
              </a:ext>
            </a:extLst>
          </p:cNvPr>
          <p:cNvSpPr>
            <a:spLocks noChangeArrowheads="1" noChangeShapeType="1" noTextEdit="1"/>
          </p:cNvSpPr>
          <p:nvPr/>
        </p:nvSpPr>
        <p:spPr bwMode="auto">
          <a:xfrm>
            <a:off x="11277600" y="5441950"/>
            <a:ext cx="498475" cy="506413"/>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7200" b="1" i="0" u="none" strike="noStrike" kern="10" cap="none" spc="0" normalizeH="0" baseline="0" noProof="0">
                <a:ln w="6350">
                  <a:solidFill>
                    <a:srgbClr val="FF0000"/>
                  </a:solidFill>
                  <a:round/>
                  <a:headEnd/>
                  <a:tailEnd/>
                </a:ln>
                <a:solidFill>
                  <a:srgbClr val="FFFF00"/>
                </a:solidFill>
                <a:effectLst/>
                <a:uLnTx/>
                <a:uFillTx/>
                <a:latin typeface="Times New Roman" panose="02020603050405020304" pitchFamily="18" charset="0"/>
                <a:ea typeface="+mn-ea"/>
                <a:cs typeface="Times New Roman" panose="02020603050405020304" pitchFamily="18" charset="0"/>
              </a:rPr>
              <a:t>05</a:t>
            </a:r>
          </a:p>
        </p:txBody>
      </p:sp>
      <p:sp>
        <p:nvSpPr>
          <p:cNvPr id="74" name="WordArt 51">
            <a:extLst>
              <a:ext uri="{FF2B5EF4-FFF2-40B4-BE49-F238E27FC236}">
                <a16:creationId xmlns:a16="http://schemas.microsoft.com/office/drawing/2014/main" xmlns="" id="{1838A92B-C541-4AF3-BDBB-ECAF7CD4D45C}"/>
              </a:ext>
            </a:extLst>
          </p:cNvPr>
          <p:cNvSpPr>
            <a:spLocks noChangeArrowheads="1" noChangeShapeType="1" noTextEdit="1"/>
          </p:cNvSpPr>
          <p:nvPr/>
        </p:nvSpPr>
        <p:spPr bwMode="auto">
          <a:xfrm>
            <a:off x="11277600" y="5441950"/>
            <a:ext cx="498475" cy="506413"/>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7200" b="1" i="0" u="none" strike="noStrike" kern="10" cap="none" spc="0" normalizeH="0" baseline="0" noProof="0">
                <a:ln w="6350">
                  <a:solidFill>
                    <a:srgbClr val="FF0000"/>
                  </a:solidFill>
                  <a:round/>
                  <a:headEnd/>
                  <a:tailEnd/>
                </a:ln>
                <a:solidFill>
                  <a:srgbClr val="FFFF00"/>
                </a:solidFill>
                <a:effectLst/>
                <a:uLnTx/>
                <a:uFillTx/>
                <a:latin typeface="Times New Roman" panose="02020603050405020304" pitchFamily="18" charset="0"/>
                <a:ea typeface="+mn-ea"/>
                <a:cs typeface="Times New Roman" panose="02020603050405020304" pitchFamily="18" charset="0"/>
              </a:rPr>
              <a:t>06</a:t>
            </a:r>
          </a:p>
        </p:txBody>
      </p:sp>
      <p:sp>
        <p:nvSpPr>
          <p:cNvPr id="75" name="WordArt 52">
            <a:extLst>
              <a:ext uri="{FF2B5EF4-FFF2-40B4-BE49-F238E27FC236}">
                <a16:creationId xmlns:a16="http://schemas.microsoft.com/office/drawing/2014/main" xmlns="" id="{A0FAD452-5864-4F6E-B2E1-BDE5E3B38F84}"/>
              </a:ext>
            </a:extLst>
          </p:cNvPr>
          <p:cNvSpPr>
            <a:spLocks noChangeArrowheads="1" noChangeShapeType="1" noTextEdit="1"/>
          </p:cNvSpPr>
          <p:nvPr/>
        </p:nvSpPr>
        <p:spPr bwMode="auto">
          <a:xfrm>
            <a:off x="11277600" y="5441950"/>
            <a:ext cx="498475" cy="506413"/>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7200" b="1" i="0" u="none" strike="noStrike" kern="10" cap="none" spc="0" normalizeH="0" baseline="0" noProof="0">
                <a:ln w="6350">
                  <a:solidFill>
                    <a:srgbClr val="FF0000"/>
                  </a:solidFill>
                  <a:round/>
                  <a:headEnd/>
                  <a:tailEnd/>
                </a:ln>
                <a:solidFill>
                  <a:srgbClr val="FFFF00"/>
                </a:solidFill>
                <a:effectLst/>
                <a:uLnTx/>
                <a:uFillTx/>
                <a:latin typeface="Times New Roman" panose="02020603050405020304" pitchFamily="18" charset="0"/>
                <a:ea typeface="+mn-ea"/>
                <a:cs typeface="Times New Roman" panose="02020603050405020304" pitchFamily="18" charset="0"/>
              </a:rPr>
              <a:t>07</a:t>
            </a:r>
          </a:p>
        </p:txBody>
      </p:sp>
      <p:sp>
        <p:nvSpPr>
          <p:cNvPr id="76" name="WordArt 53">
            <a:extLst>
              <a:ext uri="{FF2B5EF4-FFF2-40B4-BE49-F238E27FC236}">
                <a16:creationId xmlns:a16="http://schemas.microsoft.com/office/drawing/2014/main" xmlns="" id="{3443EC62-D18D-4031-A2A7-46FD11B2BDF6}"/>
              </a:ext>
            </a:extLst>
          </p:cNvPr>
          <p:cNvSpPr>
            <a:spLocks noChangeArrowheads="1" noChangeShapeType="1" noTextEdit="1"/>
          </p:cNvSpPr>
          <p:nvPr/>
        </p:nvSpPr>
        <p:spPr bwMode="auto">
          <a:xfrm>
            <a:off x="11277600" y="5441950"/>
            <a:ext cx="498475" cy="506413"/>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7200" b="1" i="0" u="none" strike="noStrike" kern="10" cap="none" spc="0" normalizeH="0" baseline="0" noProof="0">
                <a:ln w="6350">
                  <a:solidFill>
                    <a:srgbClr val="FF0000"/>
                  </a:solidFill>
                  <a:round/>
                  <a:headEnd/>
                  <a:tailEnd/>
                </a:ln>
                <a:solidFill>
                  <a:srgbClr val="FFFF00"/>
                </a:solidFill>
                <a:effectLst/>
                <a:uLnTx/>
                <a:uFillTx/>
                <a:latin typeface="Times New Roman" panose="02020603050405020304" pitchFamily="18" charset="0"/>
                <a:ea typeface="+mn-ea"/>
                <a:cs typeface="Times New Roman" panose="02020603050405020304" pitchFamily="18" charset="0"/>
              </a:rPr>
              <a:t>08</a:t>
            </a:r>
          </a:p>
        </p:txBody>
      </p:sp>
      <p:sp>
        <p:nvSpPr>
          <p:cNvPr id="77" name="WordArt 54">
            <a:extLst>
              <a:ext uri="{FF2B5EF4-FFF2-40B4-BE49-F238E27FC236}">
                <a16:creationId xmlns:a16="http://schemas.microsoft.com/office/drawing/2014/main" xmlns="" id="{3577947A-FF18-40A9-8839-AC998998B7F3}"/>
              </a:ext>
            </a:extLst>
          </p:cNvPr>
          <p:cNvSpPr>
            <a:spLocks noChangeArrowheads="1" noChangeShapeType="1" noTextEdit="1"/>
          </p:cNvSpPr>
          <p:nvPr/>
        </p:nvSpPr>
        <p:spPr bwMode="auto">
          <a:xfrm>
            <a:off x="11277600" y="5441950"/>
            <a:ext cx="498475" cy="506413"/>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7200" b="1" i="0" u="none" strike="noStrike" kern="10" cap="none" spc="0" normalizeH="0" baseline="0" noProof="0">
                <a:ln w="6350">
                  <a:solidFill>
                    <a:srgbClr val="FF0000"/>
                  </a:solidFill>
                  <a:round/>
                  <a:headEnd/>
                  <a:tailEnd/>
                </a:ln>
                <a:solidFill>
                  <a:srgbClr val="FFFF00"/>
                </a:solidFill>
                <a:effectLst/>
                <a:uLnTx/>
                <a:uFillTx/>
                <a:latin typeface="Times New Roman" panose="02020603050405020304" pitchFamily="18" charset="0"/>
                <a:ea typeface="+mn-ea"/>
                <a:cs typeface="Times New Roman" panose="02020603050405020304" pitchFamily="18" charset="0"/>
              </a:rPr>
              <a:t>09</a:t>
            </a:r>
          </a:p>
        </p:txBody>
      </p:sp>
      <p:sp>
        <p:nvSpPr>
          <p:cNvPr id="78" name="WordArt 55">
            <a:extLst>
              <a:ext uri="{FF2B5EF4-FFF2-40B4-BE49-F238E27FC236}">
                <a16:creationId xmlns:a16="http://schemas.microsoft.com/office/drawing/2014/main" xmlns="" id="{D364DE91-B546-4CCB-A9BC-1351B0D0AAE8}"/>
              </a:ext>
            </a:extLst>
          </p:cNvPr>
          <p:cNvSpPr>
            <a:spLocks noChangeArrowheads="1" noChangeShapeType="1" noTextEdit="1"/>
          </p:cNvSpPr>
          <p:nvPr/>
        </p:nvSpPr>
        <p:spPr bwMode="auto">
          <a:xfrm>
            <a:off x="11277600" y="5441950"/>
            <a:ext cx="498475" cy="506413"/>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7200" b="1" i="0" u="none" strike="noStrike" kern="10" cap="none" spc="0" normalizeH="0" baseline="0" noProof="0">
                <a:ln w="6350">
                  <a:solidFill>
                    <a:srgbClr val="FF0000"/>
                  </a:solidFill>
                  <a:round/>
                  <a:headEnd/>
                  <a:tailEnd/>
                </a:ln>
                <a:solidFill>
                  <a:srgbClr val="FFFF00"/>
                </a:solidFill>
                <a:effectLst/>
                <a:uLnTx/>
                <a:uFillTx/>
                <a:latin typeface="Times New Roman" panose="02020603050405020304" pitchFamily="18" charset="0"/>
                <a:ea typeface="+mn-ea"/>
                <a:cs typeface="Times New Roman" panose="02020603050405020304" pitchFamily="18" charset="0"/>
              </a:rPr>
              <a:t>10</a:t>
            </a:r>
          </a:p>
        </p:txBody>
      </p:sp>
      <p:sp>
        <p:nvSpPr>
          <p:cNvPr id="79" name="AutoShape 56">
            <a:extLst>
              <a:ext uri="{FF2B5EF4-FFF2-40B4-BE49-F238E27FC236}">
                <a16:creationId xmlns:a16="http://schemas.microsoft.com/office/drawing/2014/main" xmlns="" id="{75FF691D-898E-4696-9658-5388A5332929}"/>
              </a:ext>
            </a:extLst>
          </p:cNvPr>
          <p:cNvSpPr>
            <a:spLocks noChangeArrowheads="1"/>
          </p:cNvSpPr>
          <p:nvPr/>
        </p:nvSpPr>
        <p:spPr bwMode="auto">
          <a:xfrm>
            <a:off x="11049000" y="5519738"/>
            <a:ext cx="746125" cy="657225"/>
          </a:xfrm>
          <a:prstGeom prst="lightningBolt">
            <a:avLst/>
          </a:prstGeom>
          <a:noFill/>
          <a:ln>
            <a:noFill/>
          </a:ln>
          <a:effectLst/>
          <a:extLst>
            <a:ext uri="{909E8E84-426E-40DD-AFC4-6F175D3DCCD1}">
              <a14:hiddenFill xmlns:a14="http://schemas.microsoft.com/office/drawing/2010/main">
                <a:solidFill>
                  <a:srgbClr val="666699"/>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1800" b="1" i="0" u="none" strike="noStrike" kern="1200" cap="none" spc="0" normalizeH="0" baseline="0" noProof="0">
              <a:ln>
                <a:noFill/>
              </a:ln>
              <a:solidFill>
                <a:srgbClr val="000000"/>
              </a:solidFill>
              <a:effectLst>
                <a:outerShdw blurRad="38100" dist="38100" dir="2700000" algn="tl">
                  <a:srgbClr val="FFFFFF"/>
                </a:outerShdw>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84687"/>
                                        </p:tgtEl>
                                        <p:attrNameLst>
                                          <p:attrName>style.visibility</p:attrName>
                                        </p:attrNameLst>
                                      </p:cBhvr>
                                      <p:to>
                                        <p:strVal val="visible"/>
                                      </p:to>
                                    </p:set>
                                    <p:animEffect transition="in" filter="fade">
                                      <p:cBhvr>
                                        <p:cTn id="7" dur="500"/>
                                        <p:tgtEl>
                                          <p:spTgt spid="284687"/>
                                        </p:tgtEl>
                                      </p:cBhvr>
                                    </p:animEffect>
                                  </p:childTnLst>
                                </p:cTn>
                              </p:par>
                            </p:childTnLst>
                          </p:cTn>
                        </p:par>
                        <p:par>
                          <p:cTn id="8" fill="hold" nodeType="afterGroup">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box(in)">
                                      <p:cBhvr>
                                        <p:cTn id="11" dur="500"/>
                                        <p:tgtEl>
                                          <p:spTgt spid="36"/>
                                        </p:tgtEl>
                                      </p:cBhvr>
                                    </p:animEffect>
                                  </p:childTnLst>
                                </p:cTn>
                              </p:par>
                            </p:childTnLst>
                          </p:cTn>
                        </p:par>
                        <p:par>
                          <p:cTn id="12" fill="hold" nodeType="afterGroup">
                            <p:stCondLst>
                              <p:cond delay="1000"/>
                            </p:stCondLst>
                            <p:childTnLst>
                              <p:par>
                                <p:cTn id="13" presetID="8" presetClass="entr" presetSubtype="16" fill="hold"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diamond(in)">
                                      <p:cBhvr>
                                        <p:cTn id="15" dur="500"/>
                                        <p:tgtEl>
                                          <p:spTgt spid="37"/>
                                        </p:tgtEl>
                                      </p:cBhvr>
                                    </p:animEffect>
                                  </p:childTnLst>
                                </p:cTn>
                              </p:par>
                            </p:childTnLst>
                          </p:cTn>
                        </p:par>
                        <p:par>
                          <p:cTn id="16" fill="hold" nodeType="afterGroup">
                            <p:stCondLst>
                              <p:cond delay="1500"/>
                            </p:stCondLst>
                            <p:childTnLst>
                              <p:par>
                                <p:cTn id="17" presetID="8" presetClass="entr" presetSubtype="16" fill="hold" nodeType="after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diamond(in)">
                                      <p:cBhvr>
                                        <p:cTn id="19" dur="500"/>
                                        <p:tgtEl>
                                          <p:spTgt spid="46"/>
                                        </p:tgtEl>
                                      </p:cBhvr>
                                    </p:animEffect>
                                  </p:childTnLst>
                                </p:cTn>
                              </p:par>
                            </p:childTnLst>
                          </p:cTn>
                        </p:par>
                        <p:par>
                          <p:cTn id="20" fill="hold" nodeType="afterGroup">
                            <p:stCondLst>
                              <p:cond delay="2000"/>
                            </p:stCondLst>
                            <p:childTnLst>
                              <p:par>
                                <p:cTn id="21" presetID="8" presetClass="entr" presetSubtype="16" fill="hold"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diamond(in)">
                                      <p:cBhvr>
                                        <p:cTn id="23" dur="500"/>
                                        <p:tgtEl>
                                          <p:spTgt spid="54"/>
                                        </p:tgtEl>
                                      </p:cBhvr>
                                    </p:animEffect>
                                  </p:childTnLst>
                                </p:cTn>
                              </p:par>
                            </p:childTnLst>
                          </p:cTn>
                        </p:par>
                        <p:par>
                          <p:cTn id="24" fill="hold" nodeType="afterGroup">
                            <p:stCondLst>
                              <p:cond delay="2500"/>
                            </p:stCondLst>
                            <p:childTnLst>
                              <p:par>
                                <p:cTn id="25" presetID="8" presetClass="entr" presetSubtype="16" fill="hold"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diamond(in)">
                                      <p:cBhvr>
                                        <p:cTn id="27" dur="500"/>
                                        <p:tgtEl>
                                          <p:spTgt spid="6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500" fill="hold"/>
                                        <p:tgtEl>
                                          <p:spTgt spid="35"/>
                                        </p:tgtEl>
                                        <p:attrNameLst>
                                          <p:attrName>ppt_x</p:attrName>
                                        </p:attrNameLst>
                                      </p:cBhvr>
                                      <p:tavLst>
                                        <p:tav tm="0">
                                          <p:val>
                                            <p:strVal val="#ppt_x"/>
                                          </p:val>
                                        </p:tav>
                                        <p:tav tm="100000">
                                          <p:val>
                                            <p:strVal val="#ppt_x"/>
                                          </p:val>
                                        </p:tav>
                                      </p:tavLst>
                                    </p:anim>
                                    <p:anim calcmode="lin" valueType="num">
                                      <p:cBhvr additive="base">
                                        <p:cTn id="33" dur="500" fill="hold"/>
                                        <p:tgtEl>
                                          <p:spTgt spid="35"/>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500"/>
                            </p:stCondLst>
                            <p:childTnLst>
                              <p:par>
                                <p:cTn id="35" presetID="10" presetClass="exit" presetSubtype="0" fill="hold" nodeType="afterEffect">
                                  <p:stCondLst>
                                    <p:cond delay="0"/>
                                  </p:stCondLst>
                                  <p:childTnLst>
                                    <p:animEffect transition="out" filter="fade">
                                      <p:cBhvr>
                                        <p:cTn id="36" dur="1250"/>
                                        <p:tgtEl>
                                          <p:spTgt spid="35"/>
                                        </p:tgtEl>
                                      </p:cBhvr>
                                    </p:animEffect>
                                    <p:set>
                                      <p:cBhvr>
                                        <p:cTn id="37" dur="1" fill="hold">
                                          <p:stCondLst>
                                            <p:cond delay="1249"/>
                                          </p:stCondLst>
                                        </p:cTn>
                                        <p:tgtEl>
                                          <p:spTgt spid="35"/>
                                        </p:tgtEl>
                                        <p:attrNameLst>
                                          <p:attrName>style.visibility</p:attrName>
                                        </p:attrNameLst>
                                      </p:cBhvr>
                                      <p:to>
                                        <p:strVal val="hidden"/>
                                      </p:to>
                                    </p:set>
                                  </p:childTnLst>
                                </p:cTn>
                              </p:par>
                            </p:childTnLst>
                          </p:cTn>
                        </p:par>
                        <p:par>
                          <p:cTn id="38" fill="hold" nodeType="afterGroup">
                            <p:stCondLst>
                              <p:cond delay="1750"/>
                            </p:stCondLst>
                            <p:childTnLst>
                              <p:par>
                                <p:cTn id="39" presetID="9" presetClass="entr" presetSubtype="0" fill="hold" nodeType="afterEffect">
                                  <p:stCondLst>
                                    <p:cond delay="0"/>
                                  </p:stCondLst>
                                  <p:childTnLst>
                                    <p:set>
                                      <p:cBhvr>
                                        <p:cTn id="40" dur="1" fill="hold">
                                          <p:stCondLst>
                                            <p:cond delay="0"/>
                                          </p:stCondLst>
                                        </p:cTn>
                                        <p:tgtEl>
                                          <p:spTgt spid="78"/>
                                        </p:tgtEl>
                                        <p:attrNameLst>
                                          <p:attrName>style.visibility</p:attrName>
                                        </p:attrNameLst>
                                      </p:cBhvr>
                                      <p:to>
                                        <p:strVal val="visible"/>
                                      </p:to>
                                    </p:set>
                                    <p:animEffect transition="in" filter="dissolve">
                                      <p:cBhvr>
                                        <p:cTn id="41" dur="1000"/>
                                        <p:tgtEl>
                                          <p:spTgt spid="78"/>
                                        </p:tgtEl>
                                      </p:cBhvr>
                                    </p:animEffect>
                                  </p:childTnLst>
                                  <p:subTnLst>
                                    <p:set>
                                      <p:cBhvr override="childStyle">
                                        <p:cTn dur="1" fill="hold" display="0" masterRel="sameClick" afterEffect="1">
                                          <p:stCondLst>
                                            <p:cond evt="end" delay="0">
                                              <p:tn val="39"/>
                                            </p:cond>
                                          </p:stCondLst>
                                        </p:cTn>
                                        <p:tgtEl>
                                          <p:spTgt spid="78"/>
                                        </p:tgtEl>
                                        <p:attrNameLst>
                                          <p:attrName>style.visibility</p:attrName>
                                        </p:attrNameLst>
                                      </p:cBhvr>
                                      <p:to>
                                        <p:strVal val="hidden"/>
                                      </p:to>
                                    </p:set>
                                    <p:audio>
                                      <p:cMediaNode>
                                        <p:cTn display="0" masterRel="sameClick">
                                          <p:stCondLst>
                                            <p:cond evt="begin" delay="0">
                                              <p:tn val="39"/>
                                            </p:cond>
                                          </p:stCondLst>
                                          <p:endCondLst>
                                            <p:cond evt="onStopAudio" delay="0">
                                              <p:tgtEl>
                                                <p:sldTgt/>
                                              </p:tgtEl>
                                            </p:cond>
                                          </p:endCondLst>
                                        </p:cTn>
                                        <p:tgtEl>
                                          <p:sndTgt r:embed="rId2" name="click.wav"/>
                                        </p:tgtEl>
                                      </p:cMediaNode>
                                    </p:audio>
                                  </p:subTnLst>
                                </p:cTn>
                              </p:par>
                              <p:par>
                                <p:cTn id="42" presetID="10" presetClass="exit" presetSubtype="0" fill="hold" nodeType="withEffect">
                                  <p:stCondLst>
                                    <p:cond delay="0"/>
                                  </p:stCondLst>
                                  <p:childTnLst>
                                    <p:animEffect transition="out" filter="fade">
                                      <p:cBhvr>
                                        <p:cTn id="43" dur="1000"/>
                                        <p:tgtEl>
                                          <p:spTgt spid="78"/>
                                        </p:tgtEl>
                                      </p:cBhvr>
                                    </p:animEffect>
                                    <p:set>
                                      <p:cBhvr>
                                        <p:cTn id="44" dur="1" fill="hold">
                                          <p:stCondLst>
                                            <p:cond delay="999"/>
                                          </p:stCondLst>
                                        </p:cTn>
                                        <p:tgtEl>
                                          <p:spTgt spid="78"/>
                                        </p:tgtEl>
                                        <p:attrNameLst>
                                          <p:attrName>style.visibility</p:attrName>
                                        </p:attrNameLst>
                                      </p:cBhvr>
                                      <p:to>
                                        <p:strVal val="hidden"/>
                                      </p:to>
                                    </p:set>
                                  </p:childTnLst>
                                </p:cTn>
                              </p:par>
                            </p:childTnLst>
                          </p:cTn>
                        </p:par>
                        <p:par>
                          <p:cTn id="45" fill="hold" nodeType="afterGroup">
                            <p:stCondLst>
                              <p:cond delay="2750"/>
                            </p:stCondLst>
                            <p:childTnLst>
                              <p:par>
                                <p:cTn id="46" presetID="9" presetClass="entr" presetSubtype="0" fill="hold" nodeType="afterEffect">
                                  <p:stCondLst>
                                    <p:cond delay="0"/>
                                  </p:stCondLst>
                                  <p:childTnLst>
                                    <p:set>
                                      <p:cBhvr>
                                        <p:cTn id="47" dur="1" fill="hold">
                                          <p:stCondLst>
                                            <p:cond delay="0"/>
                                          </p:stCondLst>
                                        </p:cTn>
                                        <p:tgtEl>
                                          <p:spTgt spid="77"/>
                                        </p:tgtEl>
                                        <p:attrNameLst>
                                          <p:attrName>style.visibility</p:attrName>
                                        </p:attrNameLst>
                                      </p:cBhvr>
                                      <p:to>
                                        <p:strVal val="visible"/>
                                      </p:to>
                                    </p:set>
                                    <p:animEffect transition="in" filter="dissolve">
                                      <p:cBhvr>
                                        <p:cTn id="48" dur="1000"/>
                                        <p:tgtEl>
                                          <p:spTgt spid="77"/>
                                        </p:tgtEl>
                                      </p:cBhvr>
                                    </p:animEffect>
                                  </p:childTnLst>
                                  <p:subTnLst>
                                    <p:set>
                                      <p:cBhvr override="childStyle">
                                        <p:cTn dur="1" fill="hold" display="0" masterRel="sameClick" afterEffect="1">
                                          <p:stCondLst>
                                            <p:cond evt="end" delay="0">
                                              <p:tn val="46"/>
                                            </p:cond>
                                          </p:stCondLst>
                                        </p:cTn>
                                        <p:tgtEl>
                                          <p:spTgt spid="77"/>
                                        </p:tgtEl>
                                        <p:attrNameLst>
                                          <p:attrName>style.visibility</p:attrName>
                                        </p:attrNameLst>
                                      </p:cBhvr>
                                      <p:to>
                                        <p:strVal val="hidden"/>
                                      </p:to>
                                    </p:set>
                                    <p:audio>
                                      <p:cMediaNode>
                                        <p:cTn display="0" masterRel="sameClick">
                                          <p:stCondLst>
                                            <p:cond evt="begin" delay="0">
                                              <p:tn val="46"/>
                                            </p:cond>
                                          </p:stCondLst>
                                          <p:endCondLst>
                                            <p:cond evt="onStopAudio" delay="0">
                                              <p:tgtEl>
                                                <p:sldTgt/>
                                              </p:tgtEl>
                                            </p:cond>
                                          </p:endCondLst>
                                        </p:cTn>
                                        <p:tgtEl>
                                          <p:sndTgt r:embed="rId2" name="click.wav"/>
                                        </p:tgtEl>
                                      </p:cMediaNode>
                                    </p:audio>
                                  </p:subTnLst>
                                </p:cTn>
                              </p:par>
                            </p:childTnLst>
                          </p:cTn>
                        </p:par>
                        <p:par>
                          <p:cTn id="49" fill="hold" nodeType="afterGroup">
                            <p:stCondLst>
                              <p:cond delay="3750"/>
                            </p:stCondLst>
                            <p:childTnLst>
                              <p:par>
                                <p:cTn id="50" presetID="9" presetClass="entr" presetSubtype="0" fill="hold" nodeType="afterEffect">
                                  <p:stCondLst>
                                    <p:cond delay="0"/>
                                  </p:stCondLst>
                                  <p:childTnLst>
                                    <p:set>
                                      <p:cBhvr>
                                        <p:cTn id="51" dur="1" fill="hold">
                                          <p:stCondLst>
                                            <p:cond delay="0"/>
                                          </p:stCondLst>
                                        </p:cTn>
                                        <p:tgtEl>
                                          <p:spTgt spid="76"/>
                                        </p:tgtEl>
                                        <p:attrNameLst>
                                          <p:attrName>style.visibility</p:attrName>
                                        </p:attrNameLst>
                                      </p:cBhvr>
                                      <p:to>
                                        <p:strVal val="visible"/>
                                      </p:to>
                                    </p:set>
                                    <p:animEffect transition="in" filter="dissolve">
                                      <p:cBhvr>
                                        <p:cTn id="52" dur="1000"/>
                                        <p:tgtEl>
                                          <p:spTgt spid="76"/>
                                        </p:tgtEl>
                                      </p:cBhvr>
                                    </p:animEffect>
                                  </p:childTnLst>
                                  <p:subTnLst>
                                    <p:set>
                                      <p:cBhvr override="childStyle">
                                        <p:cTn dur="1" fill="hold" display="0" masterRel="sameClick" afterEffect="1">
                                          <p:stCondLst>
                                            <p:cond evt="end" delay="0">
                                              <p:tn val="50"/>
                                            </p:cond>
                                          </p:stCondLst>
                                        </p:cTn>
                                        <p:tgtEl>
                                          <p:spTgt spid="76"/>
                                        </p:tgtEl>
                                        <p:attrNameLst>
                                          <p:attrName>style.visibility</p:attrName>
                                        </p:attrNameLst>
                                      </p:cBhvr>
                                      <p:to>
                                        <p:strVal val="hidden"/>
                                      </p:to>
                                    </p:set>
                                    <p:audio>
                                      <p:cMediaNode>
                                        <p:cTn display="0" masterRel="sameClick">
                                          <p:stCondLst>
                                            <p:cond evt="begin" delay="0">
                                              <p:tn val="50"/>
                                            </p:cond>
                                          </p:stCondLst>
                                          <p:endCondLst>
                                            <p:cond evt="onStopAudio" delay="0">
                                              <p:tgtEl>
                                                <p:sldTgt/>
                                              </p:tgtEl>
                                            </p:cond>
                                          </p:endCondLst>
                                        </p:cTn>
                                        <p:tgtEl>
                                          <p:sndTgt r:embed="rId2" name="click.wav"/>
                                        </p:tgtEl>
                                      </p:cMediaNode>
                                    </p:audio>
                                  </p:subTnLst>
                                </p:cTn>
                              </p:par>
                            </p:childTnLst>
                          </p:cTn>
                        </p:par>
                        <p:par>
                          <p:cTn id="53" fill="hold" nodeType="afterGroup">
                            <p:stCondLst>
                              <p:cond delay="4750"/>
                            </p:stCondLst>
                            <p:childTnLst>
                              <p:par>
                                <p:cTn id="54" presetID="9" presetClass="entr" presetSubtype="0" fill="hold" nodeType="afterEffect">
                                  <p:stCondLst>
                                    <p:cond delay="0"/>
                                  </p:stCondLst>
                                  <p:childTnLst>
                                    <p:set>
                                      <p:cBhvr>
                                        <p:cTn id="55" dur="1" fill="hold">
                                          <p:stCondLst>
                                            <p:cond delay="0"/>
                                          </p:stCondLst>
                                        </p:cTn>
                                        <p:tgtEl>
                                          <p:spTgt spid="75"/>
                                        </p:tgtEl>
                                        <p:attrNameLst>
                                          <p:attrName>style.visibility</p:attrName>
                                        </p:attrNameLst>
                                      </p:cBhvr>
                                      <p:to>
                                        <p:strVal val="visible"/>
                                      </p:to>
                                    </p:set>
                                    <p:animEffect transition="in" filter="dissolve">
                                      <p:cBhvr>
                                        <p:cTn id="56" dur="1000"/>
                                        <p:tgtEl>
                                          <p:spTgt spid="75"/>
                                        </p:tgtEl>
                                      </p:cBhvr>
                                    </p:animEffect>
                                  </p:childTnLst>
                                  <p:subTnLst>
                                    <p:set>
                                      <p:cBhvr override="childStyle">
                                        <p:cTn dur="1" fill="hold" display="0" masterRel="sameClick" afterEffect="1">
                                          <p:stCondLst>
                                            <p:cond evt="end" delay="0">
                                              <p:tn val="54"/>
                                            </p:cond>
                                          </p:stCondLst>
                                        </p:cTn>
                                        <p:tgtEl>
                                          <p:spTgt spid="75"/>
                                        </p:tgtEl>
                                        <p:attrNameLst>
                                          <p:attrName>style.visibility</p:attrName>
                                        </p:attrNameLst>
                                      </p:cBhvr>
                                      <p:to>
                                        <p:strVal val="hidden"/>
                                      </p:to>
                                    </p:set>
                                    <p:audio>
                                      <p:cMediaNode>
                                        <p:cTn display="0" masterRel="sameClick">
                                          <p:stCondLst>
                                            <p:cond evt="begin" delay="0">
                                              <p:tn val="54"/>
                                            </p:cond>
                                          </p:stCondLst>
                                          <p:endCondLst>
                                            <p:cond evt="onStopAudio" delay="0">
                                              <p:tgtEl>
                                                <p:sldTgt/>
                                              </p:tgtEl>
                                            </p:cond>
                                          </p:endCondLst>
                                        </p:cTn>
                                        <p:tgtEl>
                                          <p:sndTgt r:embed="rId2" name="click.wav"/>
                                        </p:tgtEl>
                                      </p:cMediaNode>
                                    </p:audio>
                                  </p:subTnLst>
                                </p:cTn>
                              </p:par>
                            </p:childTnLst>
                          </p:cTn>
                        </p:par>
                        <p:par>
                          <p:cTn id="57" fill="hold" nodeType="afterGroup">
                            <p:stCondLst>
                              <p:cond delay="5750"/>
                            </p:stCondLst>
                            <p:childTnLst>
                              <p:par>
                                <p:cTn id="58" presetID="9" presetClass="entr" presetSubtype="0" fill="hold" nodeType="afterEffect">
                                  <p:stCondLst>
                                    <p:cond delay="0"/>
                                  </p:stCondLst>
                                  <p:childTnLst>
                                    <p:set>
                                      <p:cBhvr>
                                        <p:cTn id="59" dur="1" fill="hold">
                                          <p:stCondLst>
                                            <p:cond delay="0"/>
                                          </p:stCondLst>
                                        </p:cTn>
                                        <p:tgtEl>
                                          <p:spTgt spid="74"/>
                                        </p:tgtEl>
                                        <p:attrNameLst>
                                          <p:attrName>style.visibility</p:attrName>
                                        </p:attrNameLst>
                                      </p:cBhvr>
                                      <p:to>
                                        <p:strVal val="visible"/>
                                      </p:to>
                                    </p:set>
                                    <p:animEffect transition="in" filter="dissolve">
                                      <p:cBhvr>
                                        <p:cTn id="60" dur="1000"/>
                                        <p:tgtEl>
                                          <p:spTgt spid="74"/>
                                        </p:tgtEl>
                                      </p:cBhvr>
                                    </p:animEffect>
                                  </p:childTnLst>
                                  <p:subTnLst>
                                    <p:set>
                                      <p:cBhvr override="childStyle">
                                        <p:cTn dur="1" fill="hold" display="0" masterRel="sameClick" afterEffect="1">
                                          <p:stCondLst>
                                            <p:cond evt="end" delay="0">
                                              <p:tn val="58"/>
                                            </p:cond>
                                          </p:stCondLst>
                                        </p:cTn>
                                        <p:tgtEl>
                                          <p:spTgt spid="74"/>
                                        </p:tgtEl>
                                        <p:attrNameLst>
                                          <p:attrName>style.visibility</p:attrName>
                                        </p:attrNameLst>
                                      </p:cBhvr>
                                      <p:to>
                                        <p:strVal val="hidden"/>
                                      </p:to>
                                    </p:set>
                                    <p:audio>
                                      <p:cMediaNode>
                                        <p:cTn display="0" masterRel="sameClick">
                                          <p:stCondLst>
                                            <p:cond evt="begin" delay="0">
                                              <p:tn val="58"/>
                                            </p:cond>
                                          </p:stCondLst>
                                          <p:endCondLst>
                                            <p:cond evt="onStopAudio" delay="0">
                                              <p:tgtEl>
                                                <p:sldTgt/>
                                              </p:tgtEl>
                                            </p:cond>
                                          </p:endCondLst>
                                        </p:cTn>
                                        <p:tgtEl>
                                          <p:sndTgt r:embed="rId2" name="click.wav"/>
                                        </p:tgtEl>
                                      </p:cMediaNode>
                                    </p:audio>
                                  </p:subTnLst>
                                </p:cTn>
                              </p:par>
                            </p:childTnLst>
                          </p:cTn>
                        </p:par>
                        <p:par>
                          <p:cTn id="61" fill="hold" nodeType="afterGroup">
                            <p:stCondLst>
                              <p:cond delay="6750"/>
                            </p:stCondLst>
                            <p:childTnLst>
                              <p:par>
                                <p:cTn id="62" presetID="9" presetClass="entr" presetSubtype="0" fill="hold" nodeType="afterEffect">
                                  <p:stCondLst>
                                    <p:cond delay="0"/>
                                  </p:stCondLst>
                                  <p:childTnLst>
                                    <p:set>
                                      <p:cBhvr>
                                        <p:cTn id="63" dur="1" fill="hold">
                                          <p:stCondLst>
                                            <p:cond delay="0"/>
                                          </p:stCondLst>
                                        </p:cTn>
                                        <p:tgtEl>
                                          <p:spTgt spid="73"/>
                                        </p:tgtEl>
                                        <p:attrNameLst>
                                          <p:attrName>style.visibility</p:attrName>
                                        </p:attrNameLst>
                                      </p:cBhvr>
                                      <p:to>
                                        <p:strVal val="visible"/>
                                      </p:to>
                                    </p:set>
                                    <p:animEffect transition="in" filter="dissolve">
                                      <p:cBhvr>
                                        <p:cTn id="64" dur="1000"/>
                                        <p:tgtEl>
                                          <p:spTgt spid="73"/>
                                        </p:tgtEl>
                                      </p:cBhvr>
                                    </p:animEffect>
                                  </p:childTnLst>
                                  <p:subTnLst>
                                    <p:set>
                                      <p:cBhvr override="childStyle">
                                        <p:cTn dur="1" fill="hold" display="0" masterRel="sameClick" afterEffect="1">
                                          <p:stCondLst>
                                            <p:cond evt="end" delay="0">
                                              <p:tn val="62"/>
                                            </p:cond>
                                          </p:stCondLst>
                                        </p:cTn>
                                        <p:tgtEl>
                                          <p:spTgt spid="73"/>
                                        </p:tgtEl>
                                        <p:attrNameLst>
                                          <p:attrName>style.visibility</p:attrName>
                                        </p:attrNameLst>
                                      </p:cBhvr>
                                      <p:to>
                                        <p:strVal val="hidden"/>
                                      </p:to>
                                    </p:se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childTnLst>
                          </p:cTn>
                        </p:par>
                        <p:par>
                          <p:cTn id="65" fill="hold" nodeType="afterGroup">
                            <p:stCondLst>
                              <p:cond delay="7750"/>
                            </p:stCondLst>
                            <p:childTnLst>
                              <p:par>
                                <p:cTn id="66" presetID="9" presetClass="entr" presetSubtype="0" fill="hold" nodeType="afterEffect">
                                  <p:stCondLst>
                                    <p:cond delay="0"/>
                                  </p:stCondLst>
                                  <p:childTnLst>
                                    <p:set>
                                      <p:cBhvr>
                                        <p:cTn id="67" dur="1" fill="hold">
                                          <p:stCondLst>
                                            <p:cond delay="0"/>
                                          </p:stCondLst>
                                        </p:cTn>
                                        <p:tgtEl>
                                          <p:spTgt spid="72"/>
                                        </p:tgtEl>
                                        <p:attrNameLst>
                                          <p:attrName>style.visibility</p:attrName>
                                        </p:attrNameLst>
                                      </p:cBhvr>
                                      <p:to>
                                        <p:strVal val="visible"/>
                                      </p:to>
                                    </p:set>
                                    <p:animEffect transition="in" filter="dissolve">
                                      <p:cBhvr>
                                        <p:cTn id="68" dur="1000"/>
                                        <p:tgtEl>
                                          <p:spTgt spid="72"/>
                                        </p:tgtEl>
                                      </p:cBhvr>
                                    </p:animEffect>
                                  </p:childTnLst>
                                  <p:subTnLst>
                                    <p:set>
                                      <p:cBhvr override="childStyle">
                                        <p:cTn dur="1" fill="hold" display="0" masterRel="sameClick" afterEffect="1">
                                          <p:stCondLst>
                                            <p:cond evt="end" delay="0">
                                              <p:tn val="66"/>
                                            </p:cond>
                                          </p:stCondLst>
                                        </p:cTn>
                                        <p:tgtEl>
                                          <p:spTgt spid="72"/>
                                        </p:tgtEl>
                                        <p:attrNameLst>
                                          <p:attrName>style.visibility</p:attrName>
                                        </p:attrNameLst>
                                      </p:cBhvr>
                                      <p:to>
                                        <p:strVal val="hidden"/>
                                      </p:to>
                                    </p:set>
                                    <p:audio>
                                      <p:cMediaNode>
                                        <p:cTn display="0" masterRel="sameClick">
                                          <p:stCondLst>
                                            <p:cond evt="begin" delay="0">
                                              <p:tn val="66"/>
                                            </p:cond>
                                          </p:stCondLst>
                                          <p:endCondLst>
                                            <p:cond evt="onStopAudio" delay="0">
                                              <p:tgtEl>
                                                <p:sldTgt/>
                                              </p:tgtEl>
                                            </p:cond>
                                          </p:endCondLst>
                                        </p:cTn>
                                        <p:tgtEl>
                                          <p:sndTgt r:embed="rId2" name="click.wav"/>
                                        </p:tgtEl>
                                      </p:cMediaNode>
                                    </p:audio>
                                  </p:subTnLst>
                                </p:cTn>
                              </p:par>
                            </p:childTnLst>
                          </p:cTn>
                        </p:par>
                        <p:par>
                          <p:cTn id="69" fill="hold" nodeType="afterGroup">
                            <p:stCondLst>
                              <p:cond delay="8750"/>
                            </p:stCondLst>
                            <p:childTnLst>
                              <p:par>
                                <p:cTn id="70" presetID="9" presetClass="entr" presetSubtype="0" fill="hold" nodeType="afterEffect">
                                  <p:stCondLst>
                                    <p:cond delay="0"/>
                                  </p:stCondLst>
                                  <p:childTnLst>
                                    <p:set>
                                      <p:cBhvr>
                                        <p:cTn id="71" dur="1" fill="hold">
                                          <p:stCondLst>
                                            <p:cond delay="0"/>
                                          </p:stCondLst>
                                        </p:cTn>
                                        <p:tgtEl>
                                          <p:spTgt spid="71"/>
                                        </p:tgtEl>
                                        <p:attrNameLst>
                                          <p:attrName>style.visibility</p:attrName>
                                        </p:attrNameLst>
                                      </p:cBhvr>
                                      <p:to>
                                        <p:strVal val="visible"/>
                                      </p:to>
                                    </p:set>
                                    <p:animEffect transition="in" filter="dissolve">
                                      <p:cBhvr>
                                        <p:cTn id="72" dur="1000"/>
                                        <p:tgtEl>
                                          <p:spTgt spid="71"/>
                                        </p:tgtEl>
                                      </p:cBhvr>
                                    </p:animEffect>
                                  </p:childTnLst>
                                  <p:subTnLst>
                                    <p:set>
                                      <p:cBhvr override="childStyle">
                                        <p:cTn dur="1" fill="hold" display="0" masterRel="sameClick" afterEffect="1">
                                          <p:stCondLst>
                                            <p:cond evt="end" delay="0">
                                              <p:tn val="70"/>
                                            </p:cond>
                                          </p:stCondLst>
                                        </p:cTn>
                                        <p:tgtEl>
                                          <p:spTgt spid="71"/>
                                        </p:tgtEl>
                                        <p:attrNameLst>
                                          <p:attrName>style.visibility</p:attrName>
                                        </p:attrNameLst>
                                      </p:cBhvr>
                                      <p:to>
                                        <p:strVal val="hidden"/>
                                      </p:to>
                                    </p:set>
                                    <p:audio>
                                      <p:cMediaNode>
                                        <p:cTn display="0" masterRel="sameClick">
                                          <p:stCondLst>
                                            <p:cond evt="begin" delay="0">
                                              <p:tn val="70"/>
                                            </p:cond>
                                          </p:stCondLst>
                                          <p:endCondLst>
                                            <p:cond evt="onStopAudio" delay="0">
                                              <p:tgtEl>
                                                <p:sldTgt/>
                                              </p:tgtEl>
                                            </p:cond>
                                          </p:endCondLst>
                                        </p:cTn>
                                        <p:tgtEl>
                                          <p:sndTgt r:embed="rId2" name="click.wav"/>
                                        </p:tgtEl>
                                      </p:cMediaNode>
                                    </p:audio>
                                  </p:subTnLst>
                                </p:cTn>
                              </p:par>
                            </p:childTnLst>
                          </p:cTn>
                        </p:par>
                        <p:par>
                          <p:cTn id="73" fill="hold" nodeType="afterGroup">
                            <p:stCondLst>
                              <p:cond delay="9750"/>
                            </p:stCondLst>
                            <p:childTnLst>
                              <p:par>
                                <p:cTn id="74" presetID="9" presetClass="entr" presetSubtype="0" fill="hold" nodeType="afterEffect">
                                  <p:stCondLst>
                                    <p:cond delay="0"/>
                                  </p:stCondLst>
                                  <p:childTnLst>
                                    <p:set>
                                      <p:cBhvr>
                                        <p:cTn id="75" dur="1" fill="hold">
                                          <p:stCondLst>
                                            <p:cond delay="0"/>
                                          </p:stCondLst>
                                        </p:cTn>
                                        <p:tgtEl>
                                          <p:spTgt spid="70"/>
                                        </p:tgtEl>
                                        <p:attrNameLst>
                                          <p:attrName>style.visibility</p:attrName>
                                        </p:attrNameLst>
                                      </p:cBhvr>
                                      <p:to>
                                        <p:strVal val="visible"/>
                                      </p:to>
                                    </p:set>
                                    <p:animEffect transition="in" filter="dissolve">
                                      <p:cBhvr>
                                        <p:cTn id="76" dur="1000"/>
                                        <p:tgtEl>
                                          <p:spTgt spid="70"/>
                                        </p:tgtEl>
                                      </p:cBhvr>
                                    </p:animEffect>
                                  </p:childTnLst>
                                  <p:subTnLst>
                                    <p:set>
                                      <p:cBhvr override="childStyle">
                                        <p:cTn dur="1" fill="hold" display="0" masterRel="sameClick" afterEffect="1">
                                          <p:stCondLst>
                                            <p:cond evt="end" delay="0">
                                              <p:tn val="74"/>
                                            </p:cond>
                                          </p:stCondLst>
                                        </p:cTn>
                                        <p:tgtEl>
                                          <p:spTgt spid="70"/>
                                        </p:tgtEl>
                                        <p:attrNameLst>
                                          <p:attrName>style.visibility</p:attrName>
                                        </p:attrNameLst>
                                      </p:cBhvr>
                                      <p:to>
                                        <p:strVal val="hidden"/>
                                      </p:to>
                                    </p:set>
                                    <p:audio>
                                      <p:cMediaNode>
                                        <p:cTn display="0" masterRel="sameClick">
                                          <p:stCondLst>
                                            <p:cond evt="begin" delay="0">
                                              <p:tn val="74"/>
                                            </p:cond>
                                          </p:stCondLst>
                                          <p:endCondLst>
                                            <p:cond evt="onStopAudio" delay="0">
                                              <p:tgtEl>
                                                <p:sldTgt/>
                                              </p:tgtEl>
                                            </p:cond>
                                          </p:endCondLst>
                                        </p:cTn>
                                        <p:tgtEl>
                                          <p:sndTgt r:embed="rId2" name="click.wav"/>
                                        </p:tgtEl>
                                      </p:cMediaNode>
                                    </p:audio>
                                  </p:subTnLst>
                                </p:cTn>
                              </p:par>
                            </p:childTnLst>
                          </p:cTn>
                        </p:par>
                        <p:par>
                          <p:cTn id="77" fill="hold" nodeType="afterGroup">
                            <p:stCondLst>
                              <p:cond delay="10750"/>
                            </p:stCondLst>
                            <p:childTnLst>
                              <p:par>
                                <p:cTn id="78" presetID="9" presetClass="entr" presetSubtype="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Effect transition="in" filter="dissolve">
                                      <p:cBhvr>
                                        <p:cTn id="80" dur="1000"/>
                                        <p:tgtEl>
                                          <p:spTgt spid="69"/>
                                        </p:tgtEl>
                                      </p:cBhvr>
                                    </p:animEffect>
                                  </p:childTnLst>
                                  <p:subTnLst>
                                    <p:set>
                                      <p:cBhvr override="childStyle">
                                        <p:cTn dur="1" fill="hold" display="0" masterRel="sameClick" afterEffect="1">
                                          <p:stCondLst>
                                            <p:cond evt="end" delay="0">
                                              <p:tn val="78"/>
                                            </p:cond>
                                          </p:stCondLst>
                                        </p:cTn>
                                        <p:tgtEl>
                                          <p:spTgt spid="69"/>
                                        </p:tgtEl>
                                        <p:attrNameLst>
                                          <p:attrName>style.visibility</p:attrName>
                                        </p:attrNameLst>
                                      </p:cBhvr>
                                      <p:to>
                                        <p:strVal val="hidden"/>
                                      </p:to>
                                    </p:set>
                                    <p:audio>
                                      <p:cMediaNode>
                                        <p:cTn display="0" masterRel="sameClick">
                                          <p:stCondLst>
                                            <p:cond evt="begin" delay="0">
                                              <p:tn val="78"/>
                                            </p:cond>
                                          </p:stCondLst>
                                          <p:endCondLst>
                                            <p:cond evt="onStopAudio" delay="0">
                                              <p:tgtEl>
                                                <p:sldTgt/>
                                              </p:tgtEl>
                                            </p:cond>
                                          </p:endCondLst>
                                        </p:cTn>
                                        <p:tgtEl>
                                          <p:sndTgt r:embed="rId2" name="click.wav"/>
                                        </p:tgtEl>
                                      </p:cMediaNode>
                                    </p:audio>
                                  </p:subTnLst>
                                </p:cTn>
                              </p:par>
                            </p:childTnLst>
                          </p:cTn>
                        </p:par>
                        <p:par>
                          <p:cTn id="81" fill="hold" nodeType="afterGroup">
                            <p:stCondLst>
                              <p:cond delay="11750"/>
                            </p:stCondLst>
                            <p:childTnLst>
                              <p:par>
                                <p:cTn id="82" presetID="5" presetClass="entr" presetSubtype="10" fill="hold" grpId="0" nodeType="afterEffect" nodePh="1">
                                  <p:stCondLst>
                                    <p:cond delay="0"/>
                                  </p:stCondLst>
                                  <p:endCondLst>
                                    <p:cond evt="begin" delay="0">
                                      <p:tn val="82"/>
                                    </p:cond>
                                  </p:endCondLst>
                                  <p:childTnLst>
                                    <p:set>
                                      <p:cBhvr>
                                        <p:cTn id="83" dur="1" fill="hold">
                                          <p:stCondLst>
                                            <p:cond delay="0"/>
                                          </p:stCondLst>
                                        </p:cTn>
                                        <p:tgtEl>
                                          <p:spTgt spid="79"/>
                                        </p:tgtEl>
                                        <p:attrNameLst>
                                          <p:attrName>style.visibility</p:attrName>
                                        </p:attrNameLst>
                                      </p:cBhvr>
                                      <p:to>
                                        <p:strVal val="visible"/>
                                      </p:to>
                                    </p:set>
                                    <p:animEffect transition="in" filter="checkerboard(across)">
                                      <p:cBhvr>
                                        <p:cTn id="84" dur="500"/>
                                        <p:tgtEl>
                                          <p:spTgt spid="79"/>
                                        </p:tgtEl>
                                      </p:cBhvr>
                                    </p:animEffect>
                                  </p:childTnLst>
                                  <p:subTnLst>
                                    <p:set>
                                      <p:cBhvr override="childStyle">
                                        <p:cTn dur="1" fill="hold" display="0" masterRel="sameClick" afterEffect="1">
                                          <p:stCondLst>
                                            <p:cond evt="end" delay="0">
                                              <p:tn val="82"/>
                                            </p:cond>
                                          </p:stCondLst>
                                        </p:cTn>
                                        <p:tgtEl>
                                          <p:spTgt spid="79"/>
                                        </p:tgtEl>
                                        <p:attrNameLst>
                                          <p:attrName>style.visibility</p:attrName>
                                        </p:attrNameLst>
                                      </p:cBhvr>
                                      <p:to>
                                        <p:strVal val="hidden"/>
                                      </p:to>
                                    </p:set>
                                    <p:audio>
                                      <p:cMediaNode>
                                        <p:cTn display="0" masterRel="sameClick">
                                          <p:stCondLst>
                                            <p:cond evt="begin" delay="0">
                                              <p:tn val="82"/>
                                            </p:cond>
                                          </p:stCondLst>
                                          <p:endCondLst>
                                            <p:cond evt="onStopAudio" delay="0">
                                              <p:tgtEl>
                                                <p:sldTgt/>
                                              </p:tgtEl>
                                            </p:cond>
                                          </p:endCondLst>
                                        </p:cTn>
                                        <p:tgtEl>
                                          <p:sndTgt r:embed="rId3" name="bomb.wav"/>
                                        </p:tgtEl>
                                      </p:cMediaNode>
                                    </p:audio>
                                  </p:subTnLst>
                                </p:cTn>
                              </p:par>
                              <p:par>
                                <p:cTn id="85" presetID="10" presetClass="entr" presetSubtype="0" fill="hold" nodeType="with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2000"/>
                                        <p:tgtEl>
                                          <p:spTgt spid="35"/>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32" presetClass="emph" presetSubtype="0" repeatCount="indefinite" fill="hold" nodeType="clickEffect">
                                  <p:stCondLst>
                                    <p:cond delay="0"/>
                                  </p:stCondLst>
                                  <p:endCondLst>
                                    <p:cond evt="onNext" delay="0">
                                      <p:tgtEl>
                                        <p:sldTgt/>
                                      </p:tgtEl>
                                    </p:cond>
                                  </p:endCondLst>
                                  <p:childTnLst>
                                    <p:animClr clrSpc="rgb" dir="cw">
                                      <p:cBhvr override="childStyle">
                                        <p:cTn id="91" dur="100" fill="hold"/>
                                        <p:tgtEl>
                                          <p:spTgt spid="54"/>
                                        </p:tgtEl>
                                        <p:attrNameLst>
                                          <p:attrName>style.color</p:attrName>
                                        </p:attrNameLst>
                                      </p:cBhvr>
                                      <p:to>
                                        <a:schemeClr val="accent2"/>
                                      </p:to>
                                    </p:animClr>
                                    <p:animClr clrSpc="rgb" dir="cw">
                                      <p:cBhvr>
                                        <p:cTn id="92" dur="100" fill="hold"/>
                                        <p:tgtEl>
                                          <p:spTgt spid="54"/>
                                        </p:tgtEl>
                                        <p:attrNameLst>
                                          <p:attrName>fillcolor</p:attrName>
                                        </p:attrNameLst>
                                      </p:cBhvr>
                                      <p:to>
                                        <a:schemeClr val="accent2"/>
                                      </p:to>
                                    </p:animClr>
                                    <p:set>
                                      <p:cBhvr>
                                        <p:cTn id="93" dur="100" fill="hold"/>
                                        <p:tgtEl>
                                          <p:spTgt spid="54"/>
                                        </p:tgtEl>
                                        <p:attrNameLst>
                                          <p:attrName>fill.type</p:attrName>
                                        </p:attrNameLst>
                                      </p:cBhvr>
                                      <p:to>
                                        <p:strVal val="solid"/>
                                      </p:to>
                                    </p:set>
                                    <p:set>
                                      <p:cBhvr>
                                        <p:cTn id="94" dur="100" fill="hold"/>
                                        <p:tgtEl>
                                          <p:spTgt spid="54"/>
                                        </p:tgtEl>
                                        <p:attrNameLst>
                                          <p:attrName>fill.on</p:attrName>
                                        </p:attrNameLst>
                                      </p:cBhvr>
                                      <p:to>
                                        <p:strVal val="true"/>
                                      </p:to>
                                    </p:set>
                                    <p:animRot by="120000">
                                      <p:cBhvr>
                                        <p:cTn id="95" dur="100" fill="hold">
                                          <p:stCondLst>
                                            <p:cond delay="0"/>
                                          </p:stCondLst>
                                        </p:cTn>
                                        <p:tgtEl>
                                          <p:spTgt spid="54"/>
                                        </p:tgtEl>
                                        <p:attrNameLst>
                                          <p:attrName>r</p:attrName>
                                        </p:attrNameLst>
                                      </p:cBhvr>
                                    </p:animRot>
                                    <p:animRot by="-240000">
                                      <p:cBhvr>
                                        <p:cTn id="96" dur="200" fill="hold">
                                          <p:stCondLst>
                                            <p:cond delay="200"/>
                                          </p:stCondLst>
                                        </p:cTn>
                                        <p:tgtEl>
                                          <p:spTgt spid="54"/>
                                        </p:tgtEl>
                                        <p:attrNameLst>
                                          <p:attrName>r</p:attrName>
                                        </p:attrNameLst>
                                      </p:cBhvr>
                                    </p:animRot>
                                    <p:animRot by="240000">
                                      <p:cBhvr>
                                        <p:cTn id="97" dur="200" fill="hold">
                                          <p:stCondLst>
                                            <p:cond delay="400"/>
                                          </p:stCondLst>
                                        </p:cTn>
                                        <p:tgtEl>
                                          <p:spTgt spid="54"/>
                                        </p:tgtEl>
                                        <p:attrNameLst>
                                          <p:attrName>r</p:attrName>
                                        </p:attrNameLst>
                                      </p:cBhvr>
                                    </p:animRot>
                                    <p:animRot by="-240000">
                                      <p:cBhvr>
                                        <p:cTn id="98" dur="200" fill="hold">
                                          <p:stCondLst>
                                            <p:cond delay="600"/>
                                          </p:stCondLst>
                                        </p:cTn>
                                        <p:tgtEl>
                                          <p:spTgt spid="54"/>
                                        </p:tgtEl>
                                        <p:attrNameLst>
                                          <p:attrName>r</p:attrName>
                                        </p:attrNameLst>
                                      </p:cBhvr>
                                    </p:animRot>
                                    <p:animRot by="120000">
                                      <p:cBhvr>
                                        <p:cTn id="99" dur="200" fill="hold">
                                          <p:stCondLst>
                                            <p:cond delay="800"/>
                                          </p:stCondLst>
                                        </p:cTn>
                                        <p:tgtEl>
                                          <p:spTgt spid="54"/>
                                        </p:tgtEl>
                                        <p:attrNameLst>
                                          <p:attrName>r</p:attrName>
                                        </p:attrNameLst>
                                      </p:cBhvr>
                                    </p:animRot>
                                  </p:childTnLst>
                                </p:cTn>
                              </p:par>
                              <p:par>
                                <p:cTn id="100" presetID="10" presetClass="exit" presetSubtype="0" fill="hold" nodeType="withEffect">
                                  <p:stCondLst>
                                    <p:cond delay="0"/>
                                  </p:stCondLst>
                                  <p:childTnLst>
                                    <p:animEffect transition="out" filter="fade">
                                      <p:cBhvr>
                                        <p:cTn id="101" dur="2000"/>
                                        <p:tgtEl>
                                          <p:spTgt spid="35"/>
                                        </p:tgtEl>
                                      </p:cBhvr>
                                    </p:animEffect>
                                    <p:set>
                                      <p:cBhvr>
                                        <p:cTn id="102" dur="1" fill="hold">
                                          <p:stCondLst>
                                            <p:cond delay="1999"/>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7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10" name="AutoShape 22">
            <a:extLst>
              <a:ext uri="{FF2B5EF4-FFF2-40B4-BE49-F238E27FC236}">
                <a16:creationId xmlns:a16="http://schemas.microsoft.com/office/drawing/2014/main" xmlns="" id="{EBFE7E02-E454-4A5F-9AEA-28EA750EBDEB}"/>
              </a:ext>
            </a:extLst>
          </p:cNvPr>
          <p:cNvSpPr>
            <a:spLocks noChangeArrowheads="1"/>
          </p:cNvSpPr>
          <p:nvPr/>
        </p:nvSpPr>
        <p:spPr bwMode="auto">
          <a:xfrm>
            <a:off x="2209800" y="914400"/>
            <a:ext cx="8153400" cy="762000"/>
          </a:xfrm>
          <a:prstGeom prst="wedgeRoundRectCallout">
            <a:avLst>
              <a:gd name="adj1" fmla="val -35630"/>
              <a:gd name="adj2" fmla="val 43958"/>
              <a:gd name="adj3" fmla="val 16667"/>
            </a:avLst>
          </a:prstGeom>
          <a:solidFill>
            <a:srgbClr val="008000">
              <a:alpha val="78038"/>
            </a:srgbClr>
          </a:solidFill>
          <a:ln w="38100" algn="ctr">
            <a:solidFill>
              <a:schemeClr val="tx1"/>
            </a:solidFill>
            <a:miter lim="800000"/>
            <a:headEnd/>
            <a:tailEnd/>
          </a:ln>
          <a:effectLst>
            <a:outerShdw dist="35921" dir="2700000" algn="ctr" rotWithShape="0">
              <a:schemeClr val="bg2"/>
            </a:outerShdw>
          </a:effectLst>
        </p:spPr>
        <p:txBody>
          <a:bodyPr anchor="ct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Câu 2: Mệnh đề nào sau đây là đúng?</a:t>
            </a:r>
          </a:p>
        </p:txBody>
      </p:sp>
      <p:grpSp>
        <p:nvGrpSpPr>
          <p:cNvPr id="12326" name="Group 38">
            <a:extLst>
              <a:ext uri="{FF2B5EF4-FFF2-40B4-BE49-F238E27FC236}">
                <a16:creationId xmlns:a16="http://schemas.microsoft.com/office/drawing/2014/main" xmlns="" id="{F78DD39B-9748-4B6D-8130-D383F15C479F}"/>
              </a:ext>
            </a:extLst>
          </p:cNvPr>
          <p:cNvGrpSpPr>
            <a:grpSpLocks/>
          </p:cNvGrpSpPr>
          <p:nvPr/>
        </p:nvGrpSpPr>
        <p:grpSpPr bwMode="auto">
          <a:xfrm>
            <a:off x="2286000" y="1851025"/>
            <a:ext cx="7956550" cy="1085850"/>
            <a:chOff x="216" y="880"/>
            <a:chExt cx="5159" cy="693"/>
          </a:xfrm>
        </p:grpSpPr>
        <p:grpSp>
          <p:nvGrpSpPr>
            <p:cNvPr id="30762" name="Group 15">
              <a:extLst>
                <a:ext uri="{FF2B5EF4-FFF2-40B4-BE49-F238E27FC236}">
                  <a16:creationId xmlns:a16="http://schemas.microsoft.com/office/drawing/2014/main" xmlns="" id="{32F2AAC2-B49E-4F9B-B66E-2B216CFFAF87}"/>
                </a:ext>
              </a:extLst>
            </p:cNvPr>
            <p:cNvGrpSpPr>
              <a:grpSpLocks/>
            </p:cNvGrpSpPr>
            <p:nvPr/>
          </p:nvGrpSpPr>
          <p:grpSpPr bwMode="auto">
            <a:xfrm>
              <a:off x="216" y="880"/>
              <a:ext cx="5159" cy="693"/>
              <a:chOff x="122" y="1094"/>
              <a:chExt cx="4677" cy="535"/>
            </a:xfrm>
          </p:grpSpPr>
          <p:sp>
            <p:nvSpPr>
              <p:cNvPr id="12304" name="Rectangle 16">
                <a:extLst>
                  <a:ext uri="{FF2B5EF4-FFF2-40B4-BE49-F238E27FC236}">
                    <a16:creationId xmlns:a16="http://schemas.microsoft.com/office/drawing/2014/main" xmlns="" id="{7D53ADFA-9AC1-4A08-9737-F65691437EA2}"/>
                  </a:ext>
                </a:extLst>
              </p:cNvPr>
              <p:cNvSpPr>
                <a:spLocks noChangeArrowheads="1"/>
              </p:cNvSpPr>
              <p:nvPr/>
            </p:nvSpPr>
            <p:spPr bwMode="gray">
              <a:xfrm flipH="1">
                <a:off x="432" y="1140"/>
                <a:ext cx="4367" cy="473"/>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1800" b="1" i="0" u="none" strike="noStrike" kern="1200" cap="none" spc="0" normalizeH="0" baseline="0" noProof="0">
                  <a:ln>
                    <a:noFill/>
                  </a:ln>
                  <a:solidFill>
                    <a:srgbClr val="FEF9E2"/>
                  </a:solidFill>
                  <a:effectLst>
                    <a:outerShdw blurRad="38100" dist="38100" dir="2700000" algn="tl">
                      <a:srgbClr val="FFFFFF"/>
                    </a:outerShdw>
                  </a:effectLst>
                  <a:uLnTx/>
                  <a:uFillTx/>
                  <a:latin typeface="Arial" panose="020B0604020202020204" pitchFamily="34" charset="0"/>
                  <a:ea typeface="+mn-ea"/>
                  <a:cs typeface="+mn-cs"/>
                </a:endParaRPr>
              </a:p>
            </p:txBody>
          </p:sp>
          <p:grpSp>
            <p:nvGrpSpPr>
              <p:cNvPr id="30765" name="Group 17">
                <a:extLst>
                  <a:ext uri="{FF2B5EF4-FFF2-40B4-BE49-F238E27FC236}">
                    <a16:creationId xmlns:a16="http://schemas.microsoft.com/office/drawing/2014/main" xmlns="" id="{EB8DD587-3C6B-426D-B7D6-49CDC54AA4CC}"/>
                  </a:ext>
                </a:extLst>
              </p:cNvPr>
              <p:cNvGrpSpPr>
                <a:grpSpLocks/>
              </p:cNvGrpSpPr>
              <p:nvPr/>
            </p:nvGrpSpPr>
            <p:grpSpPr bwMode="auto">
              <a:xfrm flipH="1">
                <a:off x="122" y="1094"/>
                <a:ext cx="692" cy="535"/>
                <a:chOff x="1502" y="2032"/>
                <a:chExt cx="432" cy="367"/>
              </a:xfrm>
            </p:grpSpPr>
            <p:grpSp>
              <p:nvGrpSpPr>
                <p:cNvPr id="30766" name="Group 18">
                  <a:extLst>
                    <a:ext uri="{FF2B5EF4-FFF2-40B4-BE49-F238E27FC236}">
                      <a16:creationId xmlns:a16="http://schemas.microsoft.com/office/drawing/2014/main" xmlns="" id="{A67E1B20-2A8A-4BE8-891F-F6C1D7AB50D5}"/>
                    </a:ext>
                  </a:extLst>
                </p:cNvPr>
                <p:cNvGrpSpPr>
                  <a:grpSpLocks/>
                </p:cNvGrpSpPr>
                <p:nvPr/>
              </p:nvGrpSpPr>
              <p:grpSpPr bwMode="auto">
                <a:xfrm>
                  <a:off x="1502" y="2032"/>
                  <a:ext cx="432" cy="367"/>
                  <a:chOff x="2070" y="2165"/>
                  <a:chExt cx="1680" cy="1424"/>
                </a:xfrm>
              </p:grpSpPr>
              <p:sp>
                <p:nvSpPr>
                  <p:cNvPr id="12307" name="Oval 19">
                    <a:extLst>
                      <a:ext uri="{FF2B5EF4-FFF2-40B4-BE49-F238E27FC236}">
                        <a16:creationId xmlns:a16="http://schemas.microsoft.com/office/drawing/2014/main" xmlns="" id="{B421468E-44C8-4C09-8198-7767E9D72BAD}"/>
                      </a:ext>
                    </a:extLst>
                  </p:cNvPr>
                  <p:cNvSpPr>
                    <a:spLocks noChangeArrowheads="1"/>
                  </p:cNvSpPr>
                  <p:nvPr/>
                </p:nvSpPr>
                <p:spPr bwMode="gray">
                  <a:xfrm>
                    <a:off x="2069" y="2165"/>
                    <a:ext cx="1681" cy="1424"/>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1800" b="1" i="0" u="none" strike="noStrike" kern="1200" cap="none" spc="0" normalizeH="0" baseline="0" noProof="0">
                      <a:ln>
                        <a:noFill/>
                      </a:ln>
                      <a:solidFill>
                        <a:srgbClr val="FEF9E2"/>
                      </a:solidFill>
                      <a:effectLst>
                        <a:outerShdw blurRad="38100" dist="38100" dir="2700000" algn="tl">
                          <a:srgbClr val="FFFFFF"/>
                        </a:outerShdw>
                      </a:effectLst>
                      <a:uLnTx/>
                      <a:uFillTx/>
                      <a:latin typeface="Arial" panose="020B0604020202020204" pitchFamily="34" charset="0"/>
                      <a:ea typeface="+mn-ea"/>
                      <a:cs typeface="+mn-cs"/>
                    </a:endParaRPr>
                  </a:p>
                </p:txBody>
              </p:sp>
              <p:sp>
                <p:nvSpPr>
                  <p:cNvPr id="12308" name="Freeform 20">
                    <a:extLst>
                      <a:ext uri="{FF2B5EF4-FFF2-40B4-BE49-F238E27FC236}">
                        <a16:creationId xmlns:a16="http://schemas.microsoft.com/office/drawing/2014/main" xmlns="" id="{235EB2A4-66D0-4BB0-84C6-504C1CDC4F61}"/>
                      </a:ext>
                    </a:extLst>
                  </p:cNvPr>
                  <p:cNvSpPr>
                    <a:spLocks/>
                  </p:cNvSpPr>
                  <p:nvPr/>
                </p:nvSpPr>
                <p:spPr bwMode="gray">
                  <a:xfrm>
                    <a:off x="2207" y="2227"/>
                    <a:ext cx="1296" cy="635"/>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1" i="0" u="none" strike="noStrike" kern="1200" cap="none" spc="0" normalizeH="0" baseline="0" noProof="0">
                      <a:ln>
                        <a:noFill/>
                      </a:ln>
                      <a:solidFill>
                        <a:srgbClr val="FEF9E2"/>
                      </a:solidFill>
                      <a:effectLst>
                        <a:outerShdw blurRad="38100" dist="38100" dir="2700000" algn="tl">
                          <a:srgbClr val="000000">
                            <a:alpha val="43137"/>
                          </a:srgbClr>
                        </a:outerShdw>
                      </a:effectLst>
                      <a:uLnTx/>
                      <a:uFillTx/>
                      <a:latin typeface="Arial" charset="0"/>
                      <a:ea typeface="+mn-ea"/>
                      <a:cs typeface="+mn-cs"/>
                    </a:endParaRPr>
                  </a:p>
                </p:txBody>
              </p:sp>
            </p:grpSp>
            <p:sp>
              <p:nvSpPr>
                <p:cNvPr id="12309" name="Text Box 21">
                  <a:extLst>
                    <a:ext uri="{FF2B5EF4-FFF2-40B4-BE49-F238E27FC236}">
                      <a16:creationId xmlns:a16="http://schemas.microsoft.com/office/drawing/2014/main" xmlns="" id="{C0DEC14A-4E27-49A4-ACEF-CAE7A829563A}"/>
                    </a:ext>
                  </a:extLst>
                </p:cNvPr>
                <p:cNvSpPr txBox="1">
                  <a:spLocks noChangeArrowheads="1"/>
                </p:cNvSpPr>
                <p:nvPr/>
              </p:nvSpPr>
              <p:spPr bwMode="gray">
                <a:xfrm>
                  <a:off x="1591" y="2115"/>
                  <a:ext cx="218" cy="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EF9E2"/>
                      </a:solidFill>
                      <a:effectLst>
                        <a:outerShdw blurRad="38100" dist="38100" dir="2700000" algn="tl">
                          <a:srgbClr val="FFFFFF"/>
                        </a:outerShdw>
                      </a:effectLst>
                      <a:uLnTx/>
                      <a:uFillTx/>
                      <a:latin typeface="Verdana" pitchFamily="34" charset="0"/>
                      <a:ea typeface="+mn-ea"/>
                      <a:cs typeface="+mn-cs"/>
                    </a:rPr>
                    <a:t>A</a:t>
                  </a:r>
                </a:p>
              </p:txBody>
            </p:sp>
          </p:grpSp>
        </p:grpSp>
        <p:sp>
          <p:nvSpPr>
            <p:cNvPr id="30763" name="Text Box 32">
              <a:extLst>
                <a:ext uri="{FF2B5EF4-FFF2-40B4-BE49-F238E27FC236}">
                  <a16:creationId xmlns:a16="http://schemas.microsoft.com/office/drawing/2014/main" xmlns="" id="{053D50BB-213E-4C30-9E16-ACA4181F926A}"/>
                </a:ext>
              </a:extLst>
            </p:cNvPr>
            <p:cNvSpPr txBox="1">
              <a:spLocks noChangeArrowheads="1"/>
            </p:cNvSpPr>
            <p:nvPr/>
          </p:nvSpPr>
          <p:spPr bwMode="auto">
            <a:xfrm>
              <a:off x="1025" y="947"/>
              <a:ext cx="4194" cy="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FEF9E2"/>
                  </a:solidFill>
                  <a:effectLst/>
                  <a:uLnTx/>
                  <a:uFillTx/>
                  <a:latin typeface="Times New Roman" panose="02020603050405020304" pitchFamily="18" charset="0"/>
                  <a:ea typeface="+mn-ea"/>
                  <a:cs typeface="Times New Roman" panose="02020603050405020304" pitchFamily="18" charset="0"/>
                </a:rPr>
                <a:t>Hai tia phân giác của hai góc bù nhau thì vuông góc với nhau.</a:t>
              </a:r>
            </a:p>
          </p:txBody>
        </p:sp>
      </p:grpSp>
      <p:grpSp>
        <p:nvGrpSpPr>
          <p:cNvPr id="12327" name="Group 39">
            <a:extLst>
              <a:ext uri="{FF2B5EF4-FFF2-40B4-BE49-F238E27FC236}">
                <a16:creationId xmlns:a16="http://schemas.microsoft.com/office/drawing/2014/main" xmlns="" id="{F16A17C1-3347-41DE-A7BA-34C5961BFAEB}"/>
              </a:ext>
            </a:extLst>
          </p:cNvPr>
          <p:cNvGrpSpPr>
            <a:grpSpLocks/>
          </p:cNvGrpSpPr>
          <p:nvPr/>
        </p:nvGrpSpPr>
        <p:grpSpPr bwMode="auto">
          <a:xfrm>
            <a:off x="2317750" y="3071813"/>
            <a:ext cx="8042275" cy="1019175"/>
            <a:chOff x="240" y="1666"/>
            <a:chExt cx="5300" cy="730"/>
          </a:xfrm>
        </p:grpSpPr>
        <p:grpSp>
          <p:nvGrpSpPr>
            <p:cNvPr id="30755" name="Group 36">
              <a:extLst>
                <a:ext uri="{FF2B5EF4-FFF2-40B4-BE49-F238E27FC236}">
                  <a16:creationId xmlns:a16="http://schemas.microsoft.com/office/drawing/2014/main" xmlns="" id="{7A975F8C-F662-4876-A182-7880AFD93999}"/>
                </a:ext>
              </a:extLst>
            </p:cNvPr>
            <p:cNvGrpSpPr>
              <a:grpSpLocks/>
            </p:cNvGrpSpPr>
            <p:nvPr/>
          </p:nvGrpSpPr>
          <p:grpSpPr bwMode="auto">
            <a:xfrm>
              <a:off x="240" y="1666"/>
              <a:ext cx="5222" cy="730"/>
              <a:chOff x="240" y="1666"/>
              <a:chExt cx="5222" cy="730"/>
            </a:xfrm>
          </p:grpSpPr>
          <p:sp>
            <p:nvSpPr>
              <p:cNvPr id="12293" name="Rectangle 5">
                <a:extLst>
                  <a:ext uri="{FF2B5EF4-FFF2-40B4-BE49-F238E27FC236}">
                    <a16:creationId xmlns:a16="http://schemas.microsoft.com/office/drawing/2014/main" xmlns="" id="{072C9735-B239-4E5E-B0F8-8D8D28F3E740}"/>
                  </a:ext>
                </a:extLst>
              </p:cNvPr>
              <p:cNvSpPr>
                <a:spLocks noChangeArrowheads="1"/>
              </p:cNvSpPr>
              <p:nvPr/>
            </p:nvSpPr>
            <p:spPr bwMode="gray">
              <a:xfrm flipH="1">
                <a:off x="611" y="1733"/>
                <a:ext cx="4846" cy="629"/>
              </a:xfrm>
              <a:prstGeom prst="rect">
                <a:avLst/>
              </a:prstGeom>
              <a:gradFill rotWithShape="1">
                <a:gsLst>
                  <a:gs pos="0">
                    <a:srgbClr val="004B70">
                      <a:alpha val="80000"/>
                    </a:srgbClr>
                  </a:gs>
                  <a:gs pos="100000">
                    <a:srgbClr val="418AEB"/>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1800" b="1" i="0" u="none" strike="noStrike" kern="1200" cap="none" spc="0" normalizeH="0" baseline="0" noProof="0">
                  <a:ln>
                    <a:noFill/>
                  </a:ln>
                  <a:solidFill>
                    <a:srgbClr val="FEF9E2"/>
                  </a:solidFill>
                  <a:effectLst>
                    <a:outerShdw blurRad="38100" dist="38100" dir="2700000" algn="tl">
                      <a:srgbClr val="FFFFFF"/>
                    </a:outerShdw>
                  </a:effectLst>
                  <a:uLnTx/>
                  <a:uFillTx/>
                  <a:latin typeface="Arial" panose="020B0604020202020204" pitchFamily="34" charset="0"/>
                  <a:ea typeface="+mn-ea"/>
                  <a:cs typeface="+mn-cs"/>
                </a:endParaRPr>
              </a:p>
            </p:txBody>
          </p:sp>
          <p:grpSp>
            <p:nvGrpSpPr>
              <p:cNvPr id="30758" name="Group 6">
                <a:extLst>
                  <a:ext uri="{FF2B5EF4-FFF2-40B4-BE49-F238E27FC236}">
                    <a16:creationId xmlns:a16="http://schemas.microsoft.com/office/drawing/2014/main" xmlns="" id="{4351799E-8FE0-44E3-97B7-A85088F96561}"/>
                  </a:ext>
                </a:extLst>
              </p:cNvPr>
              <p:cNvGrpSpPr>
                <a:grpSpLocks/>
              </p:cNvGrpSpPr>
              <p:nvPr/>
            </p:nvGrpSpPr>
            <p:grpSpPr bwMode="auto">
              <a:xfrm>
                <a:off x="240" y="1666"/>
                <a:ext cx="756" cy="730"/>
                <a:chOff x="2016" y="1995"/>
                <a:chExt cx="1680" cy="1597"/>
              </a:xfrm>
            </p:grpSpPr>
            <p:sp>
              <p:nvSpPr>
                <p:cNvPr id="12295" name="Oval 7">
                  <a:extLst>
                    <a:ext uri="{FF2B5EF4-FFF2-40B4-BE49-F238E27FC236}">
                      <a16:creationId xmlns:a16="http://schemas.microsoft.com/office/drawing/2014/main" xmlns="" id="{E78F209D-65D3-4B87-A208-1BCA4808C894}"/>
                    </a:ext>
                  </a:extLst>
                </p:cNvPr>
                <p:cNvSpPr>
                  <a:spLocks noChangeArrowheads="1"/>
                </p:cNvSpPr>
                <p:nvPr/>
              </p:nvSpPr>
              <p:spPr bwMode="gray">
                <a:xfrm>
                  <a:off x="2016" y="1995"/>
                  <a:ext cx="1681" cy="1597"/>
                </a:xfrm>
                <a:prstGeom prst="ellipse">
                  <a:avLst/>
                </a:prstGeom>
                <a:gradFill rotWithShape="1">
                  <a:gsLst>
                    <a:gs pos="0">
                      <a:srgbClr val="4996E3"/>
                    </a:gs>
                    <a:gs pos="100000">
                      <a:srgbClr val="4996E3">
                        <a:gamma/>
                        <a:shade val="3019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1800" b="1" i="0" u="none" strike="noStrike" kern="1200" cap="none" spc="0" normalizeH="0" baseline="0" noProof="0">
                    <a:ln>
                      <a:noFill/>
                    </a:ln>
                    <a:solidFill>
                      <a:srgbClr val="FEF9E2"/>
                    </a:solidFill>
                    <a:effectLst>
                      <a:outerShdw blurRad="38100" dist="38100" dir="2700000" algn="tl">
                        <a:srgbClr val="FFFFFF"/>
                      </a:outerShdw>
                    </a:effectLst>
                    <a:uLnTx/>
                    <a:uFillTx/>
                    <a:latin typeface="Arial" panose="020B0604020202020204" pitchFamily="34" charset="0"/>
                    <a:ea typeface="+mn-ea"/>
                    <a:cs typeface="+mn-cs"/>
                  </a:endParaRPr>
                </a:p>
              </p:txBody>
            </p:sp>
            <p:sp>
              <p:nvSpPr>
                <p:cNvPr id="12296" name="Freeform 8">
                  <a:extLst>
                    <a:ext uri="{FF2B5EF4-FFF2-40B4-BE49-F238E27FC236}">
                      <a16:creationId xmlns:a16="http://schemas.microsoft.com/office/drawing/2014/main" xmlns="" id="{5E6CDD37-8C75-478D-AE3D-4E59E094C811}"/>
                    </a:ext>
                  </a:extLst>
                </p:cNvPr>
                <p:cNvSpPr>
                  <a:spLocks/>
                </p:cNvSpPr>
                <p:nvPr/>
              </p:nvSpPr>
              <p:spPr bwMode="gray">
                <a:xfrm>
                  <a:off x="2207" y="2020"/>
                  <a:ext cx="1297"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66A7E8"/>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1" i="0" u="none" strike="noStrike" kern="1200" cap="none" spc="0" normalizeH="0" baseline="0" noProof="0">
                    <a:ln>
                      <a:noFill/>
                    </a:ln>
                    <a:solidFill>
                      <a:srgbClr val="FEF9E2"/>
                    </a:solidFill>
                    <a:effectLst>
                      <a:outerShdw blurRad="38100" dist="38100" dir="2700000" algn="tl">
                        <a:srgbClr val="000000">
                          <a:alpha val="43137"/>
                        </a:srgbClr>
                      </a:outerShdw>
                    </a:effectLst>
                    <a:uLnTx/>
                    <a:uFillTx/>
                    <a:latin typeface="Arial" charset="0"/>
                    <a:ea typeface="+mn-ea"/>
                    <a:cs typeface="+mn-cs"/>
                  </a:endParaRPr>
                </a:p>
              </p:txBody>
            </p:sp>
          </p:grpSp>
          <p:sp>
            <p:nvSpPr>
              <p:cNvPr id="12297" name="Text Box 9">
                <a:extLst>
                  <a:ext uri="{FF2B5EF4-FFF2-40B4-BE49-F238E27FC236}">
                    <a16:creationId xmlns:a16="http://schemas.microsoft.com/office/drawing/2014/main" xmlns="" id="{8B431E1C-0CD6-48A6-86CA-FC699EB95FD2}"/>
                  </a:ext>
                </a:extLst>
              </p:cNvPr>
              <p:cNvSpPr txBox="1">
                <a:spLocks noChangeArrowheads="1"/>
              </p:cNvSpPr>
              <p:nvPr/>
            </p:nvSpPr>
            <p:spPr bwMode="gray">
              <a:xfrm>
                <a:off x="446" y="1808"/>
                <a:ext cx="380" cy="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EF9E2"/>
                    </a:solidFill>
                    <a:effectLst>
                      <a:outerShdw blurRad="38100" dist="38100" dir="2700000" algn="tl">
                        <a:srgbClr val="FFFFFF"/>
                      </a:outerShdw>
                    </a:effectLst>
                    <a:uLnTx/>
                    <a:uFillTx/>
                    <a:latin typeface="Verdana" pitchFamily="34" charset="0"/>
                    <a:ea typeface="+mn-ea"/>
                    <a:cs typeface="+mn-cs"/>
                  </a:rPr>
                  <a:t>B</a:t>
                </a:r>
              </a:p>
            </p:txBody>
          </p:sp>
        </p:grpSp>
        <p:sp>
          <p:nvSpPr>
            <p:cNvPr id="30756" name="Text Box 33">
              <a:extLst>
                <a:ext uri="{FF2B5EF4-FFF2-40B4-BE49-F238E27FC236}">
                  <a16:creationId xmlns:a16="http://schemas.microsoft.com/office/drawing/2014/main" xmlns="" id="{144A43C6-5DC8-4664-A76B-A3CDC3DCD234}"/>
                </a:ext>
              </a:extLst>
            </p:cNvPr>
            <p:cNvSpPr txBox="1">
              <a:spLocks noChangeArrowheads="1"/>
            </p:cNvSpPr>
            <p:nvPr/>
          </p:nvSpPr>
          <p:spPr bwMode="auto">
            <a:xfrm>
              <a:off x="1093" y="1713"/>
              <a:ext cx="4447" cy="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FEF9E2"/>
                  </a:solidFill>
                  <a:effectLst/>
                  <a:uLnTx/>
                  <a:uFillTx/>
                  <a:latin typeface="Times New Roman" panose="02020603050405020304" pitchFamily="18" charset="0"/>
                  <a:ea typeface="+mn-ea"/>
                  <a:cs typeface="Times New Roman" panose="02020603050405020304" pitchFamily="18" charset="0"/>
                </a:rPr>
                <a:t>Hai tia phân giác của hai góc vuông thì vuông góc với nhau.</a:t>
              </a:r>
            </a:p>
          </p:txBody>
        </p:sp>
      </p:grpSp>
      <p:grpSp>
        <p:nvGrpSpPr>
          <p:cNvPr id="12328" name="Group 40">
            <a:extLst>
              <a:ext uri="{FF2B5EF4-FFF2-40B4-BE49-F238E27FC236}">
                <a16:creationId xmlns:a16="http://schemas.microsoft.com/office/drawing/2014/main" xmlns="" id="{96EA6429-ED67-43C4-B17E-B2BBFEF11D44}"/>
              </a:ext>
            </a:extLst>
          </p:cNvPr>
          <p:cNvGrpSpPr>
            <a:grpSpLocks/>
          </p:cNvGrpSpPr>
          <p:nvPr/>
        </p:nvGrpSpPr>
        <p:grpSpPr bwMode="auto">
          <a:xfrm>
            <a:off x="2317750" y="4267200"/>
            <a:ext cx="7924800" cy="1016000"/>
            <a:chOff x="288" y="2495"/>
            <a:chExt cx="6002" cy="723"/>
          </a:xfrm>
        </p:grpSpPr>
        <p:grpSp>
          <p:nvGrpSpPr>
            <p:cNvPr id="30748" name="Group 23">
              <a:extLst>
                <a:ext uri="{FF2B5EF4-FFF2-40B4-BE49-F238E27FC236}">
                  <a16:creationId xmlns:a16="http://schemas.microsoft.com/office/drawing/2014/main" xmlns="" id="{89C65E3D-5366-4D9B-819E-C1CA72888AA8}"/>
                </a:ext>
              </a:extLst>
            </p:cNvPr>
            <p:cNvGrpSpPr>
              <a:grpSpLocks/>
            </p:cNvGrpSpPr>
            <p:nvPr/>
          </p:nvGrpSpPr>
          <p:grpSpPr bwMode="auto">
            <a:xfrm>
              <a:off x="288" y="2495"/>
              <a:ext cx="6002" cy="701"/>
              <a:chOff x="144" y="2490"/>
              <a:chExt cx="5492" cy="583"/>
            </a:xfrm>
          </p:grpSpPr>
          <p:sp>
            <p:nvSpPr>
              <p:cNvPr id="12312" name="Rectangle 24">
                <a:extLst>
                  <a:ext uri="{FF2B5EF4-FFF2-40B4-BE49-F238E27FC236}">
                    <a16:creationId xmlns:a16="http://schemas.microsoft.com/office/drawing/2014/main" xmlns="" id="{049B48E3-F323-4C69-AB15-F7CE24EC57E4}"/>
                  </a:ext>
                </a:extLst>
              </p:cNvPr>
              <p:cNvSpPr>
                <a:spLocks noChangeArrowheads="1"/>
              </p:cNvSpPr>
              <p:nvPr/>
            </p:nvSpPr>
            <p:spPr bwMode="gray">
              <a:xfrm flipH="1">
                <a:off x="432" y="2525"/>
                <a:ext cx="5204" cy="536"/>
              </a:xfrm>
              <a:prstGeom prst="rect">
                <a:avLst/>
              </a:prstGeom>
              <a:gradFill rotWithShape="1">
                <a:gsLst>
                  <a:gs pos="0">
                    <a:srgbClr val="004B70">
                      <a:alpha val="80000"/>
                    </a:srgbClr>
                  </a:gs>
                  <a:gs pos="100000">
                    <a:srgbClr val="9942E0"/>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1800" b="1" i="0" u="none" strike="noStrike" kern="1200" cap="none" spc="0" normalizeH="0" baseline="0" noProof="0">
                  <a:ln>
                    <a:noFill/>
                  </a:ln>
                  <a:solidFill>
                    <a:srgbClr val="FEF9E2"/>
                  </a:solidFill>
                  <a:effectLst>
                    <a:outerShdw blurRad="38100" dist="38100" dir="2700000" algn="tl">
                      <a:srgbClr val="FFFFFF"/>
                    </a:outerShdw>
                  </a:effectLst>
                  <a:uLnTx/>
                  <a:uFillTx/>
                  <a:latin typeface="Arial" panose="020B0604020202020204" pitchFamily="34" charset="0"/>
                  <a:ea typeface="+mn-ea"/>
                  <a:cs typeface="+mn-cs"/>
                </a:endParaRPr>
              </a:p>
            </p:txBody>
          </p:sp>
          <p:grpSp>
            <p:nvGrpSpPr>
              <p:cNvPr id="30751" name="Group 25">
                <a:extLst>
                  <a:ext uri="{FF2B5EF4-FFF2-40B4-BE49-F238E27FC236}">
                    <a16:creationId xmlns:a16="http://schemas.microsoft.com/office/drawing/2014/main" xmlns="" id="{A0AA5CB6-8FB5-4975-A034-8A0DAD52F5CF}"/>
                  </a:ext>
                </a:extLst>
              </p:cNvPr>
              <p:cNvGrpSpPr>
                <a:grpSpLocks/>
              </p:cNvGrpSpPr>
              <p:nvPr/>
            </p:nvGrpSpPr>
            <p:grpSpPr bwMode="auto">
              <a:xfrm>
                <a:off x="144" y="2490"/>
                <a:ext cx="692" cy="583"/>
                <a:chOff x="2016" y="2030"/>
                <a:chExt cx="1680" cy="1535"/>
              </a:xfrm>
            </p:grpSpPr>
            <p:sp>
              <p:nvSpPr>
                <p:cNvPr id="12314" name="Oval 26">
                  <a:extLst>
                    <a:ext uri="{FF2B5EF4-FFF2-40B4-BE49-F238E27FC236}">
                      <a16:creationId xmlns:a16="http://schemas.microsoft.com/office/drawing/2014/main" xmlns="" id="{17211EA7-CBAD-4717-94E5-92D188ACC0D5}"/>
                    </a:ext>
                  </a:extLst>
                </p:cNvPr>
                <p:cNvSpPr>
                  <a:spLocks noChangeArrowheads="1"/>
                </p:cNvSpPr>
                <p:nvPr/>
              </p:nvSpPr>
              <p:spPr bwMode="gray">
                <a:xfrm>
                  <a:off x="2016" y="2030"/>
                  <a:ext cx="1680" cy="1536"/>
                </a:xfrm>
                <a:prstGeom prst="ellipse">
                  <a:avLst/>
                </a:prstGeom>
                <a:gradFill rotWithShape="1">
                  <a:gsLst>
                    <a:gs pos="0">
                      <a:srgbClr val="9966FF"/>
                    </a:gs>
                    <a:gs pos="100000">
                      <a:srgbClr val="9966FF">
                        <a:gamma/>
                        <a:shade val="24314"/>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1800" b="1" i="0" u="none" strike="noStrike" kern="1200" cap="none" spc="0" normalizeH="0" baseline="0" noProof="0">
                    <a:ln>
                      <a:noFill/>
                    </a:ln>
                    <a:solidFill>
                      <a:srgbClr val="FEF9E2"/>
                    </a:solidFill>
                    <a:effectLst>
                      <a:outerShdw blurRad="38100" dist="38100" dir="2700000" algn="tl">
                        <a:srgbClr val="FFFFFF"/>
                      </a:outerShdw>
                    </a:effectLst>
                    <a:uLnTx/>
                    <a:uFillTx/>
                    <a:latin typeface="Arial" panose="020B0604020202020204" pitchFamily="34" charset="0"/>
                    <a:ea typeface="+mn-ea"/>
                    <a:cs typeface="+mn-cs"/>
                  </a:endParaRPr>
                </a:p>
              </p:txBody>
            </p:sp>
            <p:sp>
              <p:nvSpPr>
                <p:cNvPr id="12315" name="Freeform 27">
                  <a:extLst>
                    <a:ext uri="{FF2B5EF4-FFF2-40B4-BE49-F238E27FC236}">
                      <a16:creationId xmlns:a16="http://schemas.microsoft.com/office/drawing/2014/main" xmlns="" id="{447DA73C-6505-44B2-81FE-516DDAEA0F3F}"/>
                    </a:ext>
                  </a:extLst>
                </p:cNvPr>
                <p:cNvSpPr>
                  <a:spLocks/>
                </p:cNvSpPr>
                <p:nvPr/>
              </p:nvSpPr>
              <p:spPr bwMode="gray">
                <a:xfrm>
                  <a:off x="2208" y="2035"/>
                  <a:ext cx="1295" cy="636"/>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9966FF"/>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1" i="0" u="none" strike="noStrike" kern="1200" cap="none" spc="0" normalizeH="0" baseline="0" noProof="0">
                    <a:ln>
                      <a:noFill/>
                    </a:ln>
                    <a:solidFill>
                      <a:srgbClr val="FEF9E2"/>
                    </a:solidFill>
                    <a:effectLst>
                      <a:outerShdw blurRad="38100" dist="38100" dir="2700000" algn="tl">
                        <a:srgbClr val="000000">
                          <a:alpha val="43137"/>
                        </a:srgbClr>
                      </a:outerShdw>
                    </a:effectLst>
                    <a:uLnTx/>
                    <a:uFillTx/>
                    <a:latin typeface="Arial" charset="0"/>
                    <a:ea typeface="+mn-ea"/>
                    <a:cs typeface="+mn-cs"/>
                  </a:endParaRPr>
                </a:p>
              </p:txBody>
            </p:sp>
          </p:grpSp>
          <p:sp>
            <p:nvSpPr>
              <p:cNvPr id="12316" name="Text Box 28">
                <a:extLst>
                  <a:ext uri="{FF2B5EF4-FFF2-40B4-BE49-F238E27FC236}">
                    <a16:creationId xmlns:a16="http://schemas.microsoft.com/office/drawing/2014/main" xmlns="" id="{0F15A18B-5F57-408A-91B4-4869DFB5CB09}"/>
                  </a:ext>
                </a:extLst>
              </p:cNvPr>
              <p:cNvSpPr txBox="1">
                <a:spLocks noChangeArrowheads="1"/>
              </p:cNvSpPr>
              <p:nvPr/>
            </p:nvSpPr>
            <p:spPr bwMode="gray">
              <a:xfrm>
                <a:off x="362" y="2582"/>
                <a:ext cx="297" cy="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EF9E2"/>
                    </a:solidFill>
                    <a:effectLst>
                      <a:outerShdw blurRad="38100" dist="38100" dir="2700000" algn="tl">
                        <a:srgbClr val="FFFFFF"/>
                      </a:outerShdw>
                    </a:effectLst>
                    <a:uLnTx/>
                    <a:uFillTx/>
                    <a:latin typeface="Verdana" pitchFamily="34" charset="0"/>
                    <a:ea typeface="+mn-ea"/>
                    <a:cs typeface="+mn-cs"/>
                  </a:rPr>
                  <a:t>C</a:t>
                </a:r>
              </a:p>
            </p:txBody>
          </p:sp>
        </p:grpSp>
        <p:sp>
          <p:nvSpPr>
            <p:cNvPr id="30749" name="Text Box 34">
              <a:extLst>
                <a:ext uri="{FF2B5EF4-FFF2-40B4-BE49-F238E27FC236}">
                  <a16:creationId xmlns:a16="http://schemas.microsoft.com/office/drawing/2014/main" xmlns="" id="{4DC1BBE3-BC8B-48CB-8D78-77F3BF049354}"/>
                </a:ext>
              </a:extLst>
            </p:cNvPr>
            <p:cNvSpPr txBox="1">
              <a:spLocks noChangeArrowheads="1"/>
            </p:cNvSpPr>
            <p:nvPr/>
          </p:nvSpPr>
          <p:spPr bwMode="auto">
            <a:xfrm>
              <a:off x="1080" y="2539"/>
              <a:ext cx="5210" cy="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FEF9E2"/>
                  </a:solidFill>
                  <a:effectLst/>
                  <a:uLnTx/>
                  <a:uFillTx/>
                  <a:latin typeface="Times New Roman" panose="02020603050405020304" pitchFamily="18" charset="0"/>
                  <a:ea typeface="+mn-ea"/>
                  <a:cs typeface="Times New Roman" panose="02020603050405020304" pitchFamily="18" charset="0"/>
                </a:rPr>
                <a:t>Hai tia phân giác của hai góc kề nhau thì vuông góc với nhau.</a:t>
              </a:r>
            </a:p>
          </p:txBody>
        </p:sp>
      </p:grpSp>
      <p:grpSp>
        <p:nvGrpSpPr>
          <p:cNvPr id="12329" name="Group 41">
            <a:extLst>
              <a:ext uri="{FF2B5EF4-FFF2-40B4-BE49-F238E27FC236}">
                <a16:creationId xmlns:a16="http://schemas.microsoft.com/office/drawing/2014/main" xmlns="" id="{8011C9DF-168C-448E-B5B8-9FF3BFAB7549}"/>
              </a:ext>
            </a:extLst>
          </p:cNvPr>
          <p:cNvGrpSpPr>
            <a:grpSpLocks/>
          </p:cNvGrpSpPr>
          <p:nvPr/>
        </p:nvGrpSpPr>
        <p:grpSpPr bwMode="auto">
          <a:xfrm>
            <a:off x="2333625" y="5449888"/>
            <a:ext cx="7897813" cy="1076325"/>
            <a:chOff x="288" y="3292"/>
            <a:chExt cx="5981" cy="693"/>
          </a:xfrm>
        </p:grpSpPr>
        <p:grpSp>
          <p:nvGrpSpPr>
            <p:cNvPr id="30742" name="Group 10">
              <a:extLst>
                <a:ext uri="{FF2B5EF4-FFF2-40B4-BE49-F238E27FC236}">
                  <a16:creationId xmlns:a16="http://schemas.microsoft.com/office/drawing/2014/main" xmlns="" id="{E3F2D062-BDB3-4635-935C-22EA3B4844A5}"/>
                </a:ext>
              </a:extLst>
            </p:cNvPr>
            <p:cNvGrpSpPr>
              <a:grpSpLocks/>
            </p:cNvGrpSpPr>
            <p:nvPr/>
          </p:nvGrpSpPr>
          <p:grpSpPr bwMode="auto">
            <a:xfrm>
              <a:off x="288" y="3292"/>
              <a:ext cx="5967" cy="693"/>
              <a:chOff x="144" y="3187"/>
              <a:chExt cx="5460" cy="566"/>
            </a:xfrm>
          </p:grpSpPr>
          <p:sp>
            <p:nvSpPr>
              <p:cNvPr id="12299" name="Rectangle 11">
                <a:extLst>
                  <a:ext uri="{FF2B5EF4-FFF2-40B4-BE49-F238E27FC236}">
                    <a16:creationId xmlns:a16="http://schemas.microsoft.com/office/drawing/2014/main" xmlns="" id="{EE9FB946-431B-4073-A496-B0E84A487B26}"/>
                  </a:ext>
                </a:extLst>
              </p:cNvPr>
              <p:cNvSpPr>
                <a:spLocks noChangeArrowheads="1"/>
              </p:cNvSpPr>
              <p:nvPr/>
            </p:nvSpPr>
            <p:spPr bwMode="gray">
              <a:xfrm flipH="1">
                <a:off x="432" y="3267"/>
                <a:ext cx="5167" cy="452"/>
              </a:xfrm>
              <a:prstGeom prst="rect">
                <a:avLst/>
              </a:prstGeom>
              <a:gradFill rotWithShape="1">
                <a:gsLst>
                  <a:gs pos="0">
                    <a:srgbClr val="004B70">
                      <a:alpha val="80000"/>
                    </a:srgbClr>
                  </a:gs>
                  <a:gs pos="100000">
                    <a:srgbClr val="33AD8A"/>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1800" b="1" i="0" u="none" strike="noStrike" kern="1200" cap="none" spc="0" normalizeH="0" baseline="0" noProof="0">
                  <a:ln>
                    <a:noFill/>
                  </a:ln>
                  <a:solidFill>
                    <a:srgbClr val="FEF9E2"/>
                  </a:solidFill>
                  <a:effectLst>
                    <a:outerShdw blurRad="38100" dist="38100" dir="2700000" algn="tl">
                      <a:srgbClr val="FFFFFF"/>
                    </a:outerShdw>
                  </a:effectLst>
                  <a:uLnTx/>
                  <a:uFillTx/>
                  <a:latin typeface="Arial" panose="020B0604020202020204" pitchFamily="34" charset="0"/>
                  <a:ea typeface="+mn-ea"/>
                  <a:cs typeface="+mn-cs"/>
                </a:endParaRPr>
              </a:p>
            </p:txBody>
          </p:sp>
          <p:sp>
            <p:nvSpPr>
              <p:cNvPr id="12300" name="Oval 12">
                <a:extLst>
                  <a:ext uri="{FF2B5EF4-FFF2-40B4-BE49-F238E27FC236}">
                    <a16:creationId xmlns:a16="http://schemas.microsoft.com/office/drawing/2014/main" xmlns="" id="{370ECEC1-AF01-4813-9864-6BF2B094CB8C}"/>
                  </a:ext>
                </a:extLst>
              </p:cNvPr>
              <p:cNvSpPr>
                <a:spLocks noChangeArrowheads="1"/>
              </p:cNvSpPr>
              <p:nvPr/>
            </p:nvSpPr>
            <p:spPr bwMode="gray">
              <a:xfrm>
                <a:off x="144" y="3187"/>
                <a:ext cx="695" cy="566"/>
              </a:xfrm>
              <a:prstGeom prst="ellipse">
                <a:avLst/>
              </a:prstGeom>
              <a:gradFill rotWithShape="1">
                <a:gsLst>
                  <a:gs pos="0">
                    <a:srgbClr val="33CCCC"/>
                  </a:gs>
                  <a:gs pos="100000">
                    <a:srgbClr val="33CCCC">
                      <a:gamma/>
                      <a:shade val="24314"/>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1800" b="1" i="0" u="none" strike="noStrike" kern="1200" cap="none" spc="0" normalizeH="0" baseline="0" noProof="0">
                  <a:ln>
                    <a:noFill/>
                  </a:ln>
                  <a:solidFill>
                    <a:srgbClr val="FEF9E2"/>
                  </a:solidFill>
                  <a:effectLst>
                    <a:outerShdw blurRad="38100" dist="38100" dir="2700000" algn="tl">
                      <a:srgbClr val="FFFFFF"/>
                    </a:outerShdw>
                  </a:effectLst>
                  <a:uLnTx/>
                  <a:uFillTx/>
                  <a:latin typeface="Arial" panose="020B0604020202020204" pitchFamily="34" charset="0"/>
                  <a:ea typeface="+mn-ea"/>
                  <a:cs typeface="+mn-cs"/>
                </a:endParaRPr>
              </a:p>
            </p:txBody>
          </p:sp>
          <p:sp>
            <p:nvSpPr>
              <p:cNvPr id="12301" name="Freeform 13">
                <a:extLst>
                  <a:ext uri="{FF2B5EF4-FFF2-40B4-BE49-F238E27FC236}">
                    <a16:creationId xmlns:a16="http://schemas.microsoft.com/office/drawing/2014/main" xmlns="" id="{B3C33803-CEFB-472A-86F8-08F64E7FDBDA}"/>
                  </a:ext>
                </a:extLst>
              </p:cNvPr>
              <p:cNvSpPr>
                <a:spLocks/>
              </p:cNvSpPr>
              <p:nvPr/>
            </p:nvSpPr>
            <p:spPr bwMode="gray">
              <a:xfrm>
                <a:off x="223" y="3193"/>
                <a:ext cx="537" cy="242"/>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33CCCC"/>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1" i="0" u="none" strike="noStrike" kern="1200" cap="none" spc="0" normalizeH="0" baseline="0" noProof="0">
                  <a:ln>
                    <a:noFill/>
                  </a:ln>
                  <a:solidFill>
                    <a:srgbClr val="FEF9E2"/>
                  </a:solidFill>
                  <a:effectLst>
                    <a:outerShdw blurRad="38100" dist="38100" dir="2700000" algn="tl">
                      <a:srgbClr val="000000">
                        <a:alpha val="43137"/>
                      </a:srgbClr>
                    </a:outerShdw>
                  </a:effectLst>
                  <a:uLnTx/>
                  <a:uFillTx/>
                  <a:latin typeface="Arial" charset="0"/>
                  <a:ea typeface="+mn-ea"/>
                  <a:cs typeface="+mn-cs"/>
                </a:endParaRPr>
              </a:p>
            </p:txBody>
          </p:sp>
          <p:sp>
            <p:nvSpPr>
              <p:cNvPr id="12302" name="Text Box 14">
                <a:extLst>
                  <a:ext uri="{FF2B5EF4-FFF2-40B4-BE49-F238E27FC236}">
                    <a16:creationId xmlns:a16="http://schemas.microsoft.com/office/drawing/2014/main" xmlns="" id="{98F23082-51D0-4181-8DAE-D95C46ACC404}"/>
                  </a:ext>
                </a:extLst>
              </p:cNvPr>
              <p:cNvSpPr txBox="1">
                <a:spLocks noChangeArrowheads="1"/>
              </p:cNvSpPr>
              <p:nvPr/>
            </p:nvSpPr>
            <p:spPr bwMode="gray">
              <a:xfrm>
                <a:off x="304" y="3313"/>
                <a:ext cx="362" cy="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EF9E2"/>
                    </a:solidFill>
                    <a:effectLst>
                      <a:outerShdw blurRad="38100" dist="38100" dir="2700000" algn="tl">
                        <a:srgbClr val="FFFFFF"/>
                      </a:outerShdw>
                    </a:effectLst>
                    <a:uLnTx/>
                    <a:uFillTx/>
                    <a:latin typeface="Verdana" pitchFamily="34" charset="0"/>
                    <a:ea typeface="+mn-ea"/>
                    <a:cs typeface="+mn-cs"/>
                  </a:rPr>
                  <a:t>D</a:t>
                </a:r>
              </a:p>
            </p:txBody>
          </p:sp>
        </p:grpSp>
        <p:sp>
          <p:nvSpPr>
            <p:cNvPr id="30743" name="Text Box 35">
              <a:extLst>
                <a:ext uri="{FF2B5EF4-FFF2-40B4-BE49-F238E27FC236}">
                  <a16:creationId xmlns:a16="http://schemas.microsoft.com/office/drawing/2014/main" xmlns="" id="{20A1497A-0A7F-4C34-A01A-A16BB2C2BC45}"/>
                </a:ext>
              </a:extLst>
            </p:cNvPr>
            <p:cNvSpPr txBox="1">
              <a:spLocks noChangeArrowheads="1"/>
            </p:cNvSpPr>
            <p:nvPr/>
          </p:nvSpPr>
          <p:spPr bwMode="auto">
            <a:xfrm>
              <a:off x="1048" y="3360"/>
              <a:ext cx="5221" cy="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FEF9E2"/>
                  </a:solidFill>
                  <a:effectLst/>
                  <a:uLnTx/>
                  <a:uFillTx/>
                  <a:latin typeface="Times New Roman" panose="02020603050405020304" pitchFamily="18" charset="0"/>
                  <a:ea typeface="+mn-ea"/>
                  <a:cs typeface="Times New Roman" panose="02020603050405020304" pitchFamily="18" charset="0"/>
                </a:rPr>
                <a:t>Hai tia phân giác của hai góc kề </a:t>
              </a:r>
              <a:r>
                <a:rPr kumimoji="0" lang="en-US" altLang="en-US" sz="2800" b="1" i="0" u="none" strike="noStrike" kern="1200" cap="none" spc="0" normalizeH="0" baseline="0" noProof="0" smtClean="0">
                  <a:ln>
                    <a:noFill/>
                  </a:ln>
                  <a:solidFill>
                    <a:srgbClr val="FEF9E2"/>
                  </a:solidFill>
                  <a:effectLst/>
                  <a:uLnTx/>
                  <a:uFillTx/>
                  <a:latin typeface="Times New Roman" panose="02020603050405020304" pitchFamily="18" charset="0"/>
                  <a:ea typeface="+mn-ea"/>
                  <a:cs typeface="Times New Roman" panose="02020603050405020304" pitchFamily="18" charset="0"/>
                </a:rPr>
                <a:t>bù </a:t>
              </a:r>
              <a:r>
                <a:rPr kumimoji="0" lang="en-US" altLang="en-US" sz="2800" b="1" i="0" u="none" strike="noStrike" kern="1200" cap="none" spc="0" normalizeH="0" baseline="0" noProof="0">
                  <a:ln>
                    <a:noFill/>
                  </a:ln>
                  <a:solidFill>
                    <a:srgbClr val="FEF9E2"/>
                  </a:solidFill>
                  <a:effectLst/>
                  <a:uLnTx/>
                  <a:uFillTx/>
                  <a:latin typeface="Times New Roman" panose="02020603050405020304" pitchFamily="18" charset="0"/>
                  <a:ea typeface="+mn-ea"/>
                  <a:cs typeface="Times New Roman" panose="02020603050405020304" pitchFamily="18" charset="0"/>
                </a:rPr>
                <a:t>thì vuông góc với nhau.</a:t>
              </a:r>
            </a:p>
          </p:txBody>
        </p:sp>
      </p:grpSp>
      <p:sp>
        <p:nvSpPr>
          <p:cNvPr id="12331" name="WordArt 43">
            <a:extLst>
              <a:ext uri="{FF2B5EF4-FFF2-40B4-BE49-F238E27FC236}">
                <a16:creationId xmlns:a16="http://schemas.microsoft.com/office/drawing/2014/main" xmlns="" id="{AE4CFE49-09CA-4076-9CC2-DABF674B7A58}"/>
              </a:ext>
            </a:extLst>
          </p:cNvPr>
          <p:cNvSpPr>
            <a:spLocks noChangeArrowheads="1" noChangeShapeType="1" noTextEdit="1"/>
          </p:cNvSpPr>
          <p:nvPr/>
        </p:nvSpPr>
        <p:spPr bwMode="auto">
          <a:xfrm>
            <a:off x="11277600" y="5611813"/>
            <a:ext cx="519113" cy="407987"/>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7200" b="1" i="0" u="none" strike="noStrike" kern="10" cap="none" spc="0" normalizeH="0" baseline="0" noProof="0">
                <a:ln w="6350">
                  <a:solidFill>
                    <a:srgbClr val="FF0000"/>
                  </a:solidFill>
                  <a:round/>
                  <a:headEnd/>
                  <a:tailEnd/>
                </a:ln>
                <a:solidFill>
                  <a:srgbClr val="FFFF00"/>
                </a:solidFill>
                <a:effectLst/>
                <a:uLnTx/>
                <a:uFillTx/>
                <a:latin typeface="Bellevue"/>
                <a:ea typeface="+mn-ea"/>
                <a:cs typeface="+mn-cs"/>
              </a:rPr>
              <a:t>01</a:t>
            </a:r>
          </a:p>
        </p:txBody>
      </p:sp>
      <p:pic>
        <p:nvPicPr>
          <p:cNvPr id="12330" name="Picture 42" descr="3D_06">
            <a:extLst>
              <a:ext uri="{FF2B5EF4-FFF2-40B4-BE49-F238E27FC236}">
                <a16:creationId xmlns:a16="http://schemas.microsoft.com/office/drawing/2014/main" xmlns="" id="{0ACE39B3-6E70-4F9B-9B3E-C66649E209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0400" y="5230813"/>
            <a:ext cx="963613" cy="124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32" name="WordArt 44">
            <a:extLst>
              <a:ext uri="{FF2B5EF4-FFF2-40B4-BE49-F238E27FC236}">
                <a16:creationId xmlns:a16="http://schemas.microsoft.com/office/drawing/2014/main" xmlns="" id="{C61D917C-DB57-4197-810E-4BA8FA325533}"/>
              </a:ext>
            </a:extLst>
          </p:cNvPr>
          <p:cNvSpPr>
            <a:spLocks noChangeArrowheads="1" noChangeShapeType="1" noTextEdit="1"/>
          </p:cNvSpPr>
          <p:nvPr/>
        </p:nvSpPr>
        <p:spPr bwMode="auto">
          <a:xfrm>
            <a:off x="11277600" y="5611813"/>
            <a:ext cx="519113" cy="407987"/>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7200" b="1" i="0" u="none" strike="noStrike" kern="10" cap="none" spc="0" normalizeH="0" baseline="0" noProof="0">
                <a:ln w="6350">
                  <a:solidFill>
                    <a:srgbClr val="FF0000"/>
                  </a:solidFill>
                  <a:round/>
                  <a:headEnd/>
                  <a:tailEnd/>
                </a:ln>
                <a:solidFill>
                  <a:srgbClr val="FFFF00"/>
                </a:solidFill>
                <a:effectLst/>
                <a:uLnTx/>
                <a:uFillTx/>
                <a:latin typeface="Bellevue"/>
                <a:ea typeface="+mn-ea"/>
                <a:cs typeface="+mn-cs"/>
              </a:rPr>
              <a:t>02</a:t>
            </a:r>
          </a:p>
        </p:txBody>
      </p:sp>
      <p:sp>
        <p:nvSpPr>
          <p:cNvPr id="12333" name="WordArt 45">
            <a:extLst>
              <a:ext uri="{FF2B5EF4-FFF2-40B4-BE49-F238E27FC236}">
                <a16:creationId xmlns:a16="http://schemas.microsoft.com/office/drawing/2014/main" xmlns="" id="{3F66F287-0D5C-49F8-BBAB-771F2F139C6D}"/>
              </a:ext>
            </a:extLst>
          </p:cNvPr>
          <p:cNvSpPr>
            <a:spLocks noChangeArrowheads="1" noChangeShapeType="1" noTextEdit="1"/>
          </p:cNvSpPr>
          <p:nvPr/>
        </p:nvSpPr>
        <p:spPr bwMode="auto">
          <a:xfrm>
            <a:off x="11277600" y="5611813"/>
            <a:ext cx="519113" cy="407987"/>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7200" b="1" i="0" u="none" strike="noStrike" kern="10" cap="none" spc="0" normalizeH="0" baseline="0" noProof="0">
                <a:ln w="6350">
                  <a:solidFill>
                    <a:srgbClr val="FF0000"/>
                  </a:solidFill>
                  <a:round/>
                  <a:headEnd/>
                  <a:tailEnd/>
                </a:ln>
                <a:solidFill>
                  <a:srgbClr val="FFFF00"/>
                </a:solidFill>
                <a:effectLst/>
                <a:uLnTx/>
                <a:uFillTx/>
                <a:latin typeface="Bellevue"/>
                <a:ea typeface="+mn-ea"/>
                <a:cs typeface="+mn-cs"/>
              </a:rPr>
              <a:t>03</a:t>
            </a:r>
          </a:p>
        </p:txBody>
      </p:sp>
      <p:sp>
        <p:nvSpPr>
          <p:cNvPr id="12334" name="WordArt 46">
            <a:extLst>
              <a:ext uri="{FF2B5EF4-FFF2-40B4-BE49-F238E27FC236}">
                <a16:creationId xmlns:a16="http://schemas.microsoft.com/office/drawing/2014/main" xmlns="" id="{737B15FA-8F4D-45AC-A3E2-7C7677C32587}"/>
              </a:ext>
            </a:extLst>
          </p:cNvPr>
          <p:cNvSpPr>
            <a:spLocks noChangeArrowheads="1" noChangeShapeType="1" noTextEdit="1"/>
          </p:cNvSpPr>
          <p:nvPr/>
        </p:nvSpPr>
        <p:spPr bwMode="auto">
          <a:xfrm>
            <a:off x="11277600" y="5611813"/>
            <a:ext cx="519113" cy="407987"/>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7200" b="1" i="0" u="none" strike="noStrike" kern="10" cap="none" spc="0" normalizeH="0" baseline="0" noProof="0">
                <a:ln w="6350">
                  <a:solidFill>
                    <a:srgbClr val="FF0000"/>
                  </a:solidFill>
                  <a:round/>
                  <a:headEnd/>
                  <a:tailEnd/>
                </a:ln>
                <a:solidFill>
                  <a:srgbClr val="FFFF00"/>
                </a:solidFill>
                <a:effectLst/>
                <a:uLnTx/>
                <a:uFillTx/>
                <a:latin typeface="Bellevue"/>
                <a:ea typeface="+mn-ea"/>
                <a:cs typeface="+mn-cs"/>
              </a:rPr>
              <a:t>04</a:t>
            </a:r>
          </a:p>
        </p:txBody>
      </p:sp>
      <p:sp>
        <p:nvSpPr>
          <p:cNvPr id="12335" name="WordArt 47">
            <a:extLst>
              <a:ext uri="{FF2B5EF4-FFF2-40B4-BE49-F238E27FC236}">
                <a16:creationId xmlns:a16="http://schemas.microsoft.com/office/drawing/2014/main" xmlns="" id="{EF7074E3-3FDE-4E8E-8FE9-A91B7483A0FD}"/>
              </a:ext>
            </a:extLst>
          </p:cNvPr>
          <p:cNvSpPr>
            <a:spLocks noChangeArrowheads="1" noChangeShapeType="1" noTextEdit="1"/>
          </p:cNvSpPr>
          <p:nvPr/>
        </p:nvSpPr>
        <p:spPr bwMode="auto">
          <a:xfrm>
            <a:off x="11277600" y="5611813"/>
            <a:ext cx="519113" cy="407987"/>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7200" b="1" i="0" u="none" strike="noStrike" kern="10" cap="none" spc="0" normalizeH="0" baseline="0" noProof="0">
                <a:ln w="6350">
                  <a:solidFill>
                    <a:srgbClr val="FF0000"/>
                  </a:solidFill>
                  <a:round/>
                  <a:headEnd/>
                  <a:tailEnd/>
                </a:ln>
                <a:solidFill>
                  <a:srgbClr val="FFFF00"/>
                </a:solidFill>
                <a:effectLst/>
                <a:uLnTx/>
                <a:uFillTx/>
                <a:latin typeface="Bellevue"/>
                <a:ea typeface="+mn-ea"/>
                <a:cs typeface="+mn-cs"/>
              </a:rPr>
              <a:t>05</a:t>
            </a:r>
          </a:p>
        </p:txBody>
      </p:sp>
      <p:sp>
        <p:nvSpPr>
          <p:cNvPr id="12336" name="WordArt 48">
            <a:extLst>
              <a:ext uri="{FF2B5EF4-FFF2-40B4-BE49-F238E27FC236}">
                <a16:creationId xmlns:a16="http://schemas.microsoft.com/office/drawing/2014/main" xmlns="" id="{10B3C42D-5BC4-48C7-8E5C-A5AB00751CED}"/>
              </a:ext>
            </a:extLst>
          </p:cNvPr>
          <p:cNvSpPr>
            <a:spLocks noChangeArrowheads="1" noChangeShapeType="1" noTextEdit="1"/>
          </p:cNvSpPr>
          <p:nvPr/>
        </p:nvSpPr>
        <p:spPr bwMode="auto">
          <a:xfrm>
            <a:off x="11277600" y="5611813"/>
            <a:ext cx="519113" cy="407987"/>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7200" b="1" i="0" u="none" strike="noStrike" kern="10" cap="none" spc="0" normalizeH="0" baseline="0" noProof="0">
                <a:ln w="6350">
                  <a:solidFill>
                    <a:srgbClr val="FF0000"/>
                  </a:solidFill>
                  <a:round/>
                  <a:headEnd/>
                  <a:tailEnd/>
                </a:ln>
                <a:solidFill>
                  <a:srgbClr val="FFFF00"/>
                </a:solidFill>
                <a:effectLst/>
                <a:uLnTx/>
                <a:uFillTx/>
                <a:latin typeface="Bellevue"/>
                <a:ea typeface="+mn-ea"/>
                <a:cs typeface="+mn-cs"/>
              </a:rPr>
              <a:t>06</a:t>
            </a:r>
          </a:p>
        </p:txBody>
      </p:sp>
      <p:sp>
        <p:nvSpPr>
          <p:cNvPr id="12337" name="WordArt 49">
            <a:extLst>
              <a:ext uri="{FF2B5EF4-FFF2-40B4-BE49-F238E27FC236}">
                <a16:creationId xmlns:a16="http://schemas.microsoft.com/office/drawing/2014/main" xmlns="" id="{534B4BA1-D4B6-4A2E-84B7-85F36E69FB27}"/>
              </a:ext>
            </a:extLst>
          </p:cNvPr>
          <p:cNvSpPr>
            <a:spLocks noChangeArrowheads="1" noChangeShapeType="1" noTextEdit="1"/>
          </p:cNvSpPr>
          <p:nvPr/>
        </p:nvSpPr>
        <p:spPr bwMode="auto">
          <a:xfrm>
            <a:off x="11277600" y="5611813"/>
            <a:ext cx="519113" cy="407987"/>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7200" b="1" i="0" u="none" strike="noStrike" kern="10" cap="none" spc="0" normalizeH="0" baseline="0" noProof="0">
                <a:ln w="6350">
                  <a:solidFill>
                    <a:srgbClr val="FF0000"/>
                  </a:solidFill>
                  <a:round/>
                  <a:headEnd/>
                  <a:tailEnd/>
                </a:ln>
                <a:solidFill>
                  <a:srgbClr val="FFFF00"/>
                </a:solidFill>
                <a:effectLst/>
                <a:uLnTx/>
                <a:uFillTx/>
                <a:latin typeface="Bellevue"/>
                <a:ea typeface="+mn-ea"/>
                <a:cs typeface="+mn-cs"/>
              </a:rPr>
              <a:t>07</a:t>
            </a:r>
          </a:p>
        </p:txBody>
      </p:sp>
      <p:sp>
        <p:nvSpPr>
          <p:cNvPr id="12338" name="WordArt 50">
            <a:extLst>
              <a:ext uri="{FF2B5EF4-FFF2-40B4-BE49-F238E27FC236}">
                <a16:creationId xmlns:a16="http://schemas.microsoft.com/office/drawing/2014/main" xmlns="" id="{9A637887-3962-419E-AA09-D9BF14F87533}"/>
              </a:ext>
            </a:extLst>
          </p:cNvPr>
          <p:cNvSpPr>
            <a:spLocks noChangeArrowheads="1" noChangeShapeType="1" noTextEdit="1"/>
          </p:cNvSpPr>
          <p:nvPr/>
        </p:nvSpPr>
        <p:spPr bwMode="auto">
          <a:xfrm>
            <a:off x="11277600" y="5611813"/>
            <a:ext cx="519113" cy="407987"/>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7200" b="1" i="0" u="none" strike="noStrike" kern="10" cap="none" spc="0" normalizeH="0" baseline="0" noProof="0">
                <a:ln w="6350">
                  <a:solidFill>
                    <a:srgbClr val="FF0000"/>
                  </a:solidFill>
                  <a:round/>
                  <a:headEnd/>
                  <a:tailEnd/>
                </a:ln>
                <a:solidFill>
                  <a:srgbClr val="FFFF00"/>
                </a:solidFill>
                <a:effectLst/>
                <a:uLnTx/>
                <a:uFillTx/>
                <a:latin typeface="Bellevue"/>
                <a:ea typeface="+mn-ea"/>
                <a:cs typeface="+mn-cs"/>
              </a:rPr>
              <a:t>08</a:t>
            </a:r>
          </a:p>
        </p:txBody>
      </p:sp>
      <p:sp>
        <p:nvSpPr>
          <p:cNvPr id="12339" name="WordArt 51">
            <a:extLst>
              <a:ext uri="{FF2B5EF4-FFF2-40B4-BE49-F238E27FC236}">
                <a16:creationId xmlns:a16="http://schemas.microsoft.com/office/drawing/2014/main" xmlns="" id="{A5EA83EC-3710-444F-8802-69E76D9568C6}"/>
              </a:ext>
            </a:extLst>
          </p:cNvPr>
          <p:cNvSpPr>
            <a:spLocks noChangeArrowheads="1" noChangeShapeType="1" noTextEdit="1"/>
          </p:cNvSpPr>
          <p:nvPr/>
        </p:nvSpPr>
        <p:spPr bwMode="auto">
          <a:xfrm>
            <a:off x="11277600" y="5611813"/>
            <a:ext cx="519113" cy="407987"/>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7200" b="1" i="0" u="none" strike="noStrike" kern="10" cap="none" spc="0" normalizeH="0" baseline="0" noProof="0">
                <a:ln w="6350">
                  <a:solidFill>
                    <a:srgbClr val="FF0000"/>
                  </a:solidFill>
                  <a:round/>
                  <a:headEnd/>
                  <a:tailEnd/>
                </a:ln>
                <a:solidFill>
                  <a:srgbClr val="FFFF00"/>
                </a:solidFill>
                <a:effectLst/>
                <a:uLnTx/>
                <a:uFillTx/>
                <a:latin typeface="Bellevue"/>
                <a:ea typeface="+mn-ea"/>
                <a:cs typeface="+mn-cs"/>
              </a:rPr>
              <a:t>09</a:t>
            </a:r>
          </a:p>
        </p:txBody>
      </p:sp>
      <p:sp>
        <p:nvSpPr>
          <p:cNvPr id="12340" name="WordArt 52">
            <a:extLst>
              <a:ext uri="{FF2B5EF4-FFF2-40B4-BE49-F238E27FC236}">
                <a16:creationId xmlns:a16="http://schemas.microsoft.com/office/drawing/2014/main" xmlns="" id="{276CD1F9-585B-4AD7-A4A8-8B7D6EDB3C0D}"/>
              </a:ext>
            </a:extLst>
          </p:cNvPr>
          <p:cNvSpPr>
            <a:spLocks noChangeArrowheads="1" noChangeShapeType="1" noTextEdit="1"/>
          </p:cNvSpPr>
          <p:nvPr/>
        </p:nvSpPr>
        <p:spPr bwMode="auto">
          <a:xfrm>
            <a:off x="11277600" y="5611813"/>
            <a:ext cx="519113" cy="407987"/>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7200" b="1" i="0" u="none" strike="noStrike" kern="10" cap="none" spc="0" normalizeH="0" baseline="0" noProof="0">
                <a:ln w="6350">
                  <a:solidFill>
                    <a:srgbClr val="FF0000"/>
                  </a:solidFill>
                  <a:round/>
                  <a:headEnd/>
                  <a:tailEnd/>
                </a:ln>
                <a:solidFill>
                  <a:srgbClr val="FFFF00"/>
                </a:solidFill>
                <a:effectLst/>
                <a:uLnTx/>
                <a:uFillTx/>
                <a:latin typeface="Bellevue"/>
                <a:ea typeface="+mn-ea"/>
                <a:cs typeface="+mn-cs"/>
              </a:rPr>
              <a:t>10</a:t>
            </a:r>
          </a:p>
        </p:txBody>
      </p:sp>
      <p:sp>
        <p:nvSpPr>
          <p:cNvPr id="12341" name="AutoShape 53">
            <a:extLst>
              <a:ext uri="{FF2B5EF4-FFF2-40B4-BE49-F238E27FC236}">
                <a16:creationId xmlns:a16="http://schemas.microsoft.com/office/drawing/2014/main" xmlns="" id="{8E2F4961-9B14-45C1-8C08-17D6B2ADC621}"/>
              </a:ext>
            </a:extLst>
          </p:cNvPr>
          <p:cNvSpPr>
            <a:spLocks noChangeArrowheads="1"/>
          </p:cNvSpPr>
          <p:nvPr/>
        </p:nvSpPr>
        <p:spPr bwMode="auto">
          <a:xfrm>
            <a:off x="11049000" y="5718175"/>
            <a:ext cx="777875" cy="530225"/>
          </a:xfrm>
          <a:prstGeom prst="lightningBolt">
            <a:avLst/>
          </a:prstGeom>
          <a:noFill/>
          <a:ln>
            <a:noFill/>
          </a:ln>
          <a:effectLst/>
          <a:extLst>
            <a:ext uri="{909E8E84-426E-40DD-AFC4-6F175D3DCCD1}">
              <a14:hiddenFill xmlns:a14="http://schemas.microsoft.com/office/drawing/2010/main">
                <a:solidFill>
                  <a:srgbClr val="666699"/>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1800" b="1" i="0" u="none" strike="noStrike" kern="1200" cap="none" spc="0" normalizeH="0" baseline="0" noProof="0">
              <a:ln>
                <a:noFill/>
              </a:ln>
              <a:solidFill>
                <a:srgbClr val="000000"/>
              </a:solidFill>
              <a:effectLst>
                <a:outerShdw blurRad="38100" dist="38100" dir="2700000" algn="tl">
                  <a:srgbClr val="FFFFFF"/>
                </a:outerShdw>
              </a:effectLst>
              <a:uLnTx/>
              <a:uFillTx/>
              <a:latin typeface="Arial" panose="020B0604020202020204" pitchFamily="34" charset="0"/>
              <a:ea typeface="+mn-ea"/>
              <a:cs typeface="+mn-cs"/>
            </a:endParaRPr>
          </a:p>
        </p:txBody>
      </p:sp>
      <p:pic>
        <p:nvPicPr>
          <p:cNvPr id="30739" name="Picture 59" descr="Rose-03-june">
            <a:extLst>
              <a:ext uri="{FF2B5EF4-FFF2-40B4-BE49-F238E27FC236}">
                <a16:creationId xmlns:a16="http://schemas.microsoft.com/office/drawing/2014/main" xmlns="" id="{2C1DE390-D5FE-4983-A2D5-B1F67F897CCD}"/>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0"/>
            <a:ext cx="609600"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15" descr="j0232133">
            <a:extLst>
              <a:ext uri="{FF2B5EF4-FFF2-40B4-BE49-F238E27FC236}">
                <a16:creationId xmlns:a16="http://schemas.microsoft.com/office/drawing/2014/main" xmlns="" id="{664C4111-648C-4B30-A9C9-FE2E14AE6E7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2125" y="4935538"/>
            <a:ext cx="1500188"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1" name="Text Box 79">
            <a:extLst>
              <a:ext uri="{FF2B5EF4-FFF2-40B4-BE49-F238E27FC236}">
                <a16:creationId xmlns:a16="http://schemas.microsoft.com/office/drawing/2014/main" xmlns="" id="{D489EF0E-C09C-4591-85F4-4CDB6CA55232}"/>
              </a:ext>
            </a:extLst>
          </p:cNvPr>
          <p:cNvSpPr txBox="1">
            <a:spLocks noChangeArrowheads="1"/>
          </p:cNvSpPr>
          <p:nvPr/>
        </p:nvSpPr>
        <p:spPr bwMode="auto">
          <a:xfrm>
            <a:off x="2133600" y="106363"/>
            <a:ext cx="83058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FEF9E2"/>
                </a:solidFill>
                <a:effectLst/>
                <a:uLnTx/>
                <a:uFillTx/>
                <a:latin typeface="Times New Roman" panose="02020603050405020304" pitchFamily="18" charset="0"/>
                <a:ea typeface="+mn-ea"/>
                <a:cs typeface="Times New Roman" panose="02020603050405020304" pitchFamily="18" charset="0"/>
              </a:rPr>
              <a:t>KHỞI ĐỘNG</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2310"/>
                                        </p:tgtEl>
                                        <p:attrNameLst>
                                          <p:attrName>style.visibility</p:attrName>
                                        </p:attrNameLst>
                                      </p:cBhvr>
                                      <p:to>
                                        <p:strVal val="visible"/>
                                      </p:to>
                                    </p:set>
                                    <p:animEffect transition="in" filter="box(in)">
                                      <p:cBhvr>
                                        <p:cTn id="7" dur="500"/>
                                        <p:tgtEl>
                                          <p:spTgt spid="12310"/>
                                        </p:tgtEl>
                                      </p:cBhvr>
                                    </p:animEffect>
                                  </p:childTnLst>
                                </p:cTn>
                              </p:par>
                            </p:childTnLst>
                          </p:cTn>
                        </p:par>
                        <p:par>
                          <p:cTn id="8" fill="hold" nodeType="afterGroup">
                            <p:stCondLst>
                              <p:cond delay="500"/>
                            </p:stCondLst>
                            <p:childTnLst>
                              <p:par>
                                <p:cTn id="9" presetID="8" presetClass="entr" presetSubtype="16" fill="hold" nodeType="afterEffect">
                                  <p:stCondLst>
                                    <p:cond delay="0"/>
                                  </p:stCondLst>
                                  <p:childTnLst>
                                    <p:set>
                                      <p:cBhvr>
                                        <p:cTn id="10" dur="1" fill="hold">
                                          <p:stCondLst>
                                            <p:cond delay="0"/>
                                          </p:stCondLst>
                                        </p:cTn>
                                        <p:tgtEl>
                                          <p:spTgt spid="12326"/>
                                        </p:tgtEl>
                                        <p:attrNameLst>
                                          <p:attrName>style.visibility</p:attrName>
                                        </p:attrNameLst>
                                      </p:cBhvr>
                                      <p:to>
                                        <p:strVal val="visible"/>
                                      </p:to>
                                    </p:set>
                                    <p:animEffect transition="in" filter="diamond(in)">
                                      <p:cBhvr>
                                        <p:cTn id="11" dur="1500"/>
                                        <p:tgtEl>
                                          <p:spTgt spid="12326"/>
                                        </p:tgtEl>
                                      </p:cBhvr>
                                    </p:animEffect>
                                  </p:childTnLst>
                                </p:cTn>
                              </p:par>
                            </p:childTnLst>
                          </p:cTn>
                        </p:par>
                        <p:par>
                          <p:cTn id="12" fill="hold" nodeType="afterGroup">
                            <p:stCondLst>
                              <p:cond delay="2000"/>
                            </p:stCondLst>
                            <p:childTnLst>
                              <p:par>
                                <p:cTn id="13" presetID="8" presetClass="entr" presetSubtype="16" fill="hold" nodeType="afterEffect">
                                  <p:stCondLst>
                                    <p:cond delay="0"/>
                                  </p:stCondLst>
                                  <p:childTnLst>
                                    <p:set>
                                      <p:cBhvr>
                                        <p:cTn id="14" dur="1" fill="hold">
                                          <p:stCondLst>
                                            <p:cond delay="0"/>
                                          </p:stCondLst>
                                        </p:cTn>
                                        <p:tgtEl>
                                          <p:spTgt spid="12327"/>
                                        </p:tgtEl>
                                        <p:attrNameLst>
                                          <p:attrName>style.visibility</p:attrName>
                                        </p:attrNameLst>
                                      </p:cBhvr>
                                      <p:to>
                                        <p:strVal val="visible"/>
                                      </p:to>
                                    </p:set>
                                    <p:animEffect transition="in" filter="diamond(in)">
                                      <p:cBhvr>
                                        <p:cTn id="15" dur="1500"/>
                                        <p:tgtEl>
                                          <p:spTgt spid="12327"/>
                                        </p:tgtEl>
                                      </p:cBhvr>
                                    </p:animEffect>
                                  </p:childTnLst>
                                </p:cTn>
                              </p:par>
                            </p:childTnLst>
                          </p:cTn>
                        </p:par>
                        <p:par>
                          <p:cTn id="16" fill="hold" nodeType="afterGroup">
                            <p:stCondLst>
                              <p:cond delay="3500"/>
                            </p:stCondLst>
                            <p:childTnLst>
                              <p:par>
                                <p:cTn id="17" presetID="8" presetClass="entr" presetSubtype="16" fill="hold" nodeType="afterEffect">
                                  <p:stCondLst>
                                    <p:cond delay="0"/>
                                  </p:stCondLst>
                                  <p:childTnLst>
                                    <p:set>
                                      <p:cBhvr>
                                        <p:cTn id="18" dur="1" fill="hold">
                                          <p:stCondLst>
                                            <p:cond delay="0"/>
                                          </p:stCondLst>
                                        </p:cTn>
                                        <p:tgtEl>
                                          <p:spTgt spid="12328"/>
                                        </p:tgtEl>
                                        <p:attrNameLst>
                                          <p:attrName>style.visibility</p:attrName>
                                        </p:attrNameLst>
                                      </p:cBhvr>
                                      <p:to>
                                        <p:strVal val="visible"/>
                                      </p:to>
                                    </p:set>
                                    <p:animEffect transition="in" filter="diamond(in)">
                                      <p:cBhvr>
                                        <p:cTn id="19" dur="1500"/>
                                        <p:tgtEl>
                                          <p:spTgt spid="12328"/>
                                        </p:tgtEl>
                                      </p:cBhvr>
                                    </p:animEffect>
                                  </p:childTnLst>
                                </p:cTn>
                              </p:par>
                            </p:childTnLst>
                          </p:cTn>
                        </p:par>
                        <p:par>
                          <p:cTn id="20" fill="hold" nodeType="afterGroup">
                            <p:stCondLst>
                              <p:cond delay="5000"/>
                            </p:stCondLst>
                            <p:childTnLst>
                              <p:par>
                                <p:cTn id="21" presetID="8" presetClass="entr" presetSubtype="16" fill="hold" nodeType="afterEffect">
                                  <p:stCondLst>
                                    <p:cond delay="0"/>
                                  </p:stCondLst>
                                  <p:childTnLst>
                                    <p:set>
                                      <p:cBhvr>
                                        <p:cTn id="22" dur="1" fill="hold">
                                          <p:stCondLst>
                                            <p:cond delay="0"/>
                                          </p:stCondLst>
                                        </p:cTn>
                                        <p:tgtEl>
                                          <p:spTgt spid="12329"/>
                                        </p:tgtEl>
                                        <p:attrNameLst>
                                          <p:attrName>style.visibility</p:attrName>
                                        </p:attrNameLst>
                                      </p:cBhvr>
                                      <p:to>
                                        <p:strVal val="visible"/>
                                      </p:to>
                                    </p:set>
                                    <p:animEffect transition="in" filter="diamond(in)">
                                      <p:cBhvr>
                                        <p:cTn id="23" dur="1500"/>
                                        <p:tgtEl>
                                          <p:spTgt spid="12329"/>
                                        </p:tgtEl>
                                      </p:cBhvr>
                                    </p:animEffect>
                                  </p:childTnLst>
                                </p:cTn>
                              </p:par>
                              <p:par>
                                <p:cTn id="24" presetID="10" presetClass="entr" presetSubtype="0" fill="hold" nodeType="withEffect">
                                  <p:stCondLst>
                                    <p:cond delay="0"/>
                                  </p:stCondLst>
                                  <p:childTnLst>
                                    <p:set>
                                      <p:cBhvr>
                                        <p:cTn id="25" dur="1" fill="hold">
                                          <p:stCondLst>
                                            <p:cond delay="0"/>
                                          </p:stCondLst>
                                        </p:cTn>
                                        <p:tgtEl>
                                          <p:spTgt spid="50"/>
                                        </p:tgtEl>
                                        <p:attrNameLst>
                                          <p:attrName>style.visibility</p:attrName>
                                        </p:attrNameLst>
                                      </p:cBhvr>
                                      <p:to>
                                        <p:strVal val="visible"/>
                                      </p:to>
                                    </p:set>
                                    <p:animEffect transition="in" filter="fade">
                                      <p:cBhvr>
                                        <p:cTn id="26" dur="1000"/>
                                        <p:tgtEl>
                                          <p:spTgt spid="50"/>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2330"/>
                                        </p:tgtEl>
                                        <p:attrNameLst>
                                          <p:attrName>style.visibility</p:attrName>
                                        </p:attrNameLst>
                                      </p:cBhvr>
                                      <p:to>
                                        <p:strVal val="visible"/>
                                      </p:to>
                                    </p:set>
                                    <p:anim calcmode="lin" valueType="num">
                                      <p:cBhvr additive="base">
                                        <p:cTn id="31" dur="500" fill="hold"/>
                                        <p:tgtEl>
                                          <p:spTgt spid="12330"/>
                                        </p:tgtEl>
                                        <p:attrNameLst>
                                          <p:attrName>ppt_x</p:attrName>
                                        </p:attrNameLst>
                                      </p:cBhvr>
                                      <p:tavLst>
                                        <p:tav tm="0">
                                          <p:val>
                                            <p:strVal val="#ppt_x"/>
                                          </p:val>
                                        </p:tav>
                                        <p:tav tm="100000">
                                          <p:val>
                                            <p:strVal val="#ppt_x"/>
                                          </p:val>
                                        </p:tav>
                                      </p:tavLst>
                                    </p:anim>
                                    <p:anim calcmode="lin" valueType="num">
                                      <p:cBhvr additive="base">
                                        <p:cTn id="32" dur="500" fill="hold"/>
                                        <p:tgtEl>
                                          <p:spTgt spid="12330"/>
                                        </p:tgtEl>
                                        <p:attrNameLst>
                                          <p:attrName>ppt_y</p:attrName>
                                        </p:attrNameLst>
                                      </p:cBhvr>
                                      <p:tavLst>
                                        <p:tav tm="0">
                                          <p:val>
                                            <p:strVal val="1+#ppt_h/2"/>
                                          </p:val>
                                        </p:tav>
                                        <p:tav tm="100000">
                                          <p:val>
                                            <p:strVal val="#ppt_y"/>
                                          </p:val>
                                        </p:tav>
                                      </p:tavLst>
                                    </p:anim>
                                  </p:childTnLst>
                                </p:cTn>
                              </p:par>
                            </p:childTnLst>
                          </p:cTn>
                        </p:par>
                        <p:par>
                          <p:cTn id="33" fill="hold" nodeType="afterGroup">
                            <p:stCondLst>
                              <p:cond delay="500"/>
                            </p:stCondLst>
                            <p:childTnLst>
                              <p:par>
                                <p:cTn id="34" presetID="10" presetClass="exit" presetSubtype="0" fill="hold" nodeType="afterEffect">
                                  <p:stCondLst>
                                    <p:cond delay="0"/>
                                  </p:stCondLst>
                                  <p:childTnLst>
                                    <p:animEffect transition="out" filter="fade">
                                      <p:cBhvr>
                                        <p:cTn id="35" dur="2000"/>
                                        <p:tgtEl>
                                          <p:spTgt spid="12330"/>
                                        </p:tgtEl>
                                      </p:cBhvr>
                                    </p:animEffect>
                                    <p:set>
                                      <p:cBhvr>
                                        <p:cTn id="36" dur="1" fill="hold">
                                          <p:stCondLst>
                                            <p:cond delay="1999"/>
                                          </p:stCondLst>
                                        </p:cTn>
                                        <p:tgtEl>
                                          <p:spTgt spid="12330"/>
                                        </p:tgtEl>
                                        <p:attrNameLst>
                                          <p:attrName>style.visibility</p:attrName>
                                        </p:attrNameLst>
                                      </p:cBhvr>
                                      <p:to>
                                        <p:strVal val="hidden"/>
                                      </p:to>
                                    </p:set>
                                  </p:childTnLst>
                                </p:cTn>
                              </p:par>
                            </p:childTnLst>
                          </p:cTn>
                        </p:par>
                        <p:par>
                          <p:cTn id="37" fill="hold" nodeType="afterGroup">
                            <p:stCondLst>
                              <p:cond delay="2500"/>
                            </p:stCondLst>
                            <p:childTnLst>
                              <p:par>
                                <p:cTn id="38" presetID="9" presetClass="entr" presetSubtype="0" fill="hold" nodeType="afterEffect">
                                  <p:stCondLst>
                                    <p:cond delay="0"/>
                                  </p:stCondLst>
                                  <p:childTnLst>
                                    <p:set>
                                      <p:cBhvr>
                                        <p:cTn id="39" dur="1" fill="hold">
                                          <p:stCondLst>
                                            <p:cond delay="0"/>
                                          </p:stCondLst>
                                        </p:cTn>
                                        <p:tgtEl>
                                          <p:spTgt spid="12340"/>
                                        </p:tgtEl>
                                        <p:attrNameLst>
                                          <p:attrName>style.visibility</p:attrName>
                                        </p:attrNameLst>
                                      </p:cBhvr>
                                      <p:to>
                                        <p:strVal val="visible"/>
                                      </p:to>
                                    </p:set>
                                    <p:animEffect transition="in" filter="dissolve">
                                      <p:cBhvr>
                                        <p:cTn id="40" dur="1000"/>
                                        <p:tgtEl>
                                          <p:spTgt spid="12340"/>
                                        </p:tgtEl>
                                      </p:cBhvr>
                                    </p:animEffect>
                                  </p:childTnLst>
                                  <p:subTnLst>
                                    <p:set>
                                      <p:cBhvr override="childStyle">
                                        <p:cTn dur="1" fill="hold" display="0" masterRel="sameClick" afterEffect="1">
                                          <p:stCondLst>
                                            <p:cond evt="end" delay="0">
                                              <p:tn val="38"/>
                                            </p:cond>
                                          </p:stCondLst>
                                        </p:cTn>
                                        <p:tgtEl>
                                          <p:spTgt spid="12340"/>
                                        </p:tgtEl>
                                        <p:attrNameLst>
                                          <p:attrName>style.visibility</p:attrName>
                                        </p:attrNameLst>
                                      </p:cBhvr>
                                      <p:to>
                                        <p:strVal val="hidden"/>
                                      </p:to>
                                    </p:set>
                                    <p:audio>
                                      <p:cMediaNode>
                                        <p:cTn display="0" masterRel="sameClick">
                                          <p:stCondLst>
                                            <p:cond evt="begin" delay="0">
                                              <p:tn val="38"/>
                                            </p:cond>
                                          </p:stCondLst>
                                          <p:endCondLst>
                                            <p:cond evt="onStopAudio" delay="0">
                                              <p:tgtEl>
                                                <p:sldTgt/>
                                              </p:tgtEl>
                                            </p:cond>
                                          </p:endCondLst>
                                        </p:cTn>
                                        <p:tgtEl>
                                          <p:sndTgt r:embed="rId2" name="click.wav"/>
                                        </p:tgtEl>
                                      </p:cMediaNode>
                                    </p:audio>
                                  </p:subTnLst>
                                </p:cTn>
                              </p:par>
                              <p:par>
                                <p:cTn id="41" presetID="10" presetClass="exit" presetSubtype="0" fill="hold" nodeType="withEffect">
                                  <p:stCondLst>
                                    <p:cond delay="0"/>
                                  </p:stCondLst>
                                  <p:childTnLst>
                                    <p:animEffect transition="out" filter="fade">
                                      <p:cBhvr>
                                        <p:cTn id="42" dur="1000"/>
                                        <p:tgtEl>
                                          <p:spTgt spid="12340"/>
                                        </p:tgtEl>
                                      </p:cBhvr>
                                    </p:animEffect>
                                    <p:set>
                                      <p:cBhvr>
                                        <p:cTn id="43" dur="1" fill="hold">
                                          <p:stCondLst>
                                            <p:cond delay="999"/>
                                          </p:stCondLst>
                                        </p:cTn>
                                        <p:tgtEl>
                                          <p:spTgt spid="12340"/>
                                        </p:tgtEl>
                                        <p:attrNameLst>
                                          <p:attrName>style.visibility</p:attrName>
                                        </p:attrNameLst>
                                      </p:cBhvr>
                                      <p:to>
                                        <p:strVal val="hidden"/>
                                      </p:to>
                                    </p:set>
                                  </p:childTnLst>
                                </p:cTn>
                              </p:par>
                            </p:childTnLst>
                          </p:cTn>
                        </p:par>
                        <p:par>
                          <p:cTn id="44" fill="hold" nodeType="afterGroup">
                            <p:stCondLst>
                              <p:cond delay="3500"/>
                            </p:stCondLst>
                            <p:childTnLst>
                              <p:par>
                                <p:cTn id="45" presetID="9" presetClass="entr" presetSubtype="0" fill="hold" nodeType="afterEffect">
                                  <p:stCondLst>
                                    <p:cond delay="0"/>
                                  </p:stCondLst>
                                  <p:childTnLst>
                                    <p:set>
                                      <p:cBhvr>
                                        <p:cTn id="46" dur="1" fill="hold">
                                          <p:stCondLst>
                                            <p:cond delay="0"/>
                                          </p:stCondLst>
                                        </p:cTn>
                                        <p:tgtEl>
                                          <p:spTgt spid="12339"/>
                                        </p:tgtEl>
                                        <p:attrNameLst>
                                          <p:attrName>style.visibility</p:attrName>
                                        </p:attrNameLst>
                                      </p:cBhvr>
                                      <p:to>
                                        <p:strVal val="visible"/>
                                      </p:to>
                                    </p:set>
                                    <p:animEffect transition="in" filter="dissolve">
                                      <p:cBhvr>
                                        <p:cTn id="47" dur="1000"/>
                                        <p:tgtEl>
                                          <p:spTgt spid="12339"/>
                                        </p:tgtEl>
                                      </p:cBhvr>
                                    </p:animEffect>
                                  </p:childTnLst>
                                  <p:subTnLst>
                                    <p:set>
                                      <p:cBhvr override="childStyle">
                                        <p:cTn dur="1" fill="hold" display="0" masterRel="sameClick" afterEffect="1">
                                          <p:stCondLst>
                                            <p:cond evt="end" delay="0">
                                              <p:tn val="45"/>
                                            </p:cond>
                                          </p:stCondLst>
                                        </p:cTn>
                                        <p:tgtEl>
                                          <p:spTgt spid="12339"/>
                                        </p:tgtEl>
                                        <p:attrNameLst>
                                          <p:attrName>style.visibility</p:attrName>
                                        </p:attrNameLst>
                                      </p:cBhvr>
                                      <p:to>
                                        <p:strVal val="hidden"/>
                                      </p:to>
                                    </p:set>
                                    <p:audio>
                                      <p:cMediaNode>
                                        <p:cTn display="0" masterRel="sameClick">
                                          <p:stCondLst>
                                            <p:cond evt="begin" delay="0">
                                              <p:tn val="45"/>
                                            </p:cond>
                                          </p:stCondLst>
                                          <p:endCondLst>
                                            <p:cond evt="onStopAudio" delay="0">
                                              <p:tgtEl>
                                                <p:sldTgt/>
                                              </p:tgtEl>
                                            </p:cond>
                                          </p:endCondLst>
                                        </p:cTn>
                                        <p:tgtEl>
                                          <p:sndTgt r:embed="rId2" name="click.wav"/>
                                        </p:tgtEl>
                                      </p:cMediaNode>
                                    </p:audio>
                                  </p:subTnLst>
                                </p:cTn>
                              </p:par>
                            </p:childTnLst>
                          </p:cTn>
                        </p:par>
                        <p:par>
                          <p:cTn id="48" fill="hold" nodeType="afterGroup">
                            <p:stCondLst>
                              <p:cond delay="4500"/>
                            </p:stCondLst>
                            <p:childTnLst>
                              <p:par>
                                <p:cTn id="49" presetID="9" presetClass="entr" presetSubtype="0" fill="hold" nodeType="afterEffect">
                                  <p:stCondLst>
                                    <p:cond delay="0"/>
                                  </p:stCondLst>
                                  <p:childTnLst>
                                    <p:set>
                                      <p:cBhvr>
                                        <p:cTn id="50" dur="1" fill="hold">
                                          <p:stCondLst>
                                            <p:cond delay="0"/>
                                          </p:stCondLst>
                                        </p:cTn>
                                        <p:tgtEl>
                                          <p:spTgt spid="12338"/>
                                        </p:tgtEl>
                                        <p:attrNameLst>
                                          <p:attrName>style.visibility</p:attrName>
                                        </p:attrNameLst>
                                      </p:cBhvr>
                                      <p:to>
                                        <p:strVal val="visible"/>
                                      </p:to>
                                    </p:set>
                                    <p:animEffect transition="in" filter="dissolve">
                                      <p:cBhvr>
                                        <p:cTn id="51" dur="1000"/>
                                        <p:tgtEl>
                                          <p:spTgt spid="12338"/>
                                        </p:tgtEl>
                                      </p:cBhvr>
                                    </p:animEffect>
                                  </p:childTnLst>
                                  <p:subTnLst>
                                    <p:set>
                                      <p:cBhvr override="childStyle">
                                        <p:cTn dur="1" fill="hold" display="0" masterRel="sameClick" afterEffect="1">
                                          <p:stCondLst>
                                            <p:cond evt="end" delay="0">
                                              <p:tn val="49"/>
                                            </p:cond>
                                          </p:stCondLst>
                                        </p:cTn>
                                        <p:tgtEl>
                                          <p:spTgt spid="12338"/>
                                        </p:tgtEl>
                                        <p:attrNameLst>
                                          <p:attrName>style.visibility</p:attrName>
                                        </p:attrNameLst>
                                      </p:cBhvr>
                                      <p:to>
                                        <p:strVal val="hidden"/>
                                      </p:to>
                                    </p:set>
                                    <p:audio>
                                      <p:cMediaNode>
                                        <p:cTn display="0" masterRel="sameClick">
                                          <p:stCondLst>
                                            <p:cond evt="begin" delay="0">
                                              <p:tn val="49"/>
                                            </p:cond>
                                          </p:stCondLst>
                                          <p:endCondLst>
                                            <p:cond evt="onStopAudio" delay="0">
                                              <p:tgtEl>
                                                <p:sldTgt/>
                                              </p:tgtEl>
                                            </p:cond>
                                          </p:endCondLst>
                                        </p:cTn>
                                        <p:tgtEl>
                                          <p:sndTgt r:embed="rId2" name="click.wav"/>
                                        </p:tgtEl>
                                      </p:cMediaNode>
                                    </p:audio>
                                  </p:subTnLst>
                                </p:cTn>
                              </p:par>
                            </p:childTnLst>
                          </p:cTn>
                        </p:par>
                        <p:par>
                          <p:cTn id="52" fill="hold" nodeType="afterGroup">
                            <p:stCondLst>
                              <p:cond delay="5500"/>
                            </p:stCondLst>
                            <p:childTnLst>
                              <p:par>
                                <p:cTn id="53" presetID="9" presetClass="entr" presetSubtype="0" fill="hold" nodeType="afterEffect">
                                  <p:stCondLst>
                                    <p:cond delay="0"/>
                                  </p:stCondLst>
                                  <p:childTnLst>
                                    <p:set>
                                      <p:cBhvr>
                                        <p:cTn id="54" dur="1" fill="hold">
                                          <p:stCondLst>
                                            <p:cond delay="0"/>
                                          </p:stCondLst>
                                        </p:cTn>
                                        <p:tgtEl>
                                          <p:spTgt spid="12337"/>
                                        </p:tgtEl>
                                        <p:attrNameLst>
                                          <p:attrName>style.visibility</p:attrName>
                                        </p:attrNameLst>
                                      </p:cBhvr>
                                      <p:to>
                                        <p:strVal val="visible"/>
                                      </p:to>
                                    </p:set>
                                    <p:animEffect transition="in" filter="dissolve">
                                      <p:cBhvr>
                                        <p:cTn id="55" dur="1000"/>
                                        <p:tgtEl>
                                          <p:spTgt spid="12337"/>
                                        </p:tgtEl>
                                      </p:cBhvr>
                                    </p:animEffect>
                                  </p:childTnLst>
                                  <p:subTnLst>
                                    <p:set>
                                      <p:cBhvr override="childStyle">
                                        <p:cTn dur="1" fill="hold" display="0" masterRel="sameClick" afterEffect="1">
                                          <p:stCondLst>
                                            <p:cond evt="end" delay="0">
                                              <p:tn val="53"/>
                                            </p:cond>
                                          </p:stCondLst>
                                        </p:cTn>
                                        <p:tgtEl>
                                          <p:spTgt spid="12337"/>
                                        </p:tgtEl>
                                        <p:attrNameLst>
                                          <p:attrName>style.visibility</p:attrName>
                                        </p:attrNameLst>
                                      </p:cBhvr>
                                      <p:to>
                                        <p:strVal val="hidden"/>
                                      </p:to>
                                    </p:set>
                                    <p:audio>
                                      <p:cMediaNode>
                                        <p:cTn display="0" masterRel="sameClick">
                                          <p:stCondLst>
                                            <p:cond evt="begin" delay="0">
                                              <p:tn val="53"/>
                                            </p:cond>
                                          </p:stCondLst>
                                          <p:endCondLst>
                                            <p:cond evt="onStopAudio" delay="0">
                                              <p:tgtEl>
                                                <p:sldTgt/>
                                              </p:tgtEl>
                                            </p:cond>
                                          </p:endCondLst>
                                        </p:cTn>
                                        <p:tgtEl>
                                          <p:sndTgt r:embed="rId2" name="click.wav"/>
                                        </p:tgtEl>
                                      </p:cMediaNode>
                                    </p:audio>
                                  </p:subTnLst>
                                </p:cTn>
                              </p:par>
                            </p:childTnLst>
                          </p:cTn>
                        </p:par>
                        <p:par>
                          <p:cTn id="56" fill="hold" nodeType="afterGroup">
                            <p:stCondLst>
                              <p:cond delay="6500"/>
                            </p:stCondLst>
                            <p:childTnLst>
                              <p:par>
                                <p:cTn id="57" presetID="9" presetClass="entr" presetSubtype="0" fill="hold" nodeType="afterEffect">
                                  <p:stCondLst>
                                    <p:cond delay="0"/>
                                  </p:stCondLst>
                                  <p:childTnLst>
                                    <p:set>
                                      <p:cBhvr>
                                        <p:cTn id="58" dur="1" fill="hold">
                                          <p:stCondLst>
                                            <p:cond delay="0"/>
                                          </p:stCondLst>
                                        </p:cTn>
                                        <p:tgtEl>
                                          <p:spTgt spid="12336"/>
                                        </p:tgtEl>
                                        <p:attrNameLst>
                                          <p:attrName>style.visibility</p:attrName>
                                        </p:attrNameLst>
                                      </p:cBhvr>
                                      <p:to>
                                        <p:strVal val="visible"/>
                                      </p:to>
                                    </p:set>
                                    <p:animEffect transition="in" filter="dissolve">
                                      <p:cBhvr>
                                        <p:cTn id="59" dur="1000"/>
                                        <p:tgtEl>
                                          <p:spTgt spid="12336"/>
                                        </p:tgtEl>
                                      </p:cBhvr>
                                    </p:animEffect>
                                  </p:childTnLst>
                                  <p:subTnLst>
                                    <p:set>
                                      <p:cBhvr override="childStyle">
                                        <p:cTn dur="1" fill="hold" display="0" masterRel="sameClick" afterEffect="1">
                                          <p:stCondLst>
                                            <p:cond evt="end" delay="0">
                                              <p:tn val="57"/>
                                            </p:cond>
                                          </p:stCondLst>
                                        </p:cTn>
                                        <p:tgtEl>
                                          <p:spTgt spid="12336"/>
                                        </p:tgtEl>
                                        <p:attrNameLst>
                                          <p:attrName>style.visibility</p:attrName>
                                        </p:attrNameLst>
                                      </p:cBhvr>
                                      <p:to>
                                        <p:strVal val="hidden"/>
                                      </p:to>
                                    </p:set>
                                    <p:audio>
                                      <p:cMediaNode>
                                        <p:cTn display="0" masterRel="sameClick">
                                          <p:stCondLst>
                                            <p:cond evt="begin" delay="0">
                                              <p:tn val="57"/>
                                            </p:cond>
                                          </p:stCondLst>
                                          <p:endCondLst>
                                            <p:cond evt="onStopAudio" delay="0">
                                              <p:tgtEl>
                                                <p:sldTgt/>
                                              </p:tgtEl>
                                            </p:cond>
                                          </p:endCondLst>
                                        </p:cTn>
                                        <p:tgtEl>
                                          <p:sndTgt r:embed="rId2" name="click.wav"/>
                                        </p:tgtEl>
                                      </p:cMediaNode>
                                    </p:audio>
                                  </p:subTnLst>
                                </p:cTn>
                              </p:par>
                            </p:childTnLst>
                          </p:cTn>
                        </p:par>
                        <p:par>
                          <p:cTn id="60" fill="hold" nodeType="afterGroup">
                            <p:stCondLst>
                              <p:cond delay="7500"/>
                            </p:stCondLst>
                            <p:childTnLst>
                              <p:par>
                                <p:cTn id="61" presetID="9" presetClass="entr" presetSubtype="0" fill="hold" nodeType="afterEffect">
                                  <p:stCondLst>
                                    <p:cond delay="0"/>
                                  </p:stCondLst>
                                  <p:childTnLst>
                                    <p:set>
                                      <p:cBhvr>
                                        <p:cTn id="62" dur="1" fill="hold">
                                          <p:stCondLst>
                                            <p:cond delay="0"/>
                                          </p:stCondLst>
                                        </p:cTn>
                                        <p:tgtEl>
                                          <p:spTgt spid="12335"/>
                                        </p:tgtEl>
                                        <p:attrNameLst>
                                          <p:attrName>style.visibility</p:attrName>
                                        </p:attrNameLst>
                                      </p:cBhvr>
                                      <p:to>
                                        <p:strVal val="visible"/>
                                      </p:to>
                                    </p:set>
                                    <p:animEffect transition="in" filter="dissolve">
                                      <p:cBhvr>
                                        <p:cTn id="63" dur="1000"/>
                                        <p:tgtEl>
                                          <p:spTgt spid="12335"/>
                                        </p:tgtEl>
                                      </p:cBhvr>
                                    </p:animEffect>
                                  </p:childTnLst>
                                  <p:subTnLst>
                                    <p:set>
                                      <p:cBhvr override="childStyle">
                                        <p:cTn dur="1" fill="hold" display="0" masterRel="sameClick" afterEffect="1">
                                          <p:stCondLst>
                                            <p:cond evt="end" delay="0">
                                              <p:tn val="61"/>
                                            </p:cond>
                                          </p:stCondLst>
                                        </p:cTn>
                                        <p:tgtEl>
                                          <p:spTgt spid="12335"/>
                                        </p:tgtEl>
                                        <p:attrNameLst>
                                          <p:attrName>style.visibility</p:attrName>
                                        </p:attrNameLst>
                                      </p:cBhvr>
                                      <p:to>
                                        <p:strVal val="hidden"/>
                                      </p:to>
                                    </p:set>
                                    <p:audio>
                                      <p:cMediaNode>
                                        <p:cTn display="0" masterRel="sameClick">
                                          <p:stCondLst>
                                            <p:cond evt="begin" delay="0">
                                              <p:tn val="61"/>
                                            </p:cond>
                                          </p:stCondLst>
                                          <p:endCondLst>
                                            <p:cond evt="onStopAudio" delay="0">
                                              <p:tgtEl>
                                                <p:sldTgt/>
                                              </p:tgtEl>
                                            </p:cond>
                                          </p:endCondLst>
                                        </p:cTn>
                                        <p:tgtEl>
                                          <p:sndTgt r:embed="rId2" name="click.wav"/>
                                        </p:tgtEl>
                                      </p:cMediaNode>
                                    </p:audio>
                                  </p:subTnLst>
                                </p:cTn>
                              </p:par>
                            </p:childTnLst>
                          </p:cTn>
                        </p:par>
                        <p:par>
                          <p:cTn id="64" fill="hold" nodeType="afterGroup">
                            <p:stCondLst>
                              <p:cond delay="8500"/>
                            </p:stCondLst>
                            <p:childTnLst>
                              <p:par>
                                <p:cTn id="65" presetID="9" presetClass="entr" presetSubtype="0" fill="hold" nodeType="afterEffect">
                                  <p:stCondLst>
                                    <p:cond delay="0"/>
                                  </p:stCondLst>
                                  <p:childTnLst>
                                    <p:set>
                                      <p:cBhvr>
                                        <p:cTn id="66" dur="1" fill="hold">
                                          <p:stCondLst>
                                            <p:cond delay="0"/>
                                          </p:stCondLst>
                                        </p:cTn>
                                        <p:tgtEl>
                                          <p:spTgt spid="12334"/>
                                        </p:tgtEl>
                                        <p:attrNameLst>
                                          <p:attrName>style.visibility</p:attrName>
                                        </p:attrNameLst>
                                      </p:cBhvr>
                                      <p:to>
                                        <p:strVal val="visible"/>
                                      </p:to>
                                    </p:set>
                                    <p:animEffect transition="in" filter="dissolve">
                                      <p:cBhvr>
                                        <p:cTn id="67" dur="1000"/>
                                        <p:tgtEl>
                                          <p:spTgt spid="12334"/>
                                        </p:tgtEl>
                                      </p:cBhvr>
                                    </p:animEffect>
                                  </p:childTnLst>
                                  <p:subTnLst>
                                    <p:set>
                                      <p:cBhvr override="childStyle">
                                        <p:cTn dur="1" fill="hold" display="0" masterRel="sameClick" afterEffect="1">
                                          <p:stCondLst>
                                            <p:cond evt="end" delay="0">
                                              <p:tn val="65"/>
                                            </p:cond>
                                          </p:stCondLst>
                                        </p:cTn>
                                        <p:tgtEl>
                                          <p:spTgt spid="12334"/>
                                        </p:tgtEl>
                                        <p:attrNameLst>
                                          <p:attrName>style.visibility</p:attrName>
                                        </p:attrNameLst>
                                      </p:cBhvr>
                                      <p:to>
                                        <p:strVal val="hidden"/>
                                      </p:to>
                                    </p:set>
                                    <p:audio>
                                      <p:cMediaNode>
                                        <p:cTn display="0" masterRel="sameClick">
                                          <p:stCondLst>
                                            <p:cond evt="begin" delay="0">
                                              <p:tn val="65"/>
                                            </p:cond>
                                          </p:stCondLst>
                                          <p:endCondLst>
                                            <p:cond evt="onStopAudio" delay="0">
                                              <p:tgtEl>
                                                <p:sldTgt/>
                                              </p:tgtEl>
                                            </p:cond>
                                          </p:endCondLst>
                                        </p:cTn>
                                        <p:tgtEl>
                                          <p:sndTgt r:embed="rId2" name="click.wav"/>
                                        </p:tgtEl>
                                      </p:cMediaNode>
                                    </p:audio>
                                  </p:subTnLst>
                                </p:cTn>
                              </p:par>
                            </p:childTnLst>
                          </p:cTn>
                        </p:par>
                        <p:par>
                          <p:cTn id="68" fill="hold" nodeType="afterGroup">
                            <p:stCondLst>
                              <p:cond delay="9500"/>
                            </p:stCondLst>
                            <p:childTnLst>
                              <p:par>
                                <p:cTn id="69" presetID="9" presetClass="entr" presetSubtype="0" fill="hold" nodeType="afterEffect">
                                  <p:stCondLst>
                                    <p:cond delay="0"/>
                                  </p:stCondLst>
                                  <p:childTnLst>
                                    <p:set>
                                      <p:cBhvr>
                                        <p:cTn id="70" dur="1" fill="hold">
                                          <p:stCondLst>
                                            <p:cond delay="0"/>
                                          </p:stCondLst>
                                        </p:cTn>
                                        <p:tgtEl>
                                          <p:spTgt spid="12333"/>
                                        </p:tgtEl>
                                        <p:attrNameLst>
                                          <p:attrName>style.visibility</p:attrName>
                                        </p:attrNameLst>
                                      </p:cBhvr>
                                      <p:to>
                                        <p:strVal val="visible"/>
                                      </p:to>
                                    </p:set>
                                    <p:animEffect transition="in" filter="dissolve">
                                      <p:cBhvr>
                                        <p:cTn id="71" dur="1000"/>
                                        <p:tgtEl>
                                          <p:spTgt spid="12333"/>
                                        </p:tgtEl>
                                      </p:cBhvr>
                                    </p:animEffect>
                                  </p:childTnLst>
                                  <p:subTnLst>
                                    <p:set>
                                      <p:cBhvr override="childStyle">
                                        <p:cTn dur="1" fill="hold" display="0" masterRel="sameClick" afterEffect="1">
                                          <p:stCondLst>
                                            <p:cond evt="end" delay="0">
                                              <p:tn val="69"/>
                                            </p:cond>
                                          </p:stCondLst>
                                        </p:cTn>
                                        <p:tgtEl>
                                          <p:spTgt spid="12333"/>
                                        </p:tgtEl>
                                        <p:attrNameLst>
                                          <p:attrName>style.visibility</p:attrName>
                                        </p:attrNameLst>
                                      </p:cBhvr>
                                      <p:to>
                                        <p:strVal val="hidden"/>
                                      </p:to>
                                    </p:set>
                                    <p:audio>
                                      <p:cMediaNode>
                                        <p:cTn display="0" masterRel="sameClick">
                                          <p:stCondLst>
                                            <p:cond evt="begin" delay="0">
                                              <p:tn val="69"/>
                                            </p:cond>
                                          </p:stCondLst>
                                          <p:endCondLst>
                                            <p:cond evt="onStopAudio" delay="0">
                                              <p:tgtEl>
                                                <p:sldTgt/>
                                              </p:tgtEl>
                                            </p:cond>
                                          </p:endCondLst>
                                        </p:cTn>
                                        <p:tgtEl>
                                          <p:sndTgt r:embed="rId2" name="click.wav"/>
                                        </p:tgtEl>
                                      </p:cMediaNode>
                                    </p:audio>
                                  </p:subTnLst>
                                </p:cTn>
                              </p:par>
                            </p:childTnLst>
                          </p:cTn>
                        </p:par>
                        <p:par>
                          <p:cTn id="72" fill="hold" nodeType="afterGroup">
                            <p:stCondLst>
                              <p:cond delay="10500"/>
                            </p:stCondLst>
                            <p:childTnLst>
                              <p:par>
                                <p:cTn id="73" presetID="9" presetClass="entr" presetSubtype="0" fill="hold" nodeType="afterEffect">
                                  <p:stCondLst>
                                    <p:cond delay="0"/>
                                  </p:stCondLst>
                                  <p:childTnLst>
                                    <p:set>
                                      <p:cBhvr>
                                        <p:cTn id="74" dur="1" fill="hold">
                                          <p:stCondLst>
                                            <p:cond delay="0"/>
                                          </p:stCondLst>
                                        </p:cTn>
                                        <p:tgtEl>
                                          <p:spTgt spid="12332"/>
                                        </p:tgtEl>
                                        <p:attrNameLst>
                                          <p:attrName>style.visibility</p:attrName>
                                        </p:attrNameLst>
                                      </p:cBhvr>
                                      <p:to>
                                        <p:strVal val="visible"/>
                                      </p:to>
                                    </p:set>
                                    <p:animEffect transition="in" filter="dissolve">
                                      <p:cBhvr>
                                        <p:cTn id="75" dur="1000"/>
                                        <p:tgtEl>
                                          <p:spTgt spid="12332"/>
                                        </p:tgtEl>
                                      </p:cBhvr>
                                    </p:animEffect>
                                  </p:childTnLst>
                                  <p:subTnLst>
                                    <p:set>
                                      <p:cBhvr override="childStyle">
                                        <p:cTn dur="1" fill="hold" display="0" masterRel="sameClick" afterEffect="1">
                                          <p:stCondLst>
                                            <p:cond evt="end" delay="0">
                                              <p:tn val="73"/>
                                            </p:cond>
                                          </p:stCondLst>
                                        </p:cTn>
                                        <p:tgtEl>
                                          <p:spTgt spid="12332"/>
                                        </p:tgtEl>
                                        <p:attrNameLst>
                                          <p:attrName>style.visibility</p:attrName>
                                        </p:attrNameLst>
                                      </p:cBhvr>
                                      <p:to>
                                        <p:strVal val="hidden"/>
                                      </p:to>
                                    </p:set>
                                    <p:audio>
                                      <p:cMediaNode>
                                        <p:cTn display="0" masterRel="sameClick">
                                          <p:stCondLst>
                                            <p:cond evt="begin" delay="0">
                                              <p:tn val="73"/>
                                            </p:cond>
                                          </p:stCondLst>
                                          <p:endCondLst>
                                            <p:cond evt="onStopAudio" delay="0">
                                              <p:tgtEl>
                                                <p:sldTgt/>
                                              </p:tgtEl>
                                            </p:cond>
                                          </p:endCondLst>
                                        </p:cTn>
                                        <p:tgtEl>
                                          <p:sndTgt r:embed="rId2" name="click.wav"/>
                                        </p:tgtEl>
                                      </p:cMediaNode>
                                    </p:audio>
                                  </p:subTnLst>
                                </p:cTn>
                              </p:par>
                            </p:childTnLst>
                          </p:cTn>
                        </p:par>
                        <p:par>
                          <p:cTn id="76" fill="hold" nodeType="afterGroup">
                            <p:stCondLst>
                              <p:cond delay="11500"/>
                            </p:stCondLst>
                            <p:childTnLst>
                              <p:par>
                                <p:cTn id="77" presetID="9" presetClass="entr" presetSubtype="0" fill="hold" nodeType="afterEffect">
                                  <p:stCondLst>
                                    <p:cond delay="0"/>
                                  </p:stCondLst>
                                  <p:childTnLst>
                                    <p:set>
                                      <p:cBhvr>
                                        <p:cTn id="78" dur="1" fill="hold">
                                          <p:stCondLst>
                                            <p:cond delay="0"/>
                                          </p:stCondLst>
                                        </p:cTn>
                                        <p:tgtEl>
                                          <p:spTgt spid="12331"/>
                                        </p:tgtEl>
                                        <p:attrNameLst>
                                          <p:attrName>style.visibility</p:attrName>
                                        </p:attrNameLst>
                                      </p:cBhvr>
                                      <p:to>
                                        <p:strVal val="visible"/>
                                      </p:to>
                                    </p:set>
                                    <p:animEffect transition="in" filter="dissolve">
                                      <p:cBhvr>
                                        <p:cTn id="79" dur="1000"/>
                                        <p:tgtEl>
                                          <p:spTgt spid="12331"/>
                                        </p:tgtEl>
                                      </p:cBhvr>
                                    </p:animEffect>
                                  </p:childTnLst>
                                  <p:subTnLst>
                                    <p:set>
                                      <p:cBhvr override="childStyle">
                                        <p:cTn dur="1" fill="hold" display="0" masterRel="sameClick" afterEffect="1">
                                          <p:stCondLst>
                                            <p:cond evt="end" delay="0">
                                              <p:tn val="77"/>
                                            </p:cond>
                                          </p:stCondLst>
                                        </p:cTn>
                                        <p:tgtEl>
                                          <p:spTgt spid="12331"/>
                                        </p:tgtEl>
                                        <p:attrNameLst>
                                          <p:attrName>style.visibility</p:attrName>
                                        </p:attrNameLst>
                                      </p:cBhvr>
                                      <p:to>
                                        <p:strVal val="hidden"/>
                                      </p:to>
                                    </p:se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childTnLst>
                          </p:cTn>
                        </p:par>
                        <p:par>
                          <p:cTn id="80" fill="hold" nodeType="afterGroup">
                            <p:stCondLst>
                              <p:cond delay="12500"/>
                            </p:stCondLst>
                            <p:childTnLst>
                              <p:par>
                                <p:cTn id="81" presetID="5" presetClass="entr" presetSubtype="10" fill="hold" grpId="0" nodeType="afterEffect" nodePh="1">
                                  <p:stCondLst>
                                    <p:cond delay="0"/>
                                  </p:stCondLst>
                                  <p:endCondLst>
                                    <p:cond evt="begin" delay="0">
                                      <p:tn val="81"/>
                                    </p:cond>
                                  </p:endCondLst>
                                  <p:childTnLst>
                                    <p:set>
                                      <p:cBhvr>
                                        <p:cTn id="82" dur="1" fill="hold">
                                          <p:stCondLst>
                                            <p:cond delay="0"/>
                                          </p:stCondLst>
                                        </p:cTn>
                                        <p:tgtEl>
                                          <p:spTgt spid="12341"/>
                                        </p:tgtEl>
                                        <p:attrNameLst>
                                          <p:attrName>style.visibility</p:attrName>
                                        </p:attrNameLst>
                                      </p:cBhvr>
                                      <p:to>
                                        <p:strVal val="visible"/>
                                      </p:to>
                                    </p:set>
                                    <p:animEffect transition="in" filter="checkerboard(across)">
                                      <p:cBhvr>
                                        <p:cTn id="83" dur="500"/>
                                        <p:tgtEl>
                                          <p:spTgt spid="12341"/>
                                        </p:tgtEl>
                                      </p:cBhvr>
                                    </p:animEffect>
                                  </p:childTnLst>
                                  <p:subTnLst>
                                    <p:set>
                                      <p:cBhvr override="childStyle">
                                        <p:cTn dur="1" fill="hold" display="0" masterRel="sameClick" afterEffect="1">
                                          <p:stCondLst>
                                            <p:cond evt="end" delay="0">
                                              <p:tn val="81"/>
                                            </p:cond>
                                          </p:stCondLst>
                                        </p:cTn>
                                        <p:tgtEl>
                                          <p:spTgt spid="12341"/>
                                        </p:tgtEl>
                                        <p:attrNameLst>
                                          <p:attrName>style.visibility</p:attrName>
                                        </p:attrNameLst>
                                      </p:cBhvr>
                                      <p:to>
                                        <p:strVal val="hidden"/>
                                      </p:to>
                                    </p:set>
                                    <p:audio>
                                      <p:cMediaNode>
                                        <p:cTn display="0" masterRel="sameClick">
                                          <p:stCondLst>
                                            <p:cond evt="begin" delay="0">
                                              <p:tn val="81"/>
                                            </p:cond>
                                          </p:stCondLst>
                                          <p:endCondLst>
                                            <p:cond evt="onStopAudio" delay="0">
                                              <p:tgtEl>
                                                <p:sldTgt/>
                                              </p:tgtEl>
                                            </p:cond>
                                          </p:endCondLst>
                                        </p:cTn>
                                        <p:tgtEl>
                                          <p:sndTgt r:embed="rId3" name="bomb.wav"/>
                                        </p:tgtEl>
                                      </p:cMediaNode>
                                    </p:audio>
                                  </p:subTnLst>
                                </p:cTn>
                              </p:par>
                              <p:par>
                                <p:cTn id="84" presetID="10" presetClass="entr" presetSubtype="0" fill="hold" nodeType="withEffect">
                                  <p:stCondLst>
                                    <p:cond delay="0"/>
                                  </p:stCondLst>
                                  <p:childTnLst>
                                    <p:set>
                                      <p:cBhvr>
                                        <p:cTn id="85" dur="1" fill="hold">
                                          <p:stCondLst>
                                            <p:cond delay="0"/>
                                          </p:stCondLst>
                                        </p:cTn>
                                        <p:tgtEl>
                                          <p:spTgt spid="12330"/>
                                        </p:tgtEl>
                                        <p:attrNameLst>
                                          <p:attrName>style.visibility</p:attrName>
                                        </p:attrNameLst>
                                      </p:cBhvr>
                                      <p:to>
                                        <p:strVal val="visible"/>
                                      </p:to>
                                    </p:set>
                                    <p:animEffect transition="in" filter="fade">
                                      <p:cBhvr>
                                        <p:cTn id="86" dur="2000"/>
                                        <p:tgtEl>
                                          <p:spTgt spid="12330"/>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32" presetClass="emph" presetSubtype="0" repeatCount="indefinite" fill="hold" nodeType="clickEffect">
                                  <p:stCondLst>
                                    <p:cond delay="0"/>
                                  </p:stCondLst>
                                  <p:endCondLst>
                                    <p:cond evt="onNext" delay="0">
                                      <p:tgtEl>
                                        <p:sldTgt/>
                                      </p:tgtEl>
                                    </p:cond>
                                  </p:endCondLst>
                                  <p:childTnLst>
                                    <p:animClr clrSpc="rgb" dir="cw">
                                      <p:cBhvr override="childStyle">
                                        <p:cTn id="90" dur="100" fill="hold"/>
                                        <p:tgtEl>
                                          <p:spTgt spid="12329"/>
                                        </p:tgtEl>
                                        <p:attrNameLst>
                                          <p:attrName>style.color</p:attrName>
                                        </p:attrNameLst>
                                      </p:cBhvr>
                                      <p:to>
                                        <a:schemeClr val="accent2"/>
                                      </p:to>
                                    </p:animClr>
                                    <p:animClr clrSpc="rgb" dir="cw">
                                      <p:cBhvr>
                                        <p:cTn id="91" dur="100" fill="hold"/>
                                        <p:tgtEl>
                                          <p:spTgt spid="12329"/>
                                        </p:tgtEl>
                                        <p:attrNameLst>
                                          <p:attrName>fillcolor</p:attrName>
                                        </p:attrNameLst>
                                      </p:cBhvr>
                                      <p:to>
                                        <a:schemeClr val="accent2"/>
                                      </p:to>
                                    </p:animClr>
                                    <p:set>
                                      <p:cBhvr>
                                        <p:cTn id="92" dur="100" fill="hold"/>
                                        <p:tgtEl>
                                          <p:spTgt spid="12329"/>
                                        </p:tgtEl>
                                        <p:attrNameLst>
                                          <p:attrName>fill.type</p:attrName>
                                        </p:attrNameLst>
                                      </p:cBhvr>
                                      <p:to>
                                        <p:strVal val="solid"/>
                                      </p:to>
                                    </p:set>
                                    <p:set>
                                      <p:cBhvr>
                                        <p:cTn id="93" dur="100" fill="hold"/>
                                        <p:tgtEl>
                                          <p:spTgt spid="12329"/>
                                        </p:tgtEl>
                                        <p:attrNameLst>
                                          <p:attrName>fill.on</p:attrName>
                                        </p:attrNameLst>
                                      </p:cBhvr>
                                      <p:to>
                                        <p:strVal val="true"/>
                                      </p:to>
                                    </p:set>
                                    <p:animRot by="120000">
                                      <p:cBhvr>
                                        <p:cTn id="94" dur="100" fill="hold">
                                          <p:stCondLst>
                                            <p:cond delay="0"/>
                                          </p:stCondLst>
                                        </p:cTn>
                                        <p:tgtEl>
                                          <p:spTgt spid="12329"/>
                                        </p:tgtEl>
                                        <p:attrNameLst>
                                          <p:attrName>r</p:attrName>
                                        </p:attrNameLst>
                                      </p:cBhvr>
                                    </p:animRot>
                                    <p:animRot by="-240000">
                                      <p:cBhvr>
                                        <p:cTn id="95" dur="200" fill="hold">
                                          <p:stCondLst>
                                            <p:cond delay="200"/>
                                          </p:stCondLst>
                                        </p:cTn>
                                        <p:tgtEl>
                                          <p:spTgt spid="12329"/>
                                        </p:tgtEl>
                                        <p:attrNameLst>
                                          <p:attrName>r</p:attrName>
                                        </p:attrNameLst>
                                      </p:cBhvr>
                                    </p:animRot>
                                    <p:animRot by="240000">
                                      <p:cBhvr>
                                        <p:cTn id="96" dur="200" fill="hold">
                                          <p:stCondLst>
                                            <p:cond delay="400"/>
                                          </p:stCondLst>
                                        </p:cTn>
                                        <p:tgtEl>
                                          <p:spTgt spid="12329"/>
                                        </p:tgtEl>
                                        <p:attrNameLst>
                                          <p:attrName>r</p:attrName>
                                        </p:attrNameLst>
                                      </p:cBhvr>
                                    </p:animRot>
                                    <p:animRot by="-240000">
                                      <p:cBhvr>
                                        <p:cTn id="97" dur="200" fill="hold">
                                          <p:stCondLst>
                                            <p:cond delay="600"/>
                                          </p:stCondLst>
                                        </p:cTn>
                                        <p:tgtEl>
                                          <p:spTgt spid="12329"/>
                                        </p:tgtEl>
                                        <p:attrNameLst>
                                          <p:attrName>r</p:attrName>
                                        </p:attrNameLst>
                                      </p:cBhvr>
                                    </p:animRot>
                                    <p:animRot by="120000">
                                      <p:cBhvr>
                                        <p:cTn id="98" dur="200" fill="hold">
                                          <p:stCondLst>
                                            <p:cond delay="800"/>
                                          </p:stCondLst>
                                        </p:cTn>
                                        <p:tgtEl>
                                          <p:spTgt spid="12329"/>
                                        </p:tgtEl>
                                        <p:attrNameLst>
                                          <p:attrName>r</p:attrName>
                                        </p:attrNameLst>
                                      </p:cBhvr>
                                    </p:animRot>
                                  </p:childTnLst>
                                </p:cTn>
                              </p:par>
                              <p:par>
                                <p:cTn id="99" presetID="10" presetClass="exit" presetSubtype="0" fill="hold" nodeType="withEffect">
                                  <p:stCondLst>
                                    <p:cond delay="0"/>
                                  </p:stCondLst>
                                  <p:childTnLst>
                                    <p:animEffect transition="out" filter="fade">
                                      <p:cBhvr>
                                        <p:cTn id="100" dur="2000"/>
                                        <p:tgtEl>
                                          <p:spTgt spid="12330"/>
                                        </p:tgtEl>
                                      </p:cBhvr>
                                    </p:animEffect>
                                    <p:set>
                                      <p:cBhvr>
                                        <p:cTn id="101" dur="1" fill="hold">
                                          <p:stCondLst>
                                            <p:cond delay="1999"/>
                                          </p:stCondLst>
                                        </p:cTn>
                                        <p:tgtEl>
                                          <p:spTgt spid="123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10" grpId="0" animBg="1"/>
      <p:bldP spid="1234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78" name="AutoShape 22">
            <a:extLst>
              <a:ext uri="{FF2B5EF4-FFF2-40B4-BE49-F238E27FC236}">
                <a16:creationId xmlns:a16="http://schemas.microsoft.com/office/drawing/2014/main" xmlns="" id="{FA3E7BFB-3E17-4129-8053-EEB4DDB4FBFB}"/>
              </a:ext>
            </a:extLst>
          </p:cNvPr>
          <p:cNvSpPr>
            <a:spLocks noChangeArrowheads="1"/>
          </p:cNvSpPr>
          <p:nvPr/>
        </p:nvSpPr>
        <p:spPr bwMode="auto">
          <a:xfrm>
            <a:off x="1371600" y="990600"/>
            <a:ext cx="9829800" cy="1066800"/>
          </a:xfrm>
          <a:prstGeom prst="wedgeRoundRectCallout">
            <a:avLst>
              <a:gd name="adj1" fmla="val -31370"/>
              <a:gd name="adj2" fmla="val 45685"/>
              <a:gd name="adj3" fmla="val 16667"/>
            </a:avLst>
          </a:prstGeom>
          <a:solidFill>
            <a:srgbClr val="008000">
              <a:alpha val="78038"/>
            </a:srgbClr>
          </a:solidFill>
          <a:ln w="38100" algn="ctr">
            <a:solidFill>
              <a:schemeClr val="tx1"/>
            </a:solidFill>
            <a:miter lim="800000"/>
            <a:headEnd/>
            <a:tailEnd/>
          </a:ln>
          <a:effectLst>
            <a:outerShdw dist="35921" dir="2700000" algn="ctr" rotWithShape="0">
              <a:schemeClr val="bg2"/>
            </a:outerShdw>
          </a:effectLst>
        </p:spPr>
        <p:txBody>
          <a:bodyPr anchor="ct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Câu 3: Trong một tam giác cân, hai đường phân giác ứng với hai cạnh bên thì…</a:t>
            </a:r>
          </a:p>
        </p:txBody>
      </p:sp>
      <p:grpSp>
        <p:nvGrpSpPr>
          <p:cNvPr id="19504" name="Group 48">
            <a:extLst>
              <a:ext uri="{FF2B5EF4-FFF2-40B4-BE49-F238E27FC236}">
                <a16:creationId xmlns:a16="http://schemas.microsoft.com/office/drawing/2014/main" xmlns="" id="{D9F91AF6-4310-466C-89FB-09D5959622EB}"/>
              </a:ext>
            </a:extLst>
          </p:cNvPr>
          <p:cNvGrpSpPr>
            <a:grpSpLocks/>
          </p:cNvGrpSpPr>
          <p:nvPr/>
        </p:nvGrpSpPr>
        <p:grpSpPr bwMode="auto">
          <a:xfrm>
            <a:off x="3352800" y="3536950"/>
            <a:ext cx="5867400" cy="806450"/>
            <a:chOff x="432" y="1844"/>
            <a:chExt cx="3696" cy="508"/>
          </a:xfrm>
        </p:grpSpPr>
        <p:grpSp>
          <p:nvGrpSpPr>
            <p:cNvPr id="31787" name="Group 40">
              <a:extLst>
                <a:ext uri="{FF2B5EF4-FFF2-40B4-BE49-F238E27FC236}">
                  <a16:creationId xmlns:a16="http://schemas.microsoft.com/office/drawing/2014/main" xmlns="" id="{9AEE7F8E-CD55-4D7B-82AC-DD7CB985193E}"/>
                </a:ext>
              </a:extLst>
            </p:cNvPr>
            <p:cNvGrpSpPr>
              <a:grpSpLocks/>
            </p:cNvGrpSpPr>
            <p:nvPr/>
          </p:nvGrpSpPr>
          <p:grpSpPr bwMode="auto">
            <a:xfrm>
              <a:off x="432" y="1844"/>
              <a:ext cx="3696" cy="508"/>
              <a:chOff x="96" y="1844"/>
              <a:chExt cx="4656" cy="508"/>
            </a:xfrm>
          </p:grpSpPr>
          <p:sp>
            <p:nvSpPr>
              <p:cNvPr id="31789" name="Rectangle 41">
                <a:extLst>
                  <a:ext uri="{FF2B5EF4-FFF2-40B4-BE49-F238E27FC236}">
                    <a16:creationId xmlns:a16="http://schemas.microsoft.com/office/drawing/2014/main" xmlns="" id="{A17EC0A2-B421-44D4-9C5B-1DE469D04C79}"/>
                  </a:ext>
                </a:extLst>
              </p:cNvPr>
              <p:cNvSpPr>
                <a:spLocks noChangeArrowheads="1"/>
              </p:cNvSpPr>
              <p:nvPr/>
            </p:nvSpPr>
            <p:spPr bwMode="gray">
              <a:xfrm flipH="1">
                <a:off x="432" y="1877"/>
                <a:ext cx="4320" cy="453"/>
              </a:xfrm>
              <a:prstGeom prst="rect">
                <a:avLst/>
              </a:prstGeom>
              <a:gradFill rotWithShape="1">
                <a:gsLst>
                  <a:gs pos="0">
                    <a:srgbClr val="004B70">
                      <a:alpha val="79999"/>
                    </a:srgbClr>
                  </a:gs>
                  <a:gs pos="100000">
                    <a:srgbClr val="418AEB"/>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3200" b="1" i="0" u="none" strike="noStrike" kern="1200" cap="none" spc="0" normalizeH="0" baseline="0" noProof="0">
                  <a:ln>
                    <a:noFill/>
                  </a:ln>
                  <a:solidFill>
                    <a:srgbClr val="FEF9E2"/>
                  </a:solidFill>
                  <a:effectLst/>
                  <a:uLnTx/>
                  <a:uFillTx/>
                  <a:latin typeface="Times New Roman" panose="02020603050405020304" pitchFamily="18" charset="0"/>
                  <a:ea typeface="+mn-ea"/>
                  <a:cs typeface="Times New Roman" panose="02020603050405020304" pitchFamily="18" charset="0"/>
                </a:endParaRPr>
              </a:p>
            </p:txBody>
          </p:sp>
          <p:grpSp>
            <p:nvGrpSpPr>
              <p:cNvPr id="31790" name="Group 42">
                <a:extLst>
                  <a:ext uri="{FF2B5EF4-FFF2-40B4-BE49-F238E27FC236}">
                    <a16:creationId xmlns:a16="http://schemas.microsoft.com/office/drawing/2014/main" xmlns="" id="{7E2899C2-FC92-4BFD-989D-0118E9715145}"/>
                  </a:ext>
                </a:extLst>
              </p:cNvPr>
              <p:cNvGrpSpPr>
                <a:grpSpLocks/>
              </p:cNvGrpSpPr>
              <p:nvPr/>
            </p:nvGrpSpPr>
            <p:grpSpPr bwMode="auto">
              <a:xfrm>
                <a:off x="96" y="1844"/>
                <a:ext cx="685" cy="508"/>
                <a:chOff x="2016" y="2227"/>
                <a:chExt cx="1681" cy="1346"/>
              </a:xfrm>
            </p:grpSpPr>
            <p:sp>
              <p:nvSpPr>
                <p:cNvPr id="31792" name="Oval 43">
                  <a:extLst>
                    <a:ext uri="{FF2B5EF4-FFF2-40B4-BE49-F238E27FC236}">
                      <a16:creationId xmlns:a16="http://schemas.microsoft.com/office/drawing/2014/main" xmlns="" id="{C8809A92-7247-4DAF-AFED-81930481A5AF}"/>
                    </a:ext>
                  </a:extLst>
                </p:cNvPr>
                <p:cNvSpPr>
                  <a:spLocks noChangeArrowheads="1"/>
                </p:cNvSpPr>
                <p:nvPr/>
              </p:nvSpPr>
              <p:spPr bwMode="gray">
                <a:xfrm>
                  <a:off x="2016" y="2227"/>
                  <a:ext cx="1681" cy="1346"/>
                </a:xfrm>
                <a:prstGeom prst="ellipse">
                  <a:avLst/>
                </a:prstGeom>
                <a:gradFill rotWithShape="1">
                  <a:gsLst>
                    <a:gs pos="0">
                      <a:srgbClr val="4996E3"/>
                    </a:gs>
                    <a:gs pos="100000">
                      <a:srgbClr val="162D45"/>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3200" b="1" i="0" u="none" strike="noStrike" kern="1200" cap="none" spc="0" normalizeH="0" baseline="0" noProof="0">
                    <a:ln>
                      <a:noFill/>
                    </a:ln>
                    <a:solidFill>
                      <a:srgbClr val="FEF9E2"/>
                    </a:solidFill>
                    <a:effectLst/>
                    <a:uLnTx/>
                    <a:uFillTx/>
                    <a:latin typeface="Times New Roman" panose="02020603050405020304" pitchFamily="18" charset="0"/>
                    <a:ea typeface="+mn-ea"/>
                    <a:cs typeface="Times New Roman" panose="02020603050405020304" pitchFamily="18" charset="0"/>
                  </a:endParaRPr>
                </a:p>
              </p:txBody>
            </p:sp>
            <p:sp>
              <p:nvSpPr>
                <p:cNvPr id="31793" name="Freeform 44">
                  <a:extLst>
                    <a:ext uri="{FF2B5EF4-FFF2-40B4-BE49-F238E27FC236}">
                      <a16:creationId xmlns:a16="http://schemas.microsoft.com/office/drawing/2014/main" xmlns="" id="{FA529892-94F9-42D0-A22C-BD16A0AB4B8C}"/>
                    </a:ext>
                  </a:extLst>
                </p:cNvPr>
                <p:cNvSpPr>
                  <a:spLocks/>
                </p:cNvSpPr>
                <p:nvPr/>
              </p:nvSpPr>
              <p:spPr bwMode="gray">
                <a:xfrm>
                  <a:off x="2208" y="2256"/>
                  <a:ext cx="1298" cy="633"/>
                </a:xfrm>
                <a:custGeom>
                  <a:avLst/>
                  <a:gdLst>
                    <a:gd name="T0" fmla="*/ 1192 w 1321"/>
                    <a:gd name="T1" fmla="*/ 223 h 712"/>
                    <a:gd name="T2" fmla="*/ 1206 w 1321"/>
                    <a:gd name="T3" fmla="*/ 245 h 712"/>
                    <a:gd name="T4" fmla="*/ 1210 w 1321"/>
                    <a:gd name="T5" fmla="*/ 268 h 712"/>
                    <a:gd name="T6" fmla="*/ 1205 w 1321"/>
                    <a:gd name="T7" fmla="*/ 287 h 712"/>
                    <a:gd name="T8" fmla="*/ 1189 w 1321"/>
                    <a:gd name="T9" fmla="*/ 306 h 712"/>
                    <a:gd name="T10" fmla="*/ 1165 w 1321"/>
                    <a:gd name="T11" fmla="*/ 322 h 712"/>
                    <a:gd name="T12" fmla="*/ 1135 w 1321"/>
                    <a:gd name="T13" fmla="*/ 335 h 712"/>
                    <a:gd name="T14" fmla="*/ 1096 w 1321"/>
                    <a:gd name="T15" fmla="*/ 349 h 712"/>
                    <a:gd name="T16" fmla="*/ 1050 w 1321"/>
                    <a:gd name="T17" fmla="*/ 360 h 712"/>
                    <a:gd name="T18" fmla="*/ 1000 w 1321"/>
                    <a:gd name="T19" fmla="*/ 371 h 712"/>
                    <a:gd name="T20" fmla="*/ 944 w 1321"/>
                    <a:gd name="T21" fmla="*/ 380 h 712"/>
                    <a:gd name="T22" fmla="*/ 885 w 1321"/>
                    <a:gd name="T23" fmla="*/ 386 h 712"/>
                    <a:gd name="T24" fmla="*/ 820 w 1321"/>
                    <a:gd name="T25" fmla="*/ 391 h 712"/>
                    <a:gd name="T26" fmla="*/ 755 w 1321"/>
                    <a:gd name="T27" fmla="*/ 395 h 712"/>
                    <a:gd name="T28" fmla="*/ 728 w 1321"/>
                    <a:gd name="T29" fmla="*/ 396 h 712"/>
                    <a:gd name="T30" fmla="*/ 436 w 1321"/>
                    <a:gd name="T31" fmla="*/ 396 h 712"/>
                    <a:gd name="T32" fmla="*/ 432 w 1321"/>
                    <a:gd name="T33" fmla="*/ 396 h 712"/>
                    <a:gd name="T34" fmla="*/ 374 w 1321"/>
                    <a:gd name="T35" fmla="*/ 393 h 712"/>
                    <a:gd name="T36" fmla="*/ 318 w 1321"/>
                    <a:gd name="T37" fmla="*/ 391 h 712"/>
                    <a:gd name="T38" fmla="*/ 265 w 1321"/>
                    <a:gd name="T39" fmla="*/ 387 h 712"/>
                    <a:gd name="T40" fmla="*/ 215 w 1321"/>
                    <a:gd name="T41" fmla="*/ 383 h 712"/>
                    <a:gd name="T42" fmla="*/ 171 w 1321"/>
                    <a:gd name="T43" fmla="*/ 376 h 712"/>
                    <a:gd name="T44" fmla="*/ 131 w 1321"/>
                    <a:gd name="T45" fmla="*/ 368 h 712"/>
                    <a:gd name="T46" fmla="*/ 92 w 1321"/>
                    <a:gd name="T47" fmla="*/ 360 h 712"/>
                    <a:gd name="T48" fmla="*/ 62 w 1321"/>
                    <a:gd name="T49" fmla="*/ 350 h 712"/>
                    <a:gd name="T50" fmla="*/ 34 w 1321"/>
                    <a:gd name="T51" fmla="*/ 339 h 712"/>
                    <a:gd name="T52" fmla="*/ 18 w 1321"/>
                    <a:gd name="T53" fmla="*/ 325 h 712"/>
                    <a:gd name="T54" fmla="*/ 6 w 1321"/>
                    <a:gd name="T55" fmla="*/ 308 h 712"/>
                    <a:gd name="T56" fmla="*/ 0 w 1321"/>
                    <a:gd name="T57" fmla="*/ 291 h 712"/>
                    <a:gd name="T58" fmla="*/ 0 w 1321"/>
                    <a:gd name="T59" fmla="*/ 289 h 712"/>
                    <a:gd name="T60" fmla="*/ 4 w 1321"/>
                    <a:gd name="T61" fmla="*/ 270 h 712"/>
                    <a:gd name="T62" fmla="*/ 16 w 1321"/>
                    <a:gd name="T63" fmla="*/ 248 h 712"/>
                    <a:gd name="T64" fmla="*/ 46 w 1321"/>
                    <a:gd name="T65" fmla="*/ 205 h 712"/>
                    <a:gd name="T66" fmla="*/ 85 w 1321"/>
                    <a:gd name="T67" fmla="*/ 166 h 712"/>
                    <a:gd name="T68" fmla="*/ 135 w 1321"/>
                    <a:gd name="T69" fmla="*/ 131 h 712"/>
                    <a:gd name="T70" fmla="*/ 188 w 1321"/>
                    <a:gd name="T71" fmla="*/ 98 h 712"/>
                    <a:gd name="T72" fmla="*/ 247 w 1321"/>
                    <a:gd name="T73" fmla="*/ 69 h 712"/>
                    <a:gd name="T74" fmla="*/ 311 w 1321"/>
                    <a:gd name="T75" fmla="*/ 46 h 712"/>
                    <a:gd name="T76" fmla="*/ 380 w 1321"/>
                    <a:gd name="T77" fmla="*/ 26 h 712"/>
                    <a:gd name="T78" fmla="*/ 456 w 1321"/>
                    <a:gd name="T79" fmla="*/ 12 h 712"/>
                    <a:gd name="T80" fmla="*/ 532 w 1321"/>
                    <a:gd name="T81" fmla="*/ 4 h 712"/>
                    <a:gd name="T82" fmla="*/ 611 w 1321"/>
                    <a:gd name="T83" fmla="*/ 0 h 712"/>
                    <a:gd name="T84" fmla="*/ 611 w 1321"/>
                    <a:gd name="T85" fmla="*/ 0 h 712"/>
                    <a:gd name="T86" fmla="*/ 695 w 1321"/>
                    <a:gd name="T87" fmla="*/ 4 h 712"/>
                    <a:gd name="T88" fmla="*/ 776 w 1321"/>
                    <a:gd name="T89" fmla="*/ 12 h 712"/>
                    <a:gd name="T90" fmla="*/ 854 w 1321"/>
                    <a:gd name="T91" fmla="*/ 29 h 712"/>
                    <a:gd name="T92" fmla="*/ 925 w 1321"/>
                    <a:gd name="T93" fmla="*/ 50 h 712"/>
                    <a:gd name="T94" fmla="*/ 990 w 1321"/>
                    <a:gd name="T95" fmla="*/ 76 h 712"/>
                    <a:gd name="T96" fmla="*/ 1052 w 1321"/>
                    <a:gd name="T97" fmla="*/ 108 h 712"/>
                    <a:gd name="T98" fmla="*/ 1106 w 1321"/>
                    <a:gd name="T99" fmla="*/ 142 h 712"/>
                    <a:gd name="T100" fmla="*/ 1152 w 1321"/>
                    <a:gd name="T101" fmla="*/ 180 h 712"/>
                    <a:gd name="T102" fmla="*/ 1192 w 1321"/>
                    <a:gd name="T103" fmla="*/ 223 h 712"/>
                    <a:gd name="T104" fmla="*/ 1192 w 1321"/>
                    <a:gd name="T105" fmla="*/ 22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66A7E8"/>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31791" name="Text Box 45">
                <a:extLst>
                  <a:ext uri="{FF2B5EF4-FFF2-40B4-BE49-F238E27FC236}">
                    <a16:creationId xmlns:a16="http://schemas.microsoft.com/office/drawing/2014/main" xmlns="" id="{6B85EC00-7BB4-46A8-AC76-B5F0DFFB986F}"/>
                  </a:ext>
                </a:extLst>
              </p:cNvPr>
              <p:cNvSpPr txBox="1">
                <a:spLocks noChangeArrowheads="1"/>
              </p:cNvSpPr>
              <p:nvPr/>
            </p:nvSpPr>
            <p:spPr bwMode="gray">
              <a:xfrm>
                <a:off x="237" y="1862"/>
                <a:ext cx="364"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FEF9E2"/>
                    </a:solidFill>
                    <a:effectLst/>
                    <a:uLnTx/>
                    <a:uFillTx/>
                    <a:latin typeface="Times New Roman" panose="02020603050405020304" pitchFamily="18" charset="0"/>
                    <a:ea typeface="+mn-ea"/>
                    <a:cs typeface="Times New Roman" panose="02020603050405020304" pitchFamily="18" charset="0"/>
                  </a:rPr>
                  <a:t>B</a:t>
                </a:r>
              </a:p>
            </p:txBody>
          </p:sp>
        </p:grpSp>
        <p:sp>
          <p:nvSpPr>
            <p:cNvPr id="31788" name="Text Box 30">
              <a:extLst>
                <a:ext uri="{FF2B5EF4-FFF2-40B4-BE49-F238E27FC236}">
                  <a16:creationId xmlns:a16="http://schemas.microsoft.com/office/drawing/2014/main" xmlns="" id="{E1D6D0B4-BC82-4172-873B-05D50413DB18}"/>
                </a:ext>
              </a:extLst>
            </p:cNvPr>
            <p:cNvSpPr txBox="1">
              <a:spLocks noChangeArrowheads="1"/>
            </p:cNvSpPr>
            <p:nvPr/>
          </p:nvSpPr>
          <p:spPr bwMode="auto">
            <a:xfrm>
              <a:off x="1152" y="1929"/>
              <a:ext cx="2400"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FEF9E2"/>
                  </a:solidFill>
                  <a:effectLst/>
                  <a:uLnTx/>
                  <a:uFillTx/>
                  <a:latin typeface="Times New Roman" panose="02020603050405020304" pitchFamily="18" charset="0"/>
                  <a:ea typeface="+mn-ea"/>
                  <a:cs typeface="Times New Roman" panose="02020603050405020304" pitchFamily="18" charset="0"/>
                </a:rPr>
                <a:t>vuông góc với nhau.</a:t>
              </a:r>
            </a:p>
          </p:txBody>
        </p:sp>
      </p:grpSp>
      <p:grpSp>
        <p:nvGrpSpPr>
          <p:cNvPr id="19505" name="Group 49">
            <a:extLst>
              <a:ext uri="{FF2B5EF4-FFF2-40B4-BE49-F238E27FC236}">
                <a16:creationId xmlns:a16="http://schemas.microsoft.com/office/drawing/2014/main" xmlns="" id="{0B884830-3F23-4CB2-AD92-839BFFA32836}"/>
              </a:ext>
            </a:extLst>
          </p:cNvPr>
          <p:cNvGrpSpPr>
            <a:grpSpLocks/>
          </p:cNvGrpSpPr>
          <p:nvPr/>
        </p:nvGrpSpPr>
        <p:grpSpPr bwMode="auto">
          <a:xfrm>
            <a:off x="3341688" y="4637088"/>
            <a:ext cx="5878512" cy="849312"/>
            <a:chOff x="425" y="2585"/>
            <a:chExt cx="3703" cy="535"/>
          </a:xfrm>
        </p:grpSpPr>
        <p:grpSp>
          <p:nvGrpSpPr>
            <p:cNvPr id="31780" name="Group 23">
              <a:extLst>
                <a:ext uri="{FF2B5EF4-FFF2-40B4-BE49-F238E27FC236}">
                  <a16:creationId xmlns:a16="http://schemas.microsoft.com/office/drawing/2014/main" xmlns="" id="{2D955ED9-57E8-4EA6-A50E-729D3E2087B8}"/>
                </a:ext>
              </a:extLst>
            </p:cNvPr>
            <p:cNvGrpSpPr>
              <a:grpSpLocks/>
            </p:cNvGrpSpPr>
            <p:nvPr/>
          </p:nvGrpSpPr>
          <p:grpSpPr bwMode="auto">
            <a:xfrm>
              <a:off x="425" y="2585"/>
              <a:ext cx="3703" cy="535"/>
              <a:chOff x="135" y="2537"/>
              <a:chExt cx="4665" cy="535"/>
            </a:xfrm>
          </p:grpSpPr>
          <p:sp>
            <p:nvSpPr>
              <p:cNvPr id="31782" name="Rectangle 24">
                <a:extLst>
                  <a:ext uri="{FF2B5EF4-FFF2-40B4-BE49-F238E27FC236}">
                    <a16:creationId xmlns:a16="http://schemas.microsoft.com/office/drawing/2014/main" xmlns="" id="{E2C70D50-56FA-47A3-88F3-D3ED6A6F2EB5}"/>
                  </a:ext>
                </a:extLst>
              </p:cNvPr>
              <p:cNvSpPr>
                <a:spLocks noChangeArrowheads="1"/>
              </p:cNvSpPr>
              <p:nvPr/>
            </p:nvSpPr>
            <p:spPr bwMode="gray">
              <a:xfrm flipH="1">
                <a:off x="432" y="2577"/>
                <a:ext cx="4368" cy="454"/>
              </a:xfrm>
              <a:prstGeom prst="rect">
                <a:avLst/>
              </a:prstGeom>
              <a:gradFill rotWithShape="1">
                <a:gsLst>
                  <a:gs pos="0">
                    <a:srgbClr val="004B70">
                      <a:alpha val="79999"/>
                    </a:srgbClr>
                  </a:gs>
                  <a:gs pos="100000">
                    <a:srgbClr val="9942E0"/>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3200" b="1" i="0" u="none" strike="noStrike" kern="1200" cap="none" spc="0" normalizeH="0" baseline="0" noProof="0">
                  <a:ln>
                    <a:noFill/>
                  </a:ln>
                  <a:solidFill>
                    <a:srgbClr val="FEF9E2"/>
                  </a:solidFill>
                  <a:effectLst/>
                  <a:uLnTx/>
                  <a:uFillTx/>
                  <a:latin typeface="Times New Roman" panose="02020603050405020304" pitchFamily="18" charset="0"/>
                  <a:ea typeface="+mn-ea"/>
                  <a:cs typeface="Times New Roman" panose="02020603050405020304" pitchFamily="18" charset="0"/>
                </a:endParaRPr>
              </a:p>
            </p:txBody>
          </p:sp>
          <p:grpSp>
            <p:nvGrpSpPr>
              <p:cNvPr id="31783" name="Group 25">
                <a:extLst>
                  <a:ext uri="{FF2B5EF4-FFF2-40B4-BE49-F238E27FC236}">
                    <a16:creationId xmlns:a16="http://schemas.microsoft.com/office/drawing/2014/main" xmlns="" id="{3EE128BA-3A1B-4C19-AC4A-CB849AD55B08}"/>
                  </a:ext>
                </a:extLst>
              </p:cNvPr>
              <p:cNvGrpSpPr>
                <a:grpSpLocks/>
              </p:cNvGrpSpPr>
              <p:nvPr/>
            </p:nvGrpSpPr>
            <p:grpSpPr bwMode="auto">
              <a:xfrm>
                <a:off x="135" y="2537"/>
                <a:ext cx="692" cy="535"/>
                <a:chOff x="1992" y="2154"/>
                <a:chExt cx="1679" cy="1409"/>
              </a:xfrm>
            </p:grpSpPr>
            <p:sp>
              <p:nvSpPr>
                <p:cNvPr id="31785" name="Oval 26">
                  <a:extLst>
                    <a:ext uri="{FF2B5EF4-FFF2-40B4-BE49-F238E27FC236}">
                      <a16:creationId xmlns:a16="http://schemas.microsoft.com/office/drawing/2014/main" xmlns="" id="{9FA2DEC1-15F3-45DA-B9DD-533D8CDDB143}"/>
                    </a:ext>
                  </a:extLst>
                </p:cNvPr>
                <p:cNvSpPr>
                  <a:spLocks noChangeArrowheads="1"/>
                </p:cNvSpPr>
                <p:nvPr/>
              </p:nvSpPr>
              <p:spPr bwMode="gray">
                <a:xfrm>
                  <a:off x="1992" y="2154"/>
                  <a:ext cx="1679" cy="1409"/>
                </a:xfrm>
                <a:prstGeom prst="ellipse">
                  <a:avLst/>
                </a:prstGeom>
                <a:gradFill rotWithShape="1">
                  <a:gsLst>
                    <a:gs pos="0">
                      <a:srgbClr val="9966FF"/>
                    </a:gs>
                    <a:gs pos="100000">
                      <a:srgbClr val="25193E"/>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3200" b="1" i="0" u="none" strike="noStrike" kern="1200" cap="none" spc="0" normalizeH="0" baseline="0" noProof="0">
                    <a:ln>
                      <a:noFill/>
                    </a:ln>
                    <a:solidFill>
                      <a:srgbClr val="FEF9E2"/>
                    </a:solidFill>
                    <a:effectLst/>
                    <a:uLnTx/>
                    <a:uFillTx/>
                    <a:latin typeface="Times New Roman" panose="02020603050405020304" pitchFamily="18" charset="0"/>
                    <a:ea typeface="+mn-ea"/>
                    <a:cs typeface="Times New Roman" panose="02020603050405020304" pitchFamily="18" charset="0"/>
                  </a:endParaRPr>
                </a:p>
              </p:txBody>
            </p:sp>
            <p:sp>
              <p:nvSpPr>
                <p:cNvPr id="31786" name="Freeform 27">
                  <a:extLst>
                    <a:ext uri="{FF2B5EF4-FFF2-40B4-BE49-F238E27FC236}">
                      <a16:creationId xmlns:a16="http://schemas.microsoft.com/office/drawing/2014/main" xmlns="" id="{4C30D132-CF8D-4598-A77A-7A1901072591}"/>
                    </a:ext>
                  </a:extLst>
                </p:cNvPr>
                <p:cNvSpPr>
                  <a:spLocks/>
                </p:cNvSpPr>
                <p:nvPr/>
              </p:nvSpPr>
              <p:spPr bwMode="gray">
                <a:xfrm>
                  <a:off x="2209" y="2157"/>
                  <a:ext cx="1294" cy="632"/>
                </a:xfrm>
                <a:custGeom>
                  <a:avLst/>
                  <a:gdLst>
                    <a:gd name="T0" fmla="*/ 1173 w 1321"/>
                    <a:gd name="T1" fmla="*/ 221 h 712"/>
                    <a:gd name="T2" fmla="*/ 1188 w 1321"/>
                    <a:gd name="T3" fmla="*/ 243 h 712"/>
                    <a:gd name="T4" fmla="*/ 1192 w 1321"/>
                    <a:gd name="T5" fmla="*/ 265 h 712"/>
                    <a:gd name="T6" fmla="*/ 1186 w 1321"/>
                    <a:gd name="T7" fmla="*/ 284 h 712"/>
                    <a:gd name="T8" fmla="*/ 1171 w 1321"/>
                    <a:gd name="T9" fmla="*/ 303 h 712"/>
                    <a:gd name="T10" fmla="*/ 1148 w 1321"/>
                    <a:gd name="T11" fmla="*/ 319 h 712"/>
                    <a:gd name="T12" fmla="*/ 1118 w 1321"/>
                    <a:gd name="T13" fmla="*/ 333 h 712"/>
                    <a:gd name="T14" fmla="*/ 1079 w 1321"/>
                    <a:gd name="T15" fmla="*/ 345 h 712"/>
                    <a:gd name="T16" fmla="*/ 1034 w 1321"/>
                    <a:gd name="T17" fmla="*/ 358 h 712"/>
                    <a:gd name="T18" fmla="*/ 985 w 1321"/>
                    <a:gd name="T19" fmla="*/ 367 h 712"/>
                    <a:gd name="T20" fmla="*/ 930 w 1321"/>
                    <a:gd name="T21" fmla="*/ 376 h 712"/>
                    <a:gd name="T22" fmla="*/ 872 w 1321"/>
                    <a:gd name="T23" fmla="*/ 383 h 712"/>
                    <a:gd name="T24" fmla="*/ 808 w 1321"/>
                    <a:gd name="T25" fmla="*/ 389 h 712"/>
                    <a:gd name="T26" fmla="*/ 743 w 1321"/>
                    <a:gd name="T27" fmla="*/ 391 h 712"/>
                    <a:gd name="T28" fmla="*/ 717 w 1321"/>
                    <a:gd name="T29" fmla="*/ 392 h 712"/>
                    <a:gd name="T30" fmla="*/ 429 w 1321"/>
                    <a:gd name="T31" fmla="*/ 392 h 712"/>
                    <a:gd name="T32" fmla="*/ 426 w 1321"/>
                    <a:gd name="T33" fmla="*/ 392 h 712"/>
                    <a:gd name="T34" fmla="*/ 369 w 1321"/>
                    <a:gd name="T35" fmla="*/ 389 h 712"/>
                    <a:gd name="T36" fmla="*/ 313 w 1321"/>
                    <a:gd name="T37" fmla="*/ 389 h 712"/>
                    <a:gd name="T38" fmla="*/ 261 w 1321"/>
                    <a:gd name="T39" fmla="*/ 383 h 712"/>
                    <a:gd name="T40" fmla="*/ 212 w 1321"/>
                    <a:gd name="T41" fmla="*/ 380 h 712"/>
                    <a:gd name="T42" fmla="*/ 167 w 1321"/>
                    <a:gd name="T43" fmla="*/ 373 h 712"/>
                    <a:gd name="T44" fmla="*/ 126 w 1321"/>
                    <a:gd name="T45" fmla="*/ 366 h 712"/>
                    <a:gd name="T46" fmla="*/ 92 w 1321"/>
                    <a:gd name="T47" fmla="*/ 357 h 712"/>
                    <a:gd name="T48" fmla="*/ 62 w 1321"/>
                    <a:gd name="T49" fmla="*/ 347 h 712"/>
                    <a:gd name="T50" fmla="*/ 34 w 1321"/>
                    <a:gd name="T51" fmla="*/ 335 h 712"/>
                    <a:gd name="T52" fmla="*/ 18 w 1321"/>
                    <a:gd name="T53" fmla="*/ 320 h 712"/>
                    <a:gd name="T54" fmla="*/ 6 w 1321"/>
                    <a:gd name="T55" fmla="*/ 305 h 712"/>
                    <a:gd name="T56" fmla="*/ 0 w 1321"/>
                    <a:gd name="T57" fmla="*/ 289 h 712"/>
                    <a:gd name="T58" fmla="*/ 0 w 1321"/>
                    <a:gd name="T59" fmla="*/ 287 h 712"/>
                    <a:gd name="T60" fmla="*/ 4 w 1321"/>
                    <a:gd name="T61" fmla="*/ 268 h 712"/>
                    <a:gd name="T62" fmla="*/ 16 w 1321"/>
                    <a:gd name="T63" fmla="*/ 246 h 712"/>
                    <a:gd name="T64" fmla="*/ 46 w 1321"/>
                    <a:gd name="T65" fmla="*/ 203 h 712"/>
                    <a:gd name="T66" fmla="*/ 84 w 1321"/>
                    <a:gd name="T67" fmla="*/ 165 h 712"/>
                    <a:gd name="T68" fmla="*/ 132 w 1321"/>
                    <a:gd name="T69" fmla="*/ 130 h 712"/>
                    <a:gd name="T70" fmla="*/ 184 w 1321"/>
                    <a:gd name="T71" fmla="*/ 96 h 712"/>
                    <a:gd name="T72" fmla="*/ 244 w 1321"/>
                    <a:gd name="T73" fmla="*/ 69 h 712"/>
                    <a:gd name="T74" fmla="*/ 307 w 1321"/>
                    <a:gd name="T75" fmla="*/ 45 h 712"/>
                    <a:gd name="T76" fmla="*/ 375 w 1321"/>
                    <a:gd name="T77" fmla="*/ 26 h 712"/>
                    <a:gd name="T78" fmla="*/ 448 w 1321"/>
                    <a:gd name="T79" fmla="*/ 12 h 712"/>
                    <a:gd name="T80" fmla="*/ 524 w 1321"/>
                    <a:gd name="T81" fmla="*/ 4 h 712"/>
                    <a:gd name="T82" fmla="*/ 601 w 1321"/>
                    <a:gd name="T83" fmla="*/ 0 h 712"/>
                    <a:gd name="T84" fmla="*/ 601 w 1321"/>
                    <a:gd name="T85" fmla="*/ 0 h 712"/>
                    <a:gd name="T86" fmla="*/ 684 w 1321"/>
                    <a:gd name="T87" fmla="*/ 4 h 712"/>
                    <a:gd name="T88" fmla="*/ 764 w 1321"/>
                    <a:gd name="T89" fmla="*/ 12 h 712"/>
                    <a:gd name="T90" fmla="*/ 840 w 1321"/>
                    <a:gd name="T91" fmla="*/ 29 h 712"/>
                    <a:gd name="T92" fmla="*/ 911 w 1321"/>
                    <a:gd name="T93" fmla="*/ 50 h 712"/>
                    <a:gd name="T94" fmla="*/ 976 w 1321"/>
                    <a:gd name="T95" fmla="*/ 75 h 712"/>
                    <a:gd name="T96" fmla="*/ 1036 w 1321"/>
                    <a:gd name="T97" fmla="*/ 107 h 712"/>
                    <a:gd name="T98" fmla="*/ 1089 w 1321"/>
                    <a:gd name="T99" fmla="*/ 140 h 712"/>
                    <a:gd name="T100" fmla="*/ 1134 w 1321"/>
                    <a:gd name="T101" fmla="*/ 178 h 712"/>
                    <a:gd name="T102" fmla="*/ 1173 w 1321"/>
                    <a:gd name="T103" fmla="*/ 221 h 712"/>
                    <a:gd name="T104" fmla="*/ 1173 w 1321"/>
                    <a:gd name="T105" fmla="*/ 221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9966FF"/>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31784" name="Text Box 28">
                <a:extLst>
                  <a:ext uri="{FF2B5EF4-FFF2-40B4-BE49-F238E27FC236}">
                    <a16:creationId xmlns:a16="http://schemas.microsoft.com/office/drawing/2014/main" xmlns="" id="{3222ADA5-CA21-487B-AC89-EAEBB6003B09}"/>
                  </a:ext>
                </a:extLst>
              </p:cNvPr>
              <p:cNvSpPr txBox="1">
                <a:spLocks noChangeArrowheads="1"/>
              </p:cNvSpPr>
              <p:nvPr/>
            </p:nvSpPr>
            <p:spPr bwMode="gray">
              <a:xfrm>
                <a:off x="274" y="2583"/>
                <a:ext cx="379"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FEF9E2"/>
                    </a:solidFill>
                    <a:effectLst/>
                    <a:uLnTx/>
                    <a:uFillTx/>
                    <a:latin typeface="Times New Roman" panose="02020603050405020304" pitchFamily="18" charset="0"/>
                    <a:ea typeface="+mn-ea"/>
                    <a:cs typeface="Times New Roman" panose="02020603050405020304" pitchFamily="18" charset="0"/>
                  </a:rPr>
                  <a:t>C</a:t>
                </a:r>
              </a:p>
            </p:txBody>
          </p:sp>
        </p:grpSp>
        <p:sp>
          <p:nvSpPr>
            <p:cNvPr id="31781" name="Text Box 31">
              <a:extLst>
                <a:ext uri="{FF2B5EF4-FFF2-40B4-BE49-F238E27FC236}">
                  <a16:creationId xmlns:a16="http://schemas.microsoft.com/office/drawing/2014/main" xmlns="" id="{1FEA192F-3B04-4062-AD85-A149B8FC8E48}"/>
                </a:ext>
              </a:extLst>
            </p:cNvPr>
            <p:cNvSpPr txBox="1">
              <a:spLocks noChangeArrowheads="1"/>
            </p:cNvSpPr>
            <p:nvPr/>
          </p:nvSpPr>
          <p:spPr bwMode="auto">
            <a:xfrm>
              <a:off x="1152" y="2697"/>
              <a:ext cx="1584"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FEF9E2"/>
                  </a:solidFill>
                  <a:effectLst/>
                  <a:uLnTx/>
                  <a:uFillTx/>
                  <a:latin typeface="Times New Roman" panose="02020603050405020304" pitchFamily="18" charset="0"/>
                  <a:ea typeface="+mn-ea"/>
                  <a:cs typeface="Times New Roman" panose="02020603050405020304" pitchFamily="18" charset="0"/>
                </a:rPr>
                <a:t>trùng nhau</a:t>
              </a:r>
            </a:p>
          </p:txBody>
        </p:sp>
      </p:grpSp>
      <p:grpSp>
        <p:nvGrpSpPr>
          <p:cNvPr id="19524" name="Group 68">
            <a:extLst>
              <a:ext uri="{FF2B5EF4-FFF2-40B4-BE49-F238E27FC236}">
                <a16:creationId xmlns:a16="http://schemas.microsoft.com/office/drawing/2014/main" xmlns="" id="{547871E4-B265-413F-8C7A-1D28267F0201}"/>
              </a:ext>
            </a:extLst>
          </p:cNvPr>
          <p:cNvGrpSpPr>
            <a:grpSpLocks/>
          </p:cNvGrpSpPr>
          <p:nvPr/>
        </p:nvGrpSpPr>
        <p:grpSpPr bwMode="auto">
          <a:xfrm>
            <a:off x="3352800" y="5638800"/>
            <a:ext cx="5867400" cy="808038"/>
            <a:chOff x="864" y="3246"/>
            <a:chExt cx="3696" cy="642"/>
          </a:xfrm>
        </p:grpSpPr>
        <p:grpSp>
          <p:nvGrpSpPr>
            <p:cNvPr id="31774" name="Group 10">
              <a:extLst>
                <a:ext uri="{FF2B5EF4-FFF2-40B4-BE49-F238E27FC236}">
                  <a16:creationId xmlns:a16="http://schemas.microsoft.com/office/drawing/2014/main" xmlns="" id="{A1D58A62-EE3D-443F-BBB3-3FC0487B7241}"/>
                </a:ext>
              </a:extLst>
            </p:cNvPr>
            <p:cNvGrpSpPr>
              <a:grpSpLocks/>
            </p:cNvGrpSpPr>
            <p:nvPr/>
          </p:nvGrpSpPr>
          <p:grpSpPr bwMode="auto">
            <a:xfrm>
              <a:off x="864" y="3246"/>
              <a:ext cx="3696" cy="642"/>
              <a:chOff x="144" y="3150"/>
              <a:chExt cx="4656" cy="642"/>
            </a:xfrm>
          </p:grpSpPr>
          <p:sp>
            <p:nvSpPr>
              <p:cNvPr id="31776" name="Rectangle 11">
                <a:extLst>
                  <a:ext uri="{FF2B5EF4-FFF2-40B4-BE49-F238E27FC236}">
                    <a16:creationId xmlns:a16="http://schemas.microsoft.com/office/drawing/2014/main" xmlns="" id="{AB26BE8F-B681-4ABC-AAB1-26EC924EDBDC}"/>
                  </a:ext>
                </a:extLst>
              </p:cNvPr>
              <p:cNvSpPr>
                <a:spLocks noChangeArrowheads="1"/>
              </p:cNvSpPr>
              <p:nvPr/>
            </p:nvSpPr>
            <p:spPr bwMode="gray">
              <a:xfrm flipH="1">
                <a:off x="432" y="3267"/>
                <a:ext cx="4368" cy="453"/>
              </a:xfrm>
              <a:prstGeom prst="rect">
                <a:avLst/>
              </a:prstGeom>
              <a:gradFill rotWithShape="1">
                <a:gsLst>
                  <a:gs pos="0">
                    <a:srgbClr val="004B70">
                      <a:alpha val="79999"/>
                    </a:srgbClr>
                  </a:gs>
                  <a:gs pos="100000">
                    <a:srgbClr val="33AD8A"/>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3200" b="1" i="0" u="none" strike="noStrike" kern="1200" cap="none" spc="0" normalizeH="0" baseline="0" noProof="0">
                  <a:ln>
                    <a:noFill/>
                  </a:ln>
                  <a:solidFill>
                    <a:srgbClr val="FEF9E2"/>
                  </a:solidFill>
                  <a:effectLst/>
                  <a:uLnTx/>
                  <a:uFillTx/>
                  <a:latin typeface="Times New Roman" panose="02020603050405020304" pitchFamily="18" charset="0"/>
                  <a:ea typeface="+mn-ea"/>
                  <a:cs typeface="Times New Roman" panose="02020603050405020304" pitchFamily="18" charset="0"/>
                </a:endParaRPr>
              </a:p>
            </p:txBody>
          </p:sp>
          <p:sp>
            <p:nvSpPr>
              <p:cNvPr id="31777" name="Oval 12">
                <a:extLst>
                  <a:ext uri="{FF2B5EF4-FFF2-40B4-BE49-F238E27FC236}">
                    <a16:creationId xmlns:a16="http://schemas.microsoft.com/office/drawing/2014/main" xmlns="" id="{F9AD22F9-D258-4828-A485-974C1CDC9BD6}"/>
                  </a:ext>
                </a:extLst>
              </p:cNvPr>
              <p:cNvSpPr>
                <a:spLocks noChangeArrowheads="1"/>
              </p:cNvSpPr>
              <p:nvPr/>
            </p:nvSpPr>
            <p:spPr bwMode="gray">
              <a:xfrm>
                <a:off x="144" y="3150"/>
                <a:ext cx="695" cy="642"/>
              </a:xfrm>
              <a:prstGeom prst="ellipse">
                <a:avLst/>
              </a:prstGeom>
              <a:gradFill rotWithShape="1">
                <a:gsLst>
                  <a:gs pos="0">
                    <a:srgbClr val="33CCCC"/>
                  </a:gs>
                  <a:gs pos="100000">
                    <a:srgbClr val="0C323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3200" b="1" i="0" u="none" strike="noStrike" kern="1200" cap="none" spc="0" normalizeH="0" baseline="0" noProof="0">
                  <a:ln>
                    <a:noFill/>
                  </a:ln>
                  <a:solidFill>
                    <a:srgbClr val="FEF9E2"/>
                  </a:solidFill>
                  <a:effectLst/>
                  <a:uLnTx/>
                  <a:uFillTx/>
                  <a:latin typeface="Times New Roman" panose="02020603050405020304" pitchFamily="18" charset="0"/>
                  <a:ea typeface="+mn-ea"/>
                  <a:cs typeface="Times New Roman" panose="02020603050405020304" pitchFamily="18" charset="0"/>
                </a:endParaRPr>
              </a:p>
            </p:txBody>
          </p:sp>
          <p:sp>
            <p:nvSpPr>
              <p:cNvPr id="31778" name="Freeform 13">
                <a:extLst>
                  <a:ext uri="{FF2B5EF4-FFF2-40B4-BE49-F238E27FC236}">
                    <a16:creationId xmlns:a16="http://schemas.microsoft.com/office/drawing/2014/main" xmlns="" id="{0931A598-7593-416C-B1AF-DB34FE43100F}"/>
                  </a:ext>
                </a:extLst>
              </p:cNvPr>
              <p:cNvSpPr>
                <a:spLocks/>
              </p:cNvSpPr>
              <p:nvPr/>
            </p:nvSpPr>
            <p:spPr bwMode="gray">
              <a:xfrm>
                <a:off x="223" y="3161"/>
                <a:ext cx="537" cy="242"/>
              </a:xfrm>
              <a:custGeom>
                <a:avLst/>
                <a:gdLst>
                  <a:gd name="T0" fmla="*/ 14 w 1321"/>
                  <a:gd name="T1" fmla="*/ 2 h 712"/>
                  <a:gd name="T2" fmla="*/ 15 w 1321"/>
                  <a:gd name="T3" fmla="*/ 2 h 712"/>
                  <a:gd name="T4" fmla="*/ 15 w 1321"/>
                  <a:gd name="T5" fmla="*/ 2 h 712"/>
                  <a:gd name="T6" fmla="*/ 15 w 1321"/>
                  <a:gd name="T7" fmla="*/ 2 h 712"/>
                  <a:gd name="T8" fmla="*/ 14 w 1321"/>
                  <a:gd name="T9" fmla="*/ 2 h 712"/>
                  <a:gd name="T10" fmla="*/ 14 w 1321"/>
                  <a:gd name="T11" fmla="*/ 3 h 712"/>
                  <a:gd name="T12" fmla="*/ 14 w 1321"/>
                  <a:gd name="T13" fmla="*/ 3 h 712"/>
                  <a:gd name="T14" fmla="*/ 13 w 1321"/>
                  <a:gd name="T15" fmla="*/ 3 h 712"/>
                  <a:gd name="T16" fmla="*/ 13 w 1321"/>
                  <a:gd name="T17" fmla="*/ 3 h 712"/>
                  <a:gd name="T18" fmla="*/ 12 w 1321"/>
                  <a:gd name="T19" fmla="*/ 3 h 712"/>
                  <a:gd name="T20" fmla="*/ 11 w 1321"/>
                  <a:gd name="T21" fmla="*/ 3 h 712"/>
                  <a:gd name="T22" fmla="*/ 11 w 1321"/>
                  <a:gd name="T23" fmla="*/ 3 h 712"/>
                  <a:gd name="T24" fmla="*/ 10 w 1321"/>
                  <a:gd name="T25" fmla="*/ 3 h 712"/>
                  <a:gd name="T26" fmla="*/ 9 w 1321"/>
                  <a:gd name="T27" fmla="*/ 3 h 712"/>
                  <a:gd name="T28" fmla="*/ 9 w 1321"/>
                  <a:gd name="T29" fmla="*/ 3 h 712"/>
                  <a:gd name="T30" fmla="*/ 5 w 1321"/>
                  <a:gd name="T31" fmla="*/ 3 h 712"/>
                  <a:gd name="T32" fmla="*/ 5 w 1321"/>
                  <a:gd name="T33" fmla="*/ 3 h 712"/>
                  <a:gd name="T34" fmla="*/ 4 w 1321"/>
                  <a:gd name="T35" fmla="*/ 3 h 712"/>
                  <a:gd name="T36" fmla="*/ 4 w 1321"/>
                  <a:gd name="T37" fmla="*/ 3 h 712"/>
                  <a:gd name="T38" fmla="*/ 3 w 1321"/>
                  <a:gd name="T39" fmla="*/ 3 h 712"/>
                  <a:gd name="T40" fmla="*/ 3 w 1321"/>
                  <a:gd name="T41" fmla="*/ 3 h 712"/>
                  <a:gd name="T42" fmla="*/ 2 w 1321"/>
                  <a:gd name="T43" fmla="*/ 3 h 712"/>
                  <a:gd name="T44" fmla="*/ 2 w 1321"/>
                  <a:gd name="T45" fmla="*/ 3 h 712"/>
                  <a:gd name="T46" fmla="*/ 1 w 1321"/>
                  <a:gd name="T47" fmla="*/ 3 h 712"/>
                  <a:gd name="T48" fmla="*/ 1 w 1321"/>
                  <a:gd name="T49" fmla="*/ 3 h 712"/>
                  <a:gd name="T50" fmla="*/ 0 w 1321"/>
                  <a:gd name="T51" fmla="*/ 3 h 712"/>
                  <a:gd name="T52" fmla="*/ 0 w 1321"/>
                  <a:gd name="T53" fmla="*/ 3 h 712"/>
                  <a:gd name="T54" fmla="*/ 0 w 1321"/>
                  <a:gd name="T55" fmla="*/ 2 h 712"/>
                  <a:gd name="T56" fmla="*/ 0 w 1321"/>
                  <a:gd name="T57" fmla="*/ 2 h 712"/>
                  <a:gd name="T58" fmla="*/ 0 w 1321"/>
                  <a:gd name="T59" fmla="*/ 2 h 712"/>
                  <a:gd name="T60" fmla="*/ 0 w 1321"/>
                  <a:gd name="T61" fmla="*/ 2 h 712"/>
                  <a:gd name="T62" fmla="*/ 0 w 1321"/>
                  <a:gd name="T63" fmla="*/ 2 h 712"/>
                  <a:gd name="T64" fmla="*/ 1 w 1321"/>
                  <a:gd name="T65" fmla="*/ 2 h 712"/>
                  <a:gd name="T66" fmla="*/ 1 w 1321"/>
                  <a:gd name="T67" fmla="*/ 1 h 712"/>
                  <a:gd name="T68" fmla="*/ 2 w 1321"/>
                  <a:gd name="T69" fmla="*/ 1 h 712"/>
                  <a:gd name="T70" fmla="*/ 2 w 1321"/>
                  <a:gd name="T71" fmla="*/ 1 h 712"/>
                  <a:gd name="T72" fmla="*/ 3 w 1321"/>
                  <a:gd name="T73" fmla="*/ 1 h 712"/>
                  <a:gd name="T74" fmla="*/ 4 w 1321"/>
                  <a:gd name="T75" fmla="*/ 0 h 712"/>
                  <a:gd name="T76" fmla="*/ 4 w 1321"/>
                  <a:gd name="T77" fmla="*/ 0 h 712"/>
                  <a:gd name="T78" fmla="*/ 5 w 1321"/>
                  <a:gd name="T79" fmla="*/ 0 h 712"/>
                  <a:gd name="T80" fmla="*/ 7 w 1321"/>
                  <a:gd name="T81" fmla="*/ 0 h 712"/>
                  <a:gd name="T82" fmla="*/ 7 w 1321"/>
                  <a:gd name="T83" fmla="*/ 0 h 712"/>
                  <a:gd name="T84" fmla="*/ 7 w 1321"/>
                  <a:gd name="T85" fmla="*/ 0 h 712"/>
                  <a:gd name="T86" fmla="*/ 9 w 1321"/>
                  <a:gd name="T87" fmla="*/ 0 h 712"/>
                  <a:gd name="T88" fmla="*/ 9 w 1321"/>
                  <a:gd name="T89" fmla="*/ 0 h 712"/>
                  <a:gd name="T90" fmla="*/ 11 w 1321"/>
                  <a:gd name="T91" fmla="*/ 0 h 712"/>
                  <a:gd name="T92" fmla="*/ 11 w 1321"/>
                  <a:gd name="T93" fmla="*/ 0 h 712"/>
                  <a:gd name="T94" fmla="*/ 12 w 1321"/>
                  <a:gd name="T95" fmla="*/ 1 h 712"/>
                  <a:gd name="T96" fmla="*/ 13 w 1321"/>
                  <a:gd name="T97" fmla="*/ 1 h 712"/>
                  <a:gd name="T98" fmla="*/ 13 w 1321"/>
                  <a:gd name="T99" fmla="*/ 1 h 712"/>
                  <a:gd name="T100" fmla="*/ 14 w 1321"/>
                  <a:gd name="T101" fmla="*/ 1 h 712"/>
                  <a:gd name="T102" fmla="*/ 14 w 1321"/>
                  <a:gd name="T103" fmla="*/ 2 h 712"/>
                  <a:gd name="T104" fmla="*/ 14 w 1321"/>
                  <a:gd name="T105" fmla="*/ 2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33CCCC"/>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1779" name="Text Box 14">
                <a:extLst>
                  <a:ext uri="{FF2B5EF4-FFF2-40B4-BE49-F238E27FC236}">
                    <a16:creationId xmlns:a16="http://schemas.microsoft.com/office/drawing/2014/main" xmlns="" id="{A46866C0-A17E-4E6A-A4AB-AAA2106980A6}"/>
                  </a:ext>
                </a:extLst>
              </p:cNvPr>
              <p:cNvSpPr txBox="1">
                <a:spLocks noChangeArrowheads="1"/>
              </p:cNvSpPr>
              <p:nvPr/>
            </p:nvSpPr>
            <p:spPr bwMode="gray">
              <a:xfrm>
                <a:off x="300" y="3219"/>
                <a:ext cx="382" cy="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FEF9E2"/>
                    </a:solidFill>
                    <a:effectLst/>
                    <a:uLnTx/>
                    <a:uFillTx/>
                    <a:latin typeface="Times New Roman" panose="02020603050405020304" pitchFamily="18" charset="0"/>
                    <a:ea typeface="+mn-ea"/>
                    <a:cs typeface="Times New Roman" panose="02020603050405020304" pitchFamily="18" charset="0"/>
                  </a:rPr>
                  <a:t>D</a:t>
                </a:r>
              </a:p>
            </p:txBody>
          </p:sp>
        </p:grpSp>
        <p:sp>
          <p:nvSpPr>
            <p:cNvPr id="31775" name="Text Box 29">
              <a:extLst>
                <a:ext uri="{FF2B5EF4-FFF2-40B4-BE49-F238E27FC236}">
                  <a16:creationId xmlns:a16="http://schemas.microsoft.com/office/drawing/2014/main" xmlns="" id="{83E2F7EF-E24F-4AF9-8BD0-E98574969FB7}"/>
                </a:ext>
              </a:extLst>
            </p:cNvPr>
            <p:cNvSpPr txBox="1">
              <a:spLocks noChangeArrowheads="1"/>
            </p:cNvSpPr>
            <p:nvPr/>
          </p:nvSpPr>
          <p:spPr bwMode="auto">
            <a:xfrm>
              <a:off x="1584" y="3369"/>
              <a:ext cx="2352" cy="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FEF9E2"/>
                  </a:solidFill>
                  <a:effectLst/>
                  <a:uLnTx/>
                  <a:uFillTx/>
                  <a:latin typeface="Times New Roman" panose="02020603050405020304" pitchFamily="18" charset="0"/>
                  <a:ea typeface="+mn-ea"/>
                  <a:cs typeface="Times New Roman" panose="02020603050405020304" pitchFamily="18" charset="0"/>
                </a:rPr>
                <a:t>song song với nhau </a:t>
              </a:r>
            </a:p>
          </p:txBody>
        </p:sp>
      </p:grpSp>
      <p:pic>
        <p:nvPicPr>
          <p:cNvPr id="19507" name="Picture 51" descr="3D_06">
            <a:extLst>
              <a:ext uri="{FF2B5EF4-FFF2-40B4-BE49-F238E27FC236}">
                <a16:creationId xmlns:a16="http://schemas.microsoft.com/office/drawing/2014/main" xmlns="" id="{00C36389-F2D8-4606-B559-A0FE46B7CC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91800" y="4822825"/>
            <a:ext cx="1219200"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08" name="WordArt 52">
            <a:extLst>
              <a:ext uri="{FF2B5EF4-FFF2-40B4-BE49-F238E27FC236}">
                <a16:creationId xmlns:a16="http://schemas.microsoft.com/office/drawing/2014/main" xmlns="" id="{8DBCFFE0-2F07-45D3-B2B3-0DE477773920}"/>
              </a:ext>
            </a:extLst>
          </p:cNvPr>
          <p:cNvSpPr>
            <a:spLocks noChangeArrowheads="1" noChangeShapeType="1" noTextEdit="1"/>
          </p:cNvSpPr>
          <p:nvPr/>
        </p:nvSpPr>
        <p:spPr bwMode="auto">
          <a:xfrm>
            <a:off x="11049000" y="5360988"/>
            <a:ext cx="657225" cy="581025"/>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7200" b="1" i="0" u="none" strike="noStrike" kern="10" cap="none" spc="0" normalizeH="0" baseline="0" noProof="0">
                <a:ln w="6350">
                  <a:solidFill>
                    <a:srgbClr val="FF0000"/>
                  </a:solidFill>
                  <a:round/>
                  <a:headEnd/>
                  <a:tailEnd/>
                </a:ln>
                <a:solidFill>
                  <a:srgbClr val="FFFF00"/>
                </a:solidFill>
                <a:effectLst/>
                <a:uLnTx/>
                <a:uFillTx/>
                <a:latin typeface="Bellevue"/>
                <a:ea typeface="+mn-ea"/>
                <a:cs typeface="+mn-cs"/>
              </a:rPr>
              <a:t>01</a:t>
            </a:r>
          </a:p>
        </p:txBody>
      </p:sp>
      <p:sp>
        <p:nvSpPr>
          <p:cNvPr id="19509" name="WordArt 53">
            <a:extLst>
              <a:ext uri="{FF2B5EF4-FFF2-40B4-BE49-F238E27FC236}">
                <a16:creationId xmlns:a16="http://schemas.microsoft.com/office/drawing/2014/main" xmlns="" id="{052004E6-29FF-4E60-B18B-6F60790B4EC1}"/>
              </a:ext>
            </a:extLst>
          </p:cNvPr>
          <p:cNvSpPr>
            <a:spLocks noChangeArrowheads="1" noChangeShapeType="1" noTextEdit="1"/>
          </p:cNvSpPr>
          <p:nvPr/>
        </p:nvSpPr>
        <p:spPr bwMode="auto">
          <a:xfrm>
            <a:off x="11049000" y="5360988"/>
            <a:ext cx="657225" cy="581025"/>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7200" b="1" i="0" u="none" strike="noStrike" kern="10" cap="none" spc="0" normalizeH="0" baseline="0" noProof="0">
                <a:ln w="6350">
                  <a:solidFill>
                    <a:srgbClr val="FF0000"/>
                  </a:solidFill>
                  <a:round/>
                  <a:headEnd/>
                  <a:tailEnd/>
                </a:ln>
                <a:solidFill>
                  <a:srgbClr val="FFFF00"/>
                </a:solidFill>
                <a:effectLst/>
                <a:uLnTx/>
                <a:uFillTx/>
                <a:latin typeface="Bellevue"/>
                <a:ea typeface="+mn-ea"/>
                <a:cs typeface="+mn-cs"/>
              </a:rPr>
              <a:t>02</a:t>
            </a:r>
          </a:p>
        </p:txBody>
      </p:sp>
      <p:sp>
        <p:nvSpPr>
          <p:cNvPr id="19510" name="WordArt 54">
            <a:extLst>
              <a:ext uri="{FF2B5EF4-FFF2-40B4-BE49-F238E27FC236}">
                <a16:creationId xmlns:a16="http://schemas.microsoft.com/office/drawing/2014/main" xmlns="" id="{2804B73C-F3A7-4D9C-B0A9-9BE50BF28F0C}"/>
              </a:ext>
            </a:extLst>
          </p:cNvPr>
          <p:cNvSpPr>
            <a:spLocks noChangeArrowheads="1" noChangeShapeType="1" noTextEdit="1"/>
          </p:cNvSpPr>
          <p:nvPr/>
        </p:nvSpPr>
        <p:spPr bwMode="auto">
          <a:xfrm>
            <a:off x="11049000" y="5360988"/>
            <a:ext cx="657225" cy="581025"/>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7200" b="1" i="0" u="none" strike="noStrike" kern="10" cap="none" spc="0" normalizeH="0" baseline="0" noProof="0">
                <a:ln w="6350">
                  <a:solidFill>
                    <a:srgbClr val="FF0000"/>
                  </a:solidFill>
                  <a:round/>
                  <a:headEnd/>
                  <a:tailEnd/>
                </a:ln>
                <a:solidFill>
                  <a:srgbClr val="FFFF00"/>
                </a:solidFill>
                <a:effectLst/>
                <a:uLnTx/>
                <a:uFillTx/>
                <a:latin typeface="Bellevue"/>
                <a:ea typeface="+mn-ea"/>
                <a:cs typeface="+mn-cs"/>
              </a:rPr>
              <a:t>03</a:t>
            </a:r>
          </a:p>
        </p:txBody>
      </p:sp>
      <p:sp>
        <p:nvSpPr>
          <p:cNvPr id="19511" name="WordArt 55">
            <a:extLst>
              <a:ext uri="{FF2B5EF4-FFF2-40B4-BE49-F238E27FC236}">
                <a16:creationId xmlns:a16="http://schemas.microsoft.com/office/drawing/2014/main" xmlns="" id="{E9DD1829-3457-40D0-A7E1-0C0CC67DEC86}"/>
              </a:ext>
            </a:extLst>
          </p:cNvPr>
          <p:cNvSpPr>
            <a:spLocks noChangeArrowheads="1" noChangeShapeType="1" noTextEdit="1"/>
          </p:cNvSpPr>
          <p:nvPr/>
        </p:nvSpPr>
        <p:spPr bwMode="auto">
          <a:xfrm>
            <a:off x="11049000" y="5360988"/>
            <a:ext cx="657225" cy="581025"/>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7200" b="1" i="0" u="none" strike="noStrike" kern="10" cap="none" spc="0" normalizeH="0" baseline="0" noProof="0">
                <a:ln w="6350">
                  <a:solidFill>
                    <a:srgbClr val="FF0000"/>
                  </a:solidFill>
                  <a:round/>
                  <a:headEnd/>
                  <a:tailEnd/>
                </a:ln>
                <a:solidFill>
                  <a:srgbClr val="FFFF00"/>
                </a:solidFill>
                <a:effectLst/>
                <a:uLnTx/>
                <a:uFillTx/>
                <a:latin typeface="Bellevue"/>
                <a:ea typeface="+mn-ea"/>
                <a:cs typeface="+mn-cs"/>
              </a:rPr>
              <a:t>04</a:t>
            </a:r>
          </a:p>
        </p:txBody>
      </p:sp>
      <p:sp>
        <p:nvSpPr>
          <p:cNvPr id="19512" name="WordArt 56">
            <a:extLst>
              <a:ext uri="{FF2B5EF4-FFF2-40B4-BE49-F238E27FC236}">
                <a16:creationId xmlns:a16="http://schemas.microsoft.com/office/drawing/2014/main" xmlns="" id="{B6419BF9-A176-4ACA-ACA7-2FB0160DE241}"/>
              </a:ext>
            </a:extLst>
          </p:cNvPr>
          <p:cNvSpPr>
            <a:spLocks noChangeArrowheads="1" noChangeShapeType="1" noTextEdit="1"/>
          </p:cNvSpPr>
          <p:nvPr/>
        </p:nvSpPr>
        <p:spPr bwMode="auto">
          <a:xfrm>
            <a:off x="11049000" y="5360988"/>
            <a:ext cx="657225" cy="581025"/>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7200" b="1" i="0" u="none" strike="noStrike" kern="10" cap="none" spc="0" normalizeH="0" baseline="0" noProof="0">
                <a:ln w="6350">
                  <a:solidFill>
                    <a:srgbClr val="FF0000"/>
                  </a:solidFill>
                  <a:round/>
                  <a:headEnd/>
                  <a:tailEnd/>
                </a:ln>
                <a:solidFill>
                  <a:srgbClr val="FFFF00"/>
                </a:solidFill>
                <a:effectLst/>
                <a:uLnTx/>
                <a:uFillTx/>
                <a:latin typeface="Bellevue"/>
                <a:ea typeface="+mn-ea"/>
                <a:cs typeface="+mn-cs"/>
              </a:rPr>
              <a:t>05</a:t>
            </a:r>
          </a:p>
        </p:txBody>
      </p:sp>
      <p:sp>
        <p:nvSpPr>
          <p:cNvPr id="19513" name="WordArt 57">
            <a:extLst>
              <a:ext uri="{FF2B5EF4-FFF2-40B4-BE49-F238E27FC236}">
                <a16:creationId xmlns:a16="http://schemas.microsoft.com/office/drawing/2014/main" xmlns="" id="{62580AFE-6E9D-4D5B-B23B-EFDFD2389BB8}"/>
              </a:ext>
            </a:extLst>
          </p:cNvPr>
          <p:cNvSpPr>
            <a:spLocks noChangeArrowheads="1" noChangeShapeType="1" noTextEdit="1"/>
          </p:cNvSpPr>
          <p:nvPr/>
        </p:nvSpPr>
        <p:spPr bwMode="auto">
          <a:xfrm>
            <a:off x="11049000" y="5360988"/>
            <a:ext cx="657225" cy="581025"/>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7200" b="1" i="0" u="none" strike="noStrike" kern="10" cap="none" spc="0" normalizeH="0" baseline="0" noProof="0">
                <a:ln w="6350">
                  <a:solidFill>
                    <a:srgbClr val="FF0000"/>
                  </a:solidFill>
                  <a:round/>
                  <a:headEnd/>
                  <a:tailEnd/>
                </a:ln>
                <a:solidFill>
                  <a:srgbClr val="FFFF00"/>
                </a:solidFill>
                <a:effectLst/>
                <a:uLnTx/>
                <a:uFillTx/>
                <a:latin typeface="Bellevue"/>
                <a:ea typeface="+mn-ea"/>
                <a:cs typeface="+mn-cs"/>
              </a:rPr>
              <a:t>06</a:t>
            </a:r>
          </a:p>
        </p:txBody>
      </p:sp>
      <p:sp>
        <p:nvSpPr>
          <p:cNvPr id="19514" name="WordArt 58">
            <a:extLst>
              <a:ext uri="{FF2B5EF4-FFF2-40B4-BE49-F238E27FC236}">
                <a16:creationId xmlns:a16="http://schemas.microsoft.com/office/drawing/2014/main" xmlns="" id="{42107AF6-3F5A-418C-9AF0-87FFED0900DD}"/>
              </a:ext>
            </a:extLst>
          </p:cNvPr>
          <p:cNvSpPr>
            <a:spLocks noChangeArrowheads="1" noChangeShapeType="1" noTextEdit="1"/>
          </p:cNvSpPr>
          <p:nvPr/>
        </p:nvSpPr>
        <p:spPr bwMode="auto">
          <a:xfrm>
            <a:off x="11049000" y="5360988"/>
            <a:ext cx="657225" cy="581025"/>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7200" b="1" i="0" u="none" strike="noStrike" kern="10" cap="none" spc="0" normalizeH="0" baseline="0" noProof="0">
                <a:ln w="6350">
                  <a:solidFill>
                    <a:srgbClr val="FF0000"/>
                  </a:solidFill>
                  <a:round/>
                  <a:headEnd/>
                  <a:tailEnd/>
                </a:ln>
                <a:solidFill>
                  <a:srgbClr val="FFFF00"/>
                </a:solidFill>
                <a:effectLst/>
                <a:uLnTx/>
                <a:uFillTx/>
                <a:latin typeface="Bellevue"/>
                <a:ea typeface="+mn-ea"/>
                <a:cs typeface="+mn-cs"/>
              </a:rPr>
              <a:t>07</a:t>
            </a:r>
          </a:p>
        </p:txBody>
      </p:sp>
      <p:sp>
        <p:nvSpPr>
          <p:cNvPr id="19515" name="WordArt 59">
            <a:extLst>
              <a:ext uri="{FF2B5EF4-FFF2-40B4-BE49-F238E27FC236}">
                <a16:creationId xmlns:a16="http://schemas.microsoft.com/office/drawing/2014/main" xmlns="" id="{AAC8906D-899A-4A44-A149-D12F1C720F66}"/>
              </a:ext>
            </a:extLst>
          </p:cNvPr>
          <p:cNvSpPr>
            <a:spLocks noChangeArrowheads="1" noChangeShapeType="1" noTextEdit="1"/>
          </p:cNvSpPr>
          <p:nvPr/>
        </p:nvSpPr>
        <p:spPr bwMode="auto">
          <a:xfrm>
            <a:off x="11049000" y="5360988"/>
            <a:ext cx="657225" cy="581025"/>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7200" b="1" i="0" u="none" strike="noStrike" kern="10" cap="none" spc="0" normalizeH="0" baseline="0" noProof="0">
                <a:ln w="6350">
                  <a:solidFill>
                    <a:srgbClr val="FF0000"/>
                  </a:solidFill>
                  <a:round/>
                  <a:headEnd/>
                  <a:tailEnd/>
                </a:ln>
                <a:solidFill>
                  <a:srgbClr val="FFFF00"/>
                </a:solidFill>
                <a:effectLst/>
                <a:uLnTx/>
                <a:uFillTx/>
                <a:latin typeface="Bellevue"/>
                <a:ea typeface="+mn-ea"/>
                <a:cs typeface="+mn-cs"/>
              </a:rPr>
              <a:t>08</a:t>
            </a:r>
          </a:p>
        </p:txBody>
      </p:sp>
      <p:sp>
        <p:nvSpPr>
          <p:cNvPr id="19516" name="WordArt 60">
            <a:extLst>
              <a:ext uri="{FF2B5EF4-FFF2-40B4-BE49-F238E27FC236}">
                <a16:creationId xmlns:a16="http://schemas.microsoft.com/office/drawing/2014/main" xmlns="" id="{F5FE1031-A921-4F19-976C-15B1935D14F5}"/>
              </a:ext>
            </a:extLst>
          </p:cNvPr>
          <p:cNvSpPr>
            <a:spLocks noChangeArrowheads="1" noChangeShapeType="1" noTextEdit="1"/>
          </p:cNvSpPr>
          <p:nvPr/>
        </p:nvSpPr>
        <p:spPr bwMode="auto">
          <a:xfrm>
            <a:off x="11049000" y="5360988"/>
            <a:ext cx="657225" cy="581025"/>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7200" b="1" i="0" u="none" strike="noStrike" kern="10" cap="none" spc="0" normalizeH="0" baseline="0" noProof="0">
                <a:ln w="6350">
                  <a:solidFill>
                    <a:srgbClr val="FF0000"/>
                  </a:solidFill>
                  <a:round/>
                  <a:headEnd/>
                  <a:tailEnd/>
                </a:ln>
                <a:solidFill>
                  <a:srgbClr val="FFFF00"/>
                </a:solidFill>
                <a:effectLst/>
                <a:uLnTx/>
                <a:uFillTx/>
                <a:latin typeface="Bellevue"/>
                <a:ea typeface="+mn-ea"/>
                <a:cs typeface="+mn-cs"/>
              </a:rPr>
              <a:t>09</a:t>
            </a:r>
          </a:p>
        </p:txBody>
      </p:sp>
      <p:sp>
        <p:nvSpPr>
          <p:cNvPr id="19517" name="WordArt 61">
            <a:extLst>
              <a:ext uri="{FF2B5EF4-FFF2-40B4-BE49-F238E27FC236}">
                <a16:creationId xmlns:a16="http://schemas.microsoft.com/office/drawing/2014/main" xmlns="" id="{6DF80667-31DA-4C02-BB1B-26A1244989E6}"/>
              </a:ext>
            </a:extLst>
          </p:cNvPr>
          <p:cNvSpPr>
            <a:spLocks noChangeArrowheads="1" noChangeShapeType="1" noTextEdit="1"/>
          </p:cNvSpPr>
          <p:nvPr/>
        </p:nvSpPr>
        <p:spPr bwMode="auto">
          <a:xfrm>
            <a:off x="11049000" y="5360988"/>
            <a:ext cx="657225" cy="581025"/>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7200" b="1" i="0" u="none" strike="noStrike" kern="10" cap="none" spc="0" normalizeH="0" baseline="0" noProof="0">
                <a:ln w="6350">
                  <a:solidFill>
                    <a:srgbClr val="FF0000"/>
                  </a:solidFill>
                  <a:round/>
                  <a:headEnd/>
                  <a:tailEnd/>
                </a:ln>
                <a:solidFill>
                  <a:srgbClr val="FFFF00"/>
                </a:solidFill>
                <a:effectLst/>
                <a:uLnTx/>
                <a:uFillTx/>
                <a:latin typeface="Bellevue"/>
                <a:ea typeface="+mn-ea"/>
                <a:cs typeface="+mn-cs"/>
              </a:rPr>
              <a:t>10</a:t>
            </a:r>
          </a:p>
        </p:txBody>
      </p:sp>
      <p:sp>
        <p:nvSpPr>
          <p:cNvPr id="19518" name="AutoShape 62">
            <a:extLst>
              <a:ext uri="{FF2B5EF4-FFF2-40B4-BE49-F238E27FC236}">
                <a16:creationId xmlns:a16="http://schemas.microsoft.com/office/drawing/2014/main" xmlns="" id="{3F5C2E5E-237E-41C4-BEE7-2913212184BA}"/>
              </a:ext>
            </a:extLst>
          </p:cNvPr>
          <p:cNvSpPr>
            <a:spLocks noChangeArrowheads="1"/>
          </p:cNvSpPr>
          <p:nvPr/>
        </p:nvSpPr>
        <p:spPr bwMode="auto">
          <a:xfrm>
            <a:off x="10820400" y="5414963"/>
            <a:ext cx="985838" cy="755650"/>
          </a:xfrm>
          <a:prstGeom prst="lightningBolt">
            <a:avLst/>
          </a:prstGeom>
          <a:noFill/>
          <a:ln>
            <a:noFill/>
          </a:ln>
          <a:effectLst/>
          <a:extLst>
            <a:ext uri="{909E8E84-426E-40DD-AFC4-6F175D3DCCD1}">
              <a14:hiddenFill xmlns:a14="http://schemas.microsoft.com/office/drawing/2010/main">
                <a:solidFill>
                  <a:srgbClr val="666699"/>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1800" b="1" i="0" u="none" strike="noStrike" kern="1200" cap="none" spc="0" normalizeH="0" baseline="0" noProof="0">
              <a:ln>
                <a:noFill/>
              </a:ln>
              <a:solidFill>
                <a:srgbClr val="000000"/>
              </a:solidFill>
              <a:effectLst>
                <a:outerShdw blurRad="38100" dist="38100" dir="2700000" algn="tl">
                  <a:srgbClr val="FFFFFF"/>
                </a:outerShdw>
              </a:effectLst>
              <a:uLnTx/>
              <a:uFillTx/>
              <a:latin typeface="Arial" panose="020B0604020202020204" pitchFamily="34" charset="0"/>
              <a:ea typeface="+mn-ea"/>
              <a:cs typeface="+mn-cs"/>
            </a:endParaRPr>
          </a:p>
        </p:txBody>
      </p:sp>
      <p:grpSp>
        <p:nvGrpSpPr>
          <p:cNvPr id="19523" name="Group 67">
            <a:extLst>
              <a:ext uri="{FF2B5EF4-FFF2-40B4-BE49-F238E27FC236}">
                <a16:creationId xmlns:a16="http://schemas.microsoft.com/office/drawing/2014/main" xmlns="" id="{77C6F9DA-82B0-406C-8C4C-E462816E056F}"/>
              </a:ext>
            </a:extLst>
          </p:cNvPr>
          <p:cNvGrpSpPr>
            <a:grpSpLocks/>
          </p:cNvGrpSpPr>
          <p:nvPr/>
        </p:nvGrpSpPr>
        <p:grpSpPr bwMode="auto">
          <a:xfrm>
            <a:off x="3349625" y="2359025"/>
            <a:ext cx="5870575" cy="855663"/>
            <a:chOff x="862" y="1054"/>
            <a:chExt cx="3698" cy="539"/>
          </a:xfrm>
        </p:grpSpPr>
        <p:grpSp>
          <p:nvGrpSpPr>
            <p:cNvPr id="31766" name="Group 33">
              <a:extLst>
                <a:ext uri="{FF2B5EF4-FFF2-40B4-BE49-F238E27FC236}">
                  <a16:creationId xmlns:a16="http://schemas.microsoft.com/office/drawing/2014/main" xmlns="" id="{DB34B5E4-0B9C-409D-8E00-67F06AAB5C27}"/>
                </a:ext>
              </a:extLst>
            </p:cNvPr>
            <p:cNvGrpSpPr>
              <a:grpSpLocks/>
            </p:cNvGrpSpPr>
            <p:nvPr/>
          </p:nvGrpSpPr>
          <p:grpSpPr bwMode="auto">
            <a:xfrm>
              <a:off x="862" y="1054"/>
              <a:ext cx="3698" cy="539"/>
              <a:chOff x="142" y="1102"/>
              <a:chExt cx="4658" cy="539"/>
            </a:xfrm>
          </p:grpSpPr>
          <p:sp>
            <p:nvSpPr>
              <p:cNvPr id="31768" name="Rectangle 34">
                <a:extLst>
                  <a:ext uri="{FF2B5EF4-FFF2-40B4-BE49-F238E27FC236}">
                    <a16:creationId xmlns:a16="http://schemas.microsoft.com/office/drawing/2014/main" xmlns="" id="{399A1523-F111-4AEB-BA4A-71E11889031F}"/>
                  </a:ext>
                </a:extLst>
              </p:cNvPr>
              <p:cNvSpPr>
                <a:spLocks noChangeArrowheads="1"/>
              </p:cNvSpPr>
              <p:nvPr/>
            </p:nvSpPr>
            <p:spPr bwMode="gray">
              <a:xfrm flipH="1">
                <a:off x="432" y="1164"/>
                <a:ext cx="4368" cy="453"/>
              </a:xfrm>
              <a:prstGeom prst="rect">
                <a:avLst/>
              </a:prstGeom>
              <a:gradFill rotWithShape="1">
                <a:gsLst>
                  <a:gs pos="0">
                    <a:srgbClr val="004B70">
                      <a:alpha val="79999"/>
                    </a:srgbClr>
                  </a:gs>
                  <a:gs pos="100000">
                    <a:srgbClr val="E98931"/>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3200" b="1" i="0" u="none" strike="noStrike" kern="1200" cap="none" spc="0" normalizeH="0" baseline="0" noProof="0">
                  <a:ln>
                    <a:noFill/>
                  </a:ln>
                  <a:solidFill>
                    <a:srgbClr val="FEF9E2"/>
                  </a:solidFill>
                  <a:effectLst/>
                  <a:uLnTx/>
                  <a:uFillTx/>
                  <a:latin typeface="Times New Roman" panose="02020603050405020304" pitchFamily="18" charset="0"/>
                  <a:ea typeface="+mn-ea"/>
                  <a:cs typeface="Times New Roman" panose="02020603050405020304" pitchFamily="18" charset="0"/>
                </a:endParaRPr>
              </a:p>
            </p:txBody>
          </p:sp>
          <p:grpSp>
            <p:nvGrpSpPr>
              <p:cNvPr id="31769" name="Group 35">
                <a:extLst>
                  <a:ext uri="{FF2B5EF4-FFF2-40B4-BE49-F238E27FC236}">
                    <a16:creationId xmlns:a16="http://schemas.microsoft.com/office/drawing/2014/main" xmlns="" id="{78030A14-40DB-40FB-A4DA-6615E65EC240}"/>
                  </a:ext>
                </a:extLst>
              </p:cNvPr>
              <p:cNvGrpSpPr>
                <a:grpSpLocks/>
              </p:cNvGrpSpPr>
              <p:nvPr/>
            </p:nvGrpSpPr>
            <p:grpSpPr bwMode="auto">
              <a:xfrm flipH="1">
                <a:off x="142" y="1102"/>
                <a:ext cx="692" cy="539"/>
                <a:chOff x="1489" y="2032"/>
                <a:chExt cx="432" cy="369"/>
              </a:xfrm>
            </p:grpSpPr>
            <p:grpSp>
              <p:nvGrpSpPr>
                <p:cNvPr id="31770" name="Group 36">
                  <a:extLst>
                    <a:ext uri="{FF2B5EF4-FFF2-40B4-BE49-F238E27FC236}">
                      <a16:creationId xmlns:a16="http://schemas.microsoft.com/office/drawing/2014/main" xmlns="" id="{980AE1E8-2EF0-45E8-8C12-0BE4C8FCBAA9}"/>
                    </a:ext>
                  </a:extLst>
                </p:cNvPr>
                <p:cNvGrpSpPr>
                  <a:grpSpLocks/>
                </p:cNvGrpSpPr>
                <p:nvPr/>
              </p:nvGrpSpPr>
              <p:grpSpPr bwMode="auto">
                <a:xfrm>
                  <a:off x="1489" y="2032"/>
                  <a:ext cx="432" cy="369"/>
                  <a:chOff x="2017" y="2167"/>
                  <a:chExt cx="1679" cy="1433"/>
                </a:xfrm>
              </p:grpSpPr>
              <p:sp>
                <p:nvSpPr>
                  <p:cNvPr id="31772" name="Oval 37">
                    <a:extLst>
                      <a:ext uri="{FF2B5EF4-FFF2-40B4-BE49-F238E27FC236}">
                        <a16:creationId xmlns:a16="http://schemas.microsoft.com/office/drawing/2014/main" xmlns="" id="{285FE788-9473-4CEC-8930-25F6F50AB7C4}"/>
                      </a:ext>
                    </a:extLst>
                  </p:cNvPr>
                  <p:cNvSpPr>
                    <a:spLocks noChangeArrowheads="1"/>
                  </p:cNvSpPr>
                  <p:nvPr/>
                </p:nvSpPr>
                <p:spPr bwMode="gray">
                  <a:xfrm>
                    <a:off x="2017" y="2176"/>
                    <a:ext cx="1679" cy="1424"/>
                  </a:xfrm>
                  <a:prstGeom prst="ellipse">
                    <a:avLst/>
                  </a:prstGeom>
                  <a:gradFill rotWithShape="1">
                    <a:gsLst>
                      <a:gs pos="0">
                        <a:srgbClr val="FF9900"/>
                      </a:gs>
                      <a:gs pos="100000">
                        <a:srgbClr val="643C00"/>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3200" b="1" i="0" u="none" strike="noStrike" kern="1200" cap="none" spc="0" normalizeH="0" baseline="0" noProof="0">
                      <a:ln>
                        <a:noFill/>
                      </a:ln>
                      <a:solidFill>
                        <a:srgbClr val="FEF9E2"/>
                      </a:solidFill>
                      <a:effectLst/>
                      <a:uLnTx/>
                      <a:uFillTx/>
                      <a:latin typeface="Times New Roman" panose="02020603050405020304" pitchFamily="18" charset="0"/>
                      <a:ea typeface="+mn-ea"/>
                      <a:cs typeface="Times New Roman" panose="02020603050405020304" pitchFamily="18" charset="0"/>
                    </a:endParaRPr>
                  </a:p>
                </p:txBody>
              </p:sp>
              <p:sp>
                <p:nvSpPr>
                  <p:cNvPr id="31773" name="Freeform 38">
                    <a:extLst>
                      <a:ext uri="{FF2B5EF4-FFF2-40B4-BE49-F238E27FC236}">
                        <a16:creationId xmlns:a16="http://schemas.microsoft.com/office/drawing/2014/main" xmlns="" id="{D9A3BC83-4F75-4E38-8216-72E6EC3AC7D7}"/>
                      </a:ext>
                    </a:extLst>
                  </p:cNvPr>
                  <p:cNvSpPr>
                    <a:spLocks/>
                  </p:cNvSpPr>
                  <p:nvPr/>
                </p:nvSpPr>
                <p:spPr bwMode="gray">
                  <a:xfrm>
                    <a:off x="2244" y="2167"/>
                    <a:ext cx="1288" cy="634"/>
                  </a:xfrm>
                  <a:custGeom>
                    <a:avLst/>
                    <a:gdLst>
                      <a:gd name="T0" fmla="*/ 1161 w 1321"/>
                      <a:gd name="T1" fmla="*/ 224 h 712"/>
                      <a:gd name="T2" fmla="*/ 1177 w 1321"/>
                      <a:gd name="T3" fmla="*/ 248 h 712"/>
                      <a:gd name="T4" fmla="*/ 1181 w 1321"/>
                      <a:gd name="T5" fmla="*/ 269 h 712"/>
                      <a:gd name="T6" fmla="*/ 1175 w 1321"/>
                      <a:gd name="T7" fmla="*/ 289 h 712"/>
                      <a:gd name="T8" fmla="*/ 1160 w 1321"/>
                      <a:gd name="T9" fmla="*/ 307 h 712"/>
                      <a:gd name="T10" fmla="*/ 1137 w 1321"/>
                      <a:gd name="T11" fmla="*/ 324 h 712"/>
                      <a:gd name="T12" fmla="*/ 1108 w 1321"/>
                      <a:gd name="T13" fmla="*/ 338 h 712"/>
                      <a:gd name="T14" fmla="*/ 1070 w 1321"/>
                      <a:gd name="T15" fmla="*/ 351 h 712"/>
                      <a:gd name="T16" fmla="*/ 1025 w 1321"/>
                      <a:gd name="T17" fmla="*/ 364 h 712"/>
                      <a:gd name="T18" fmla="*/ 976 w 1321"/>
                      <a:gd name="T19" fmla="*/ 373 h 712"/>
                      <a:gd name="T20" fmla="*/ 921 w 1321"/>
                      <a:gd name="T21" fmla="*/ 382 h 712"/>
                      <a:gd name="T22" fmla="*/ 864 w 1321"/>
                      <a:gd name="T23" fmla="*/ 388 h 712"/>
                      <a:gd name="T24" fmla="*/ 800 w 1321"/>
                      <a:gd name="T25" fmla="*/ 394 h 712"/>
                      <a:gd name="T26" fmla="*/ 737 w 1321"/>
                      <a:gd name="T27" fmla="*/ 397 h 712"/>
                      <a:gd name="T28" fmla="*/ 710 w 1321"/>
                      <a:gd name="T29" fmla="*/ 399 h 712"/>
                      <a:gd name="T30" fmla="*/ 425 w 1321"/>
                      <a:gd name="T31" fmla="*/ 399 h 712"/>
                      <a:gd name="T32" fmla="*/ 422 w 1321"/>
                      <a:gd name="T33" fmla="*/ 399 h 712"/>
                      <a:gd name="T34" fmla="*/ 366 w 1321"/>
                      <a:gd name="T35" fmla="*/ 396 h 712"/>
                      <a:gd name="T36" fmla="*/ 311 w 1321"/>
                      <a:gd name="T37" fmla="*/ 394 h 712"/>
                      <a:gd name="T38" fmla="*/ 258 w 1321"/>
                      <a:gd name="T39" fmla="*/ 390 h 712"/>
                      <a:gd name="T40" fmla="*/ 210 w 1321"/>
                      <a:gd name="T41" fmla="*/ 386 h 712"/>
                      <a:gd name="T42" fmla="*/ 166 w 1321"/>
                      <a:gd name="T43" fmla="*/ 379 h 712"/>
                      <a:gd name="T44" fmla="*/ 126 w 1321"/>
                      <a:gd name="T45" fmla="*/ 370 h 712"/>
                      <a:gd name="T46" fmla="*/ 92 w 1321"/>
                      <a:gd name="T47" fmla="*/ 363 h 712"/>
                      <a:gd name="T48" fmla="*/ 60 w 1321"/>
                      <a:gd name="T49" fmla="*/ 353 h 712"/>
                      <a:gd name="T50" fmla="*/ 34 w 1321"/>
                      <a:gd name="T51" fmla="*/ 340 h 712"/>
                      <a:gd name="T52" fmla="*/ 18 w 1321"/>
                      <a:gd name="T53" fmla="*/ 326 h 712"/>
                      <a:gd name="T54" fmla="*/ 6 w 1321"/>
                      <a:gd name="T55" fmla="*/ 310 h 712"/>
                      <a:gd name="T56" fmla="*/ 0 w 1321"/>
                      <a:gd name="T57" fmla="*/ 293 h 712"/>
                      <a:gd name="T58" fmla="*/ 0 w 1321"/>
                      <a:gd name="T59" fmla="*/ 291 h 712"/>
                      <a:gd name="T60" fmla="*/ 4 w 1321"/>
                      <a:gd name="T61" fmla="*/ 272 h 712"/>
                      <a:gd name="T62" fmla="*/ 16 w 1321"/>
                      <a:gd name="T63" fmla="*/ 249 h 712"/>
                      <a:gd name="T64" fmla="*/ 46 w 1321"/>
                      <a:gd name="T65" fmla="*/ 207 h 712"/>
                      <a:gd name="T66" fmla="*/ 84 w 1321"/>
                      <a:gd name="T67" fmla="*/ 167 h 712"/>
                      <a:gd name="T68" fmla="*/ 132 w 1321"/>
                      <a:gd name="T69" fmla="*/ 132 h 712"/>
                      <a:gd name="T70" fmla="*/ 182 w 1321"/>
                      <a:gd name="T71" fmla="*/ 99 h 712"/>
                      <a:gd name="T72" fmla="*/ 242 w 1321"/>
                      <a:gd name="T73" fmla="*/ 69 h 712"/>
                      <a:gd name="T74" fmla="*/ 304 w 1321"/>
                      <a:gd name="T75" fmla="*/ 46 h 712"/>
                      <a:gd name="T76" fmla="*/ 371 w 1321"/>
                      <a:gd name="T77" fmla="*/ 26 h 712"/>
                      <a:gd name="T78" fmla="*/ 444 w 1321"/>
                      <a:gd name="T79" fmla="*/ 12 h 712"/>
                      <a:gd name="T80" fmla="*/ 519 w 1321"/>
                      <a:gd name="T81" fmla="*/ 4 h 712"/>
                      <a:gd name="T82" fmla="*/ 596 w 1321"/>
                      <a:gd name="T83" fmla="*/ 0 h 712"/>
                      <a:gd name="T84" fmla="*/ 596 w 1321"/>
                      <a:gd name="T85" fmla="*/ 0 h 712"/>
                      <a:gd name="T86" fmla="*/ 678 w 1321"/>
                      <a:gd name="T87" fmla="*/ 4 h 712"/>
                      <a:gd name="T88" fmla="*/ 757 w 1321"/>
                      <a:gd name="T89" fmla="*/ 12 h 712"/>
                      <a:gd name="T90" fmla="*/ 833 w 1321"/>
                      <a:gd name="T91" fmla="*/ 29 h 712"/>
                      <a:gd name="T92" fmla="*/ 902 w 1321"/>
                      <a:gd name="T93" fmla="*/ 50 h 712"/>
                      <a:gd name="T94" fmla="*/ 967 w 1321"/>
                      <a:gd name="T95" fmla="*/ 77 h 712"/>
                      <a:gd name="T96" fmla="*/ 1027 w 1321"/>
                      <a:gd name="T97" fmla="*/ 109 h 712"/>
                      <a:gd name="T98" fmla="*/ 1079 w 1321"/>
                      <a:gd name="T99" fmla="*/ 143 h 712"/>
                      <a:gd name="T100" fmla="*/ 1123 w 1321"/>
                      <a:gd name="T101" fmla="*/ 182 h 712"/>
                      <a:gd name="T102" fmla="*/ 1161 w 1321"/>
                      <a:gd name="T103" fmla="*/ 224 h 712"/>
                      <a:gd name="T104" fmla="*/ 1161 w 1321"/>
                      <a:gd name="T105" fmla="*/ 224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31771" name="Text Box 39">
                  <a:extLst>
                    <a:ext uri="{FF2B5EF4-FFF2-40B4-BE49-F238E27FC236}">
                      <a16:creationId xmlns:a16="http://schemas.microsoft.com/office/drawing/2014/main" xmlns="" id="{17E692EE-384A-4E87-8374-4662F661D969}"/>
                    </a:ext>
                  </a:extLst>
                </p:cNvPr>
                <p:cNvSpPr txBox="1">
                  <a:spLocks noChangeArrowheads="1"/>
                </p:cNvSpPr>
                <p:nvPr/>
              </p:nvSpPr>
              <p:spPr bwMode="gray">
                <a:xfrm>
                  <a:off x="1594" y="2050"/>
                  <a:ext cx="238"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FEF9E2"/>
                      </a:solidFill>
                      <a:effectLst/>
                      <a:uLnTx/>
                      <a:uFillTx/>
                      <a:latin typeface="Times New Roman" panose="02020603050405020304" pitchFamily="18" charset="0"/>
                      <a:ea typeface="+mn-ea"/>
                      <a:cs typeface="Times New Roman" panose="02020603050405020304" pitchFamily="18" charset="0"/>
                    </a:rPr>
                    <a:t>A</a:t>
                  </a:r>
                </a:p>
              </p:txBody>
            </p:sp>
          </p:grpSp>
        </p:grpSp>
        <p:sp>
          <p:nvSpPr>
            <p:cNvPr id="31767" name="Text Box 66">
              <a:extLst>
                <a:ext uri="{FF2B5EF4-FFF2-40B4-BE49-F238E27FC236}">
                  <a16:creationId xmlns:a16="http://schemas.microsoft.com/office/drawing/2014/main" xmlns="" id="{832FA663-E732-4AA8-89D8-F448CC4766C6}"/>
                </a:ext>
              </a:extLst>
            </p:cNvPr>
            <p:cNvSpPr txBox="1">
              <a:spLocks noChangeArrowheads="1"/>
            </p:cNvSpPr>
            <p:nvPr/>
          </p:nvSpPr>
          <p:spPr bwMode="auto">
            <a:xfrm>
              <a:off x="1584" y="1152"/>
              <a:ext cx="1920"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FEF9E2"/>
                  </a:solidFill>
                  <a:effectLst/>
                  <a:uLnTx/>
                  <a:uFillTx/>
                  <a:latin typeface="Times New Roman" panose="02020603050405020304" pitchFamily="18" charset="0"/>
                  <a:ea typeface="+mn-ea"/>
                  <a:cs typeface="Times New Roman" panose="02020603050405020304" pitchFamily="18" charset="0"/>
                </a:rPr>
                <a:t>bằng nhau</a:t>
              </a:r>
            </a:p>
          </p:txBody>
        </p:sp>
      </p:grpSp>
      <p:pic>
        <p:nvPicPr>
          <p:cNvPr id="31763" name="Picture 72" descr="Rose-03-june">
            <a:extLst>
              <a:ext uri="{FF2B5EF4-FFF2-40B4-BE49-F238E27FC236}">
                <a16:creationId xmlns:a16="http://schemas.microsoft.com/office/drawing/2014/main" xmlns="" id="{18970091-57FF-4DF7-AB97-182AC97CBA22}"/>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0"/>
            <a:ext cx="609600"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15" descr="j0232133">
            <a:extLst>
              <a:ext uri="{FF2B5EF4-FFF2-40B4-BE49-F238E27FC236}">
                <a16:creationId xmlns:a16="http://schemas.microsoft.com/office/drawing/2014/main" xmlns="" id="{7CFA6C76-5733-496A-891E-77438771A00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4013" y="4840288"/>
            <a:ext cx="1500187"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65" name="Text Box 79">
            <a:extLst>
              <a:ext uri="{FF2B5EF4-FFF2-40B4-BE49-F238E27FC236}">
                <a16:creationId xmlns:a16="http://schemas.microsoft.com/office/drawing/2014/main" xmlns="" id="{9BB86777-FA94-42BD-A3DD-FA8C5CBBCD82}"/>
              </a:ext>
            </a:extLst>
          </p:cNvPr>
          <p:cNvSpPr txBox="1">
            <a:spLocks noChangeArrowheads="1"/>
          </p:cNvSpPr>
          <p:nvPr/>
        </p:nvSpPr>
        <p:spPr bwMode="auto">
          <a:xfrm>
            <a:off x="2133600" y="106363"/>
            <a:ext cx="83058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FEF9E2"/>
                </a:solidFill>
                <a:effectLst/>
                <a:uLnTx/>
                <a:uFillTx/>
                <a:latin typeface="Times New Roman" panose="02020603050405020304" pitchFamily="18" charset="0"/>
                <a:ea typeface="+mn-ea"/>
                <a:cs typeface="Times New Roman" panose="02020603050405020304" pitchFamily="18" charset="0"/>
              </a:rPr>
              <a:t>KHỞI ĐỘNG</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9478"/>
                                        </p:tgtEl>
                                        <p:attrNameLst>
                                          <p:attrName>style.visibility</p:attrName>
                                        </p:attrNameLst>
                                      </p:cBhvr>
                                      <p:to>
                                        <p:strVal val="visible"/>
                                      </p:to>
                                    </p:set>
                                    <p:animEffect transition="in" filter="box(in)">
                                      <p:cBhvr>
                                        <p:cTn id="7" dur="500"/>
                                        <p:tgtEl>
                                          <p:spTgt spid="19478"/>
                                        </p:tgtEl>
                                      </p:cBhvr>
                                    </p:animEffect>
                                  </p:childTnLst>
                                </p:cTn>
                              </p:par>
                            </p:childTnLst>
                          </p:cTn>
                        </p:par>
                        <p:par>
                          <p:cTn id="8" fill="hold" nodeType="afterGroup">
                            <p:stCondLst>
                              <p:cond delay="500"/>
                            </p:stCondLst>
                            <p:childTnLst>
                              <p:par>
                                <p:cTn id="9" presetID="8" presetClass="entr" presetSubtype="16" fill="hold" nodeType="afterEffect">
                                  <p:stCondLst>
                                    <p:cond delay="0"/>
                                  </p:stCondLst>
                                  <p:childTnLst>
                                    <p:set>
                                      <p:cBhvr>
                                        <p:cTn id="10" dur="1" fill="hold">
                                          <p:stCondLst>
                                            <p:cond delay="0"/>
                                          </p:stCondLst>
                                        </p:cTn>
                                        <p:tgtEl>
                                          <p:spTgt spid="19523"/>
                                        </p:tgtEl>
                                        <p:attrNameLst>
                                          <p:attrName>style.visibility</p:attrName>
                                        </p:attrNameLst>
                                      </p:cBhvr>
                                      <p:to>
                                        <p:strVal val="visible"/>
                                      </p:to>
                                    </p:set>
                                    <p:animEffect transition="in" filter="diamond(in)">
                                      <p:cBhvr>
                                        <p:cTn id="11" dur="2000"/>
                                        <p:tgtEl>
                                          <p:spTgt spid="19523"/>
                                        </p:tgtEl>
                                      </p:cBhvr>
                                    </p:animEffect>
                                  </p:childTnLst>
                                </p:cTn>
                              </p:par>
                            </p:childTnLst>
                          </p:cTn>
                        </p:par>
                        <p:par>
                          <p:cTn id="12" fill="hold" nodeType="afterGroup">
                            <p:stCondLst>
                              <p:cond delay="2500"/>
                            </p:stCondLst>
                            <p:childTnLst>
                              <p:par>
                                <p:cTn id="13" presetID="8" presetClass="entr" presetSubtype="16" fill="hold" nodeType="afterEffect">
                                  <p:stCondLst>
                                    <p:cond delay="0"/>
                                  </p:stCondLst>
                                  <p:childTnLst>
                                    <p:set>
                                      <p:cBhvr>
                                        <p:cTn id="14" dur="1" fill="hold">
                                          <p:stCondLst>
                                            <p:cond delay="0"/>
                                          </p:stCondLst>
                                        </p:cTn>
                                        <p:tgtEl>
                                          <p:spTgt spid="19504"/>
                                        </p:tgtEl>
                                        <p:attrNameLst>
                                          <p:attrName>style.visibility</p:attrName>
                                        </p:attrNameLst>
                                      </p:cBhvr>
                                      <p:to>
                                        <p:strVal val="visible"/>
                                      </p:to>
                                    </p:set>
                                    <p:animEffect transition="in" filter="diamond(in)">
                                      <p:cBhvr>
                                        <p:cTn id="15" dur="2000"/>
                                        <p:tgtEl>
                                          <p:spTgt spid="19504"/>
                                        </p:tgtEl>
                                      </p:cBhvr>
                                    </p:animEffect>
                                  </p:childTnLst>
                                </p:cTn>
                              </p:par>
                            </p:childTnLst>
                          </p:cTn>
                        </p:par>
                        <p:par>
                          <p:cTn id="16" fill="hold" nodeType="afterGroup">
                            <p:stCondLst>
                              <p:cond delay="4500"/>
                            </p:stCondLst>
                            <p:childTnLst>
                              <p:par>
                                <p:cTn id="17" presetID="8" presetClass="entr" presetSubtype="16" fill="hold" nodeType="afterEffect">
                                  <p:stCondLst>
                                    <p:cond delay="0"/>
                                  </p:stCondLst>
                                  <p:childTnLst>
                                    <p:set>
                                      <p:cBhvr>
                                        <p:cTn id="18" dur="1" fill="hold">
                                          <p:stCondLst>
                                            <p:cond delay="0"/>
                                          </p:stCondLst>
                                        </p:cTn>
                                        <p:tgtEl>
                                          <p:spTgt spid="19505"/>
                                        </p:tgtEl>
                                        <p:attrNameLst>
                                          <p:attrName>style.visibility</p:attrName>
                                        </p:attrNameLst>
                                      </p:cBhvr>
                                      <p:to>
                                        <p:strVal val="visible"/>
                                      </p:to>
                                    </p:set>
                                    <p:animEffect transition="in" filter="diamond(in)">
                                      <p:cBhvr>
                                        <p:cTn id="19" dur="2000"/>
                                        <p:tgtEl>
                                          <p:spTgt spid="19505"/>
                                        </p:tgtEl>
                                      </p:cBhvr>
                                    </p:animEffect>
                                  </p:childTnLst>
                                </p:cTn>
                              </p:par>
                              <p:par>
                                <p:cTn id="20" presetID="10" presetClass="entr" presetSubtype="0" fill="hold" nodeType="with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1000"/>
                                        <p:tgtEl>
                                          <p:spTgt spid="51"/>
                                        </p:tgtEl>
                                      </p:cBhvr>
                                    </p:animEffect>
                                  </p:childTnLst>
                                </p:cTn>
                              </p:par>
                            </p:childTnLst>
                          </p:cTn>
                        </p:par>
                        <p:par>
                          <p:cTn id="23" fill="hold" nodeType="afterGroup">
                            <p:stCondLst>
                              <p:cond delay="6500"/>
                            </p:stCondLst>
                            <p:childTnLst>
                              <p:par>
                                <p:cTn id="24" presetID="8" presetClass="entr" presetSubtype="16" fill="hold" nodeType="afterEffect">
                                  <p:stCondLst>
                                    <p:cond delay="0"/>
                                  </p:stCondLst>
                                  <p:childTnLst>
                                    <p:set>
                                      <p:cBhvr>
                                        <p:cTn id="25" dur="1" fill="hold">
                                          <p:stCondLst>
                                            <p:cond delay="0"/>
                                          </p:stCondLst>
                                        </p:cTn>
                                        <p:tgtEl>
                                          <p:spTgt spid="19524"/>
                                        </p:tgtEl>
                                        <p:attrNameLst>
                                          <p:attrName>style.visibility</p:attrName>
                                        </p:attrNameLst>
                                      </p:cBhvr>
                                      <p:to>
                                        <p:strVal val="visible"/>
                                      </p:to>
                                    </p:set>
                                    <p:animEffect transition="in" filter="diamond(in)">
                                      <p:cBhvr>
                                        <p:cTn id="26" dur="2000"/>
                                        <p:tgtEl>
                                          <p:spTgt spid="1952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9507"/>
                                        </p:tgtEl>
                                        <p:attrNameLst>
                                          <p:attrName>style.visibility</p:attrName>
                                        </p:attrNameLst>
                                      </p:cBhvr>
                                      <p:to>
                                        <p:strVal val="visible"/>
                                      </p:to>
                                    </p:set>
                                    <p:anim calcmode="lin" valueType="num">
                                      <p:cBhvr additive="base">
                                        <p:cTn id="31" dur="500" fill="hold"/>
                                        <p:tgtEl>
                                          <p:spTgt spid="19507"/>
                                        </p:tgtEl>
                                        <p:attrNameLst>
                                          <p:attrName>ppt_x</p:attrName>
                                        </p:attrNameLst>
                                      </p:cBhvr>
                                      <p:tavLst>
                                        <p:tav tm="0">
                                          <p:val>
                                            <p:strVal val="#ppt_x"/>
                                          </p:val>
                                        </p:tav>
                                        <p:tav tm="100000">
                                          <p:val>
                                            <p:strVal val="#ppt_x"/>
                                          </p:val>
                                        </p:tav>
                                      </p:tavLst>
                                    </p:anim>
                                    <p:anim calcmode="lin" valueType="num">
                                      <p:cBhvr additive="base">
                                        <p:cTn id="32" dur="500" fill="hold"/>
                                        <p:tgtEl>
                                          <p:spTgt spid="19507"/>
                                        </p:tgtEl>
                                        <p:attrNameLst>
                                          <p:attrName>ppt_y</p:attrName>
                                        </p:attrNameLst>
                                      </p:cBhvr>
                                      <p:tavLst>
                                        <p:tav tm="0">
                                          <p:val>
                                            <p:strVal val="1+#ppt_h/2"/>
                                          </p:val>
                                        </p:tav>
                                        <p:tav tm="100000">
                                          <p:val>
                                            <p:strVal val="#ppt_y"/>
                                          </p:val>
                                        </p:tav>
                                      </p:tavLst>
                                    </p:anim>
                                  </p:childTnLst>
                                </p:cTn>
                              </p:par>
                            </p:childTnLst>
                          </p:cTn>
                        </p:par>
                        <p:par>
                          <p:cTn id="33" fill="hold" nodeType="afterGroup">
                            <p:stCondLst>
                              <p:cond delay="500"/>
                            </p:stCondLst>
                            <p:childTnLst>
                              <p:par>
                                <p:cTn id="34" presetID="10" presetClass="exit" presetSubtype="0" fill="hold" nodeType="afterEffect">
                                  <p:stCondLst>
                                    <p:cond delay="0"/>
                                  </p:stCondLst>
                                  <p:childTnLst>
                                    <p:animEffect transition="out" filter="fade">
                                      <p:cBhvr>
                                        <p:cTn id="35" dur="2000"/>
                                        <p:tgtEl>
                                          <p:spTgt spid="19507"/>
                                        </p:tgtEl>
                                      </p:cBhvr>
                                    </p:animEffect>
                                    <p:set>
                                      <p:cBhvr>
                                        <p:cTn id="36" dur="1" fill="hold">
                                          <p:stCondLst>
                                            <p:cond delay="1999"/>
                                          </p:stCondLst>
                                        </p:cTn>
                                        <p:tgtEl>
                                          <p:spTgt spid="19507"/>
                                        </p:tgtEl>
                                        <p:attrNameLst>
                                          <p:attrName>style.visibility</p:attrName>
                                        </p:attrNameLst>
                                      </p:cBhvr>
                                      <p:to>
                                        <p:strVal val="hidden"/>
                                      </p:to>
                                    </p:set>
                                  </p:childTnLst>
                                </p:cTn>
                              </p:par>
                            </p:childTnLst>
                          </p:cTn>
                        </p:par>
                        <p:par>
                          <p:cTn id="37" fill="hold" nodeType="afterGroup">
                            <p:stCondLst>
                              <p:cond delay="2500"/>
                            </p:stCondLst>
                            <p:childTnLst>
                              <p:par>
                                <p:cTn id="38" presetID="9" presetClass="entr" presetSubtype="0" fill="hold" nodeType="afterEffect">
                                  <p:stCondLst>
                                    <p:cond delay="0"/>
                                  </p:stCondLst>
                                  <p:childTnLst>
                                    <p:set>
                                      <p:cBhvr>
                                        <p:cTn id="39" dur="1" fill="hold">
                                          <p:stCondLst>
                                            <p:cond delay="0"/>
                                          </p:stCondLst>
                                        </p:cTn>
                                        <p:tgtEl>
                                          <p:spTgt spid="19517"/>
                                        </p:tgtEl>
                                        <p:attrNameLst>
                                          <p:attrName>style.visibility</p:attrName>
                                        </p:attrNameLst>
                                      </p:cBhvr>
                                      <p:to>
                                        <p:strVal val="visible"/>
                                      </p:to>
                                    </p:set>
                                    <p:animEffect transition="in" filter="dissolve">
                                      <p:cBhvr>
                                        <p:cTn id="40" dur="1000"/>
                                        <p:tgtEl>
                                          <p:spTgt spid="19517"/>
                                        </p:tgtEl>
                                      </p:cBhvr>
                                    </p:animEffect>
                                  </p:childTnLst>
                                  <p:subTnLst>
                                    <p:set>
                                      <p:cBhvr override="childStyle">
                                        <p:cTn dur="1" fill="hold" display="0" masterRel="sameClick" afterEffect="1">
                                          <p:stCondLst>
                                            <p:cond evt="end" delay="0">
                                              <p:tn val="38"/>
                                            </p:cond>
                                          </p:stCondLst>
                                        </p:cTn>
                                        <p:tgtEl>
                                          <p:spTgt spid="19517"/>
                                        </p:tgtEl>
                                        <p:attrNameLst>
                                          <p:attrName>style.visibility</p:attrName>
                                        </p:attrNameLst>
                                      </p:cBhvr>
                                      <p:to>
                                        <p:strVal val="hidden"/>
                                      </p:to>
                                    </p:set>
                                    <p:audio>
                                      <p:cMediaNode>
                                        <p:cTn display="0" masterRel="sameClick">
                                          <p:stCondLst>
                                            <p:cond evt="begin" delay="0">
                                              <p:tn val="38"/>
                                            </p:cond>
                                          </p:stCondLst>
                                          <p:endCondLst>
                                            <p:cond evt="onStopAudio" delay="0">
                                              <p:tgtEl>
                                                <p:sldTgt/>
                                              </p:tgtEl>
                                            </p:cond>
                                          </p:endCondLst>
                                        </p:cTn>
                                        <p:tgtEl>
                                          <p:sndTgt r:embed="rId2" name="click.wav"/>
                                        </p:tgtEl>
                                      </p:cMediaNode>
                                    </p:audio>
                                  </p:subTnLst>
                                </p:cTn>
                              </p:par>
                              <p:par>
                                <p:cTn id="41" presetID="10" presetClass="exit" presetSubtype="0" fill="hold" nodeType="withEffect">
                                  <p:stCondLst>
                                    <p:cond delay="0"/>
                                  </p:stCondLst>
                                  <p:childTnLst>
                                    <p:animEffect transition="out" filter="fade">
                                      <p:cBhvr>
                                        <p:cTn id="42" dur="1000"/>
                                        <p:tgtEl>
                                          <p:spTgt spid="19517"/>
                                        </p:tgtEl>
                                      </p:cBhvr>
                                    </p:animEffect>
                                    <p:set>
                                      <p:cBhvr>
                                        <p:cTn id="43" dur="1" fill="hold">
                                          <p:stCondLst>
                                            <p:cond delay="999"/>
                                          </p:stCondLst>
                                        </p:cTn>
                                        <p:tgtEl>
                                          <p:spTgt spid="19517"/>
                                        </p:tgtEl>
                                        <p:attrNameLst>
                                          <p:attrName>style.visibility</p:attrName>
                                        </p:attrNameLst>
                                      </p:cBhvr>
                                      <p:to>
                                        <p:strVal val="hidden"/>
                                      </p:to>
                                    </p:set>
                                  </p:childTnLst>
                                </p:cTn>
                              </p:par>
                            </p:childTnLst>
                          </p:cTn>
                        </p:par>
                        <p:par>
                          <p:cTn id="44" fill="hold" nodeType="afterGroup">
                            <p:stCondLst>
                              <p:cond delay="3500"/>
                            </p:stCondLst>
                            <p:childTnLst>
                              <p:par>
                                <p:cTn id="45" presetID="9" presetClass="entr" presetSubtype="0" fill="hold" nodeType="afterEffect">
                                  <p:stCondLst>
                                    <p:cond delay="0"/>
                                  </p:stCondLst>
                                  <p:childTnLst>
                                    <p:set>
                                      <p:cBhvr>
                                        <p:cTn id="46" dur="1" fill="hold">
                                          <p:stCondLst>
                                            <p:cond delay="0"/>
                                          </p:stCondLst>
                                        </p:cTn>
                                        <p:tgtEl>
                                          <p:spTgt spid="19516"/>
                                        </p:tgtEl>
                                        <p:attrNameLst>
                                          <p:attrName>style.visibility</p:attrName>
                                        </p:attrNameLst>
                                      </p:cBhvr>
                                      <p:to>
                                        <p:strVal val="visible"/>
                                      </p:to>
                                    </p:set>
                                    <p:animEffect transition="in" filter="dissolve">
                                      <p:cBhvr>
                                        <p:cTn id="47" dur="1000"/>
                                        <p:tgtEl>
                                          <p:spTgt spid="19516"/>
                                        </p:tgtEl>
                                      </p:cBhvr>
                                    </p:animEffect>
                                  </p:childTnLst>
                                  <p:subTnLst>
                                    <p:set>
                                      <p:cBhvr override="childStyle">
                                        <p:cTn dur="1" fill="hold" display="0" masterRel="sameClick" afterEffect="1">
                                          <p:stCondLst>
                                            <p:cond evt="end" delay="0">
                                              <p:tn val="45"/>
                                            </p:cond>
                                          </p:stCondLst>
                                        </p:cTn>
                                        <p:tgtEl>
                                          <p:spTgt spid="19516"/>
                                        </p:tgtEl>
                                        <p:attrNameLst>
                                          <p:attrName>style.visibility</p:attrName>
                                        </p:attrNameLst>
                                      </p:cBhvr>
                                      <p:to>
                                        <p:strVal val="hidden"/>
                                      </p:to>
                                    </p:set>
                                    <p:audio>
                                      <p:cMediaNode>
                                        <p:cTn display="0" masterRel="sameClick">
                                          <p:stCondLst>
                                            <p:cond evt="begin" delay="0">
                                              <p:tn val="45"/>
                                            </p:cond>
                                          </p:stCondLst>
                                          <p:endCondLst>
                                            <p:cond evt="onStopAudio" delay="0">
                                              <p:tgtEl>
                                                <p:sldTgt/>
                                              </p:tgtEl>
                                            </p:cond>
                                          </p:endCondLst>
                                        </p:cTn>
                                        <p:tgtEl>
                                          <p:sndTgt r:embed="rId2" name="click.wav"/>
                                        </p:tgtEl>
                                      </p:cMediaNode>
                                    </p:audio>
                                  </p:subTnLst>
                                </p:cTn>
                              </p:par>
                            </p:childTnLst>
                          </p:cTn>
                        </p:par>
                        <p:par>
                          <p:cTn id="48" fill="hold" nodeType="afterGroup">
                            <p:stCondLst>
                              <p:cond delay="4500"/>
                            </p:stCondLst>
                            <p:childTnLst>
                              <p:par>
                                <p:cTn id="49" presetID="9" presetClass="entr" presetSubtype="0" fill="hold" nodeType="afterEffect">
                                  <p:stCondLst>
                                    <p:cond delay="0"/>
                                  </p:stCondLst>
                                  <p:childTnLst>
                                    <p:set>
                                      <p:cBhvr>
                                        <p:cTn id="50" dur="1" fill="hold">
                                          <p:stCondLst>
                                            <p:cond delay="0"/>
                                          </p:stCondLst>
                                        </p:cTn>
                                        <p:tgtEl>
                                          <p:spTgt spid="19515"/>
                                        </p:tgtEl>
                                        <p:attrNameLst>
                                          <p:attrName>style.visibility</p:attrName>
                                        </p:attrNameLst>
                                      </p:cBhvr>
                                      <p:to>
                                        <p:strVal val="visible"/>
                                      </p:to>
                                    </p:set>
                                    <p:animEffect transition="in" filter="dissolve">
                                      <p:cBhvr>
                                        <p:cTn id="51" dur="1000"/>
                                        <p:tgtEl>
                                          <p:spTgt spid="19515"/>
                                        </p:tgtEl>
                                      </p:cBhvr>
                                    </p:animEffect>
                                  </p:childTnLst>
                                  <p:subTnLst>
                                    <p:set>
                                      <p:cBhvr override="childStyle">
                                        <p:cTn dur="1" fill="hold" display="0" masterRel="sameClick" afterEffect="1">
                                          <p:stCondLst>
                                            <p:cond evt="end" delay="0">
                                              <p:tn val="49"/>
                                            </p:cond>
                                          </p:stCondLst>
                                        </p:cTn>
                                        <p:tgtEl>
                                          <p:spTgt spid="19515"/>
                                        </p:tgtEl>
                                        <p:attrNameLst>
                                          <p:attrName>style.visibility</p:attrName>
                                        </p:attrNameLst>
                                      </p:cBhvr>
                                      <p:to>
                                        <p:strVal val="hidden"/>
                                      </p:to>
                                    </p:set>
                                    <p:audio>
                                      <p:cMediaNode>
                                        <p:cTn display="0" masterRel="sameClick">
                                          <p:stCondLst>
                                            <p:cond evt="begin" delay="0">
                                              <p:tn val="49"/>
                                            </p:cond>
                                          </p:stCondLst>
                                          <p:endCondLst>
                                            <p:cond evt="onStopAudio" delay="0">
                                              <p:tgtEl>
                                                <p:sldTgt/>
                                              </p:tgtEl>
                                            </p:cond>
                                          </p:endCondLst>
                                        </p:cTn>
                                        <p:tgtEl>
                                          <p:sndTgt r:embed="rId2" name="click.wav"/>
                                        </p:tgtEl>
                                      </p:cMediaNode>
                                    </p:audio>
                                  </p:subTnLst>
                                </p:cTn>
                              </p:par>
                            </p:childTnLst>
                          </p:cTn>
                        </p:par>
                        <p:par>
                          <p:cTn id="52" fill="hold" nodeType="afterGroup">
                            <p:stCondLst>
                              <p:cond delay="5500"/>
                            </p:stCondLst>
                            <p:childTnLst>
                              <p:par>
                                <p:cTn id="53" presetID="9" presetClass="entr" presetSubtype="0" fill="hold" nodeType="afterEffect">
                                  <p:stCondLst>
                                    <p:cond delay="0"/>
                                  </p:stCondLst>
                                  <p:childTnLst>
                                    <p:set>
                                      <p:cBhvr>
                                        <p:cTn id="54" dur="1" fill="hold">
                                          <p:stCondLst>
                                            <p:cond delay="0"/>
                                          </p:stCondLst>
                                        </p:cTn>
                                        <p:tgtEl>
                                          <p:spTgt spid="19514"/>
                                        </p:tgtEl>
                                        <p:attrNameLst>
                                          <p:attrName>style.visibility</p:attrName>
                                        </p:attrNameLst>
                                      </p:cBhvr>
                                      <p:to>
                                        <p:strVal val="visible"/>
                                      </p:to>
                                    </p:set>
                                    <p:animEffect transition="in" filter="dissolve">
                                      <p:cBhvr>
                                        <p:cTn id="55" dur="1000"/>
                                        <p:tgtEl>
                                          <p:spTgt spid="19514"/>
                                        </p:tgtEl>
                                      </p:cBhvr>
                                    </p:animEffect>
                                  </p:childTnLst>
                                  <p:subTnLst>
                                    <p:set>
                                      <p:cBhvr override="childStyle">
                                        <p:cTn dur="1" fill="hold" display="0" masterRel="sameClick" afterEffect="1">
                                          <p:stCondLst>
                                            <p:cond evt="end" delay="0">
                                              <p:tn val="53"/>
                                            </p:cond>
                                          </p:stCondLst>
                                        </p:cTn>
                                        <p:tgtEl>
                                          <p:spTgt spid="19514"/>
                                        </p:tgtEl>
                                        <p:attrNameLst>
                                          <p:attrName>style.visibility</p:attrName>
                                        </p:attrNameLst>
                                      </p:cBhvr>
                                      <p:to>
                                        <p:strVal val="hidden"/>
                                      </p:to>
                                    </p:set>
                                    <p:audio>
                                      <p:cMediaNode>
                                        <p:cTn display="0" masterRel="sameClick">
                                          <p:stCondLst>
                                            <p:cond evt="begin" delay="0">
                                              <p:tn val="53"/>
                                            </p:cond>
                                          </p:stCondLst>
                                          <p:endCondLst>
                                            <p:cond evt="onStopAudio" delay="0">
                                              <p:tgtEl>
                                                <p:sldTgt/>
                                              </p:tgtEl>
                                            </p:cond>
                                          </p:endCondLst>
                                        </p:cTn>
                                        <p:tgtEl>
                                          <p:sndTgt r:embed="rId2" name="click.wav"/>
                                        </p:tgtEl>
                                      </p:cMediaNode>
                                    </p:audio>
                                  </p:subTnLst>
                                </p:cTn>
                              </p:par>
                            </p:childTnLst>
                          </p:cTn>
                        </p:par>
                        <p:par>
                          <p:cTn id="56" fill="hold" nodeType="afterGroup">
                            <p:stCondLst>
                              <p:cond delay="6500"/>
                            </p:stCondLst>
                            <p:childTnLst>
                              <p:par>
                                <p:cTn id="57" presetID="9" presetClass="entr" presetSubtype="0" fill="hold" nodeType="afterEffect">
                                  <p:stCondLst>
                                    <p:cond delay="0"/>
                                  </p:stCondLst>
                                  <p:childTnLst>
                                    <p:set>
                                      <p:cBhvr>
                                        <p:cTn id="58" dur="1" fill="hold">
                                          <p:stCondLst>
                                            <p:cond delay="0"/>
                                          </p:stCondLst>
                                        </p:cTn>
                                        <p:tgtEl>
                                          <p:spTgt spid="19513"/>
                                        </p:tgtEl>
                                        <p:attrNameLst>
                                          <p:attrName>style.visibility</p:attrName>
                                        </p:attrNameLst>
                                      </p:cBhvr>
                                      <p:to>
                                        <p:strVal val="visible"/>
                                      </p:to>
                                    </p:set>
                                    <p:animEffect transition="in" filter="dissolve">
                                      <p:cBhvr>
                                        <p:cTn id="59" dur="1000"/>
                                        <p:tgtEl>
                                          <p:spTgt spid="19513"/>
                                        </p:tgtEl>
                                      </p:cBhvr>
                                    </p:animEffect>
                                  </p:childTnLst>
                                  <p:subTnLst>
                                    <p:set>
                                      <p:cBhvr override="childStyle">
                                        <p:cTn dur="1" fill="hold" display="0" masterRel="sameClick" afterEffect="1">
                                          <p:stCondLst>
                                            <p:cond evt="end" delay="0">
                                              <p:tn val="57"/>
                                            </p:cond>
                                          </p:stCondLst>
                                        </p:cTn>
                                        <p:tgtEl>
                                          <p:spTgt spid="19513"/>
                                        </p:tgtEl>
                                        <p:attrNameLst>
                                          <p:attrName>style.visibility</p:attrName>
                                        </p:attrNameLst>
                                      </p:cBhvr>
                                      <p:to>
                                        <p:strVal val="hidden"/>
                                      </p:to>
                                    </p:set>
                                    <p:audio>
                                      <p:cMediaNode>
                                        <p:cTn display="0" masterRel="sameClick">
                                          <p:stCondLst>
                                            <p:cond evt="begin" delay="0">
                                              <p:tn val="57"/>
                                            </p:cond>
                                          </p:stCondLst>
                                          <p:endCondLst>
                                            <p:cond evt="onStopAudio" delay="0">
                                              <p:tgtEl>
                                                <p:sldTgt/>
                                              </p:tgtEl>
                                            </p:cond>
                                          </p:endCondLst>
                                        </p:cTn>
                                        <p:tgtEl>
                                          <p:sndTgt r:embed="rId2" name="click.wav"/>
                                        </p:tgtEl>
                                      </p:cMediaNode>
                                    </p:audio>
                                  </p:subTnLst>
                                </p:cTn>
                              </p:par>
                            </p:childTnLst>
                          </p:cTn>
                        </p:par>
                        <p:par>
                          <p:cTn id="60" fill="hold" nodeType="afterGroup">
                            <p:stCondLst>
                              <p:cond delay="7500"/>
                            </p:stCondLst>
                            <p:childTnLst>
                              <p:par>
                                <p:cTn id="61" presetID="9" presetClass="entr" presetSubtype="0" fill="hold" nodeType="afterEffect">
                                  <p:stCondLst>
                                    <p:cond delay="0"/>
                                  </p:stCondLst>
                                  <p:childTnLst>
                                    <p:set>
                                      <p:cBhvr>
                                        <p:cTn id="62" dur="1" fill="hold">
                                          <p:stCondLst>
                                            <p:cond delay="0"/>
                                          </p:stCondLst>
                                        </p:cTn>
                                        <p:tgtEl>
                                          <p:spTgt spid="19512"/>
                                        </p:tgtEl>
                                        <p:attrNameLst>
                                          <p:attrName>style.visibility</p:attrName>
                                        </p:attrNameLst>
                                      </p:cBhvr>
                                      <p:to>
                                        <p:strVal val="visible"/>
                                      </p:to>
                                    </p:set>
                                    <p:animEffect transition="in" filter="dissolve">
                                      <p:cBhvr>
                                        <p:cTn id="63" dur="1000"/>
                                        <p:tgtEl>
                                          <p:spTgt spid="19512"/>
                                        </p:tgtEl>
                                      </p:cBhvr>
                                    </p:animEffect>
                                  </p:childTnLst>
                                  <p:subTnLst>
                                    <p:set>
                                      <p:cBhvr override="childStyle">
                                        <p:cTn dur="1" fill="hold" display="0" masterRel="sameClick" afterEffect="1">
                                          <p:stCondLst>
                                            <p:cond evt="end" delay="0">
                                              <p:tn val="61"/>
                                            </p:cond>
                                          </p:stCondLst>
                                        </p:cTn>
                                        <p:tgtEl>
                                          <p:spTgt spid="19512"/>
                                        </p:tgtEl>
                                        <p:attrNameLst>
                                          <p:attrName>style.visibility</p:attrName>
                                        </p:attrNameLst>
                                      </p:cBhvr>
                                      <p:to>
                                        <p:strVal val="hidden"/>
                                      </p:to>
                                    </p:set>
                                    <p:audio>
                                      <p:cMediaNode>
                                        <p:cTn display="0" masterRel="sameClick">
                                          <p:stCondLst>
                                            <p:cond evt="begin" delay="0">
                                              <p:tn val="61"/>
                                            </p:cond>
                                          </p:stCondLst>
                                          <p:endCondLst>
                                            <p:cond evt="onStopAudio" delay="0">
                                              <p:tgtEl>
                                                <p:sldTgt/>
                                              </p:tgtEl>
                                            </p:cond>
                                          </p:endCondLst>
                                        </p:cTn>
                                        <p:tgtEl>
                                          <p:sndTgt r:embed="rId2" name="click.wav"/>
                                        </p:tgtEl>
                                      </p:cMediaNode>
                                    </p:audio>
                                  </p:subTnLst>
                                </p:cTn>
                              </p:par>
                            </p:childTnLst>
                          </p:cTn>
                        </p:par>
                        <p:par>
                          <p:cTn id="64" fill="hold" nodeType="afterGroup">
                            <p:stCondLst>
                              <p:cond delay="8500"/>
                            </p:stCondLst>
                            <p:childTnLst>
                              <p:par>
                                <p:cTn id="65" presetID="9" presetClass="entr" presetSubtype="0" fill="hold" nodeType="afterEffect">
                                  <p:stCondLst>
                                    <p:cond delay="0"/>
                                  </p:stCondLst>
                                  <p:childTnLst>
                                    <p:set>
                                      <p:cBhvr>
                                        <p:cTn id="66" dur="1" fill="hold">
                                          <p:stCondLst>
                                            <p:cond delay="0"/>
                                          </p:stCondLst>
                                        </p:cTn>
                                        <p:tgtEl>
                                          <p:spTgt spid="19511"/>
                                        </p:tgtEl>
                                        <p:attrNameLst>
                                          <p:attrName>style.visibility</p:attrName>
                                        </p:attrNameLst>
                                      </p:cBhvr>
                                      <p:to>
                                        <p:strVal val="visible"/>
                                      </p:to>
                                    </p:set>
                                    <p:animEffect transition="in" filter="dissolve">
                                      <p:cBhvr>
                                        <p:cTn id="67" dur="1000"/>
                                        <p:tgtEl>
                                          <p:spTgt spid="19511"/>
                                        </p:tgtEl>
                                      </p:cBhvr>
                                    </p:animEffect>
                                  </p:childTnLst>
                                  <p:subTnLst>
                                    <p:set>
                                      <p:cBhvr override="childStyle">
                                        <p:cTn dur="1" fill="hold" display="0" masterRel="sameClick" afterEffect="1">
                                          <p:stCondLst>
                                            <p:cond evt="end" delay="0">
                                              <p:tn val="65"/>
                                            </p:cond>
                                          </p:stCondLst>
                                        </p:cTn>
                                        <p:tgtEl>
                                          <p:spTgt spid="19511"/>
                                        </p:tgtEl>
                                        <p:attrNameLst>
                                          <p:attrName>style.visibility</p:attrName>
                                        </p:attrNameLst>
                                      </p:cBhvr>
                                      <p:to>
                                        <p:strVal val="hidden"/>
                                      </p:to>
                                    </p:set>
                                    <p:audio>
                                      <p:cMediaNode>
                                        <p:cTn display="0" masterRel="sameClick">
                                          <p:stCondLst>
                                            <p:cond evt="begin" delay="0">
                                              <p:tn val="65"/>
                                            </p:cond>
                                          </p:stCondLst>
                                          <p:endCondLst>
                                            <p:cond evt="onStopAudio" delay="0">
                                              <p:tgtEl>
                                                <p:sldTgt/>
                                              </p:tgtEl>
                                            </p:cond>
                                          </p:endCondLst>
                                        </p:cTn>
                                        <p:tgtEl>
                                          <p:sndTgt r:embed="rId2" name="click.wav"/>
                                        </p:tgtEl>
                                      </p:cMediaNode>
                                    </p:audio>
                                  </p:subTnLst>
                                </p:cTn>
                              </p:par>
                            </p:childTnLst>
                          </p:cTn>
                        </p:par>
                        <p:par>
                          <p:cTn id="68" fill="hold" nodeType="afterGroup">
                            <p:stCondLst>
                              <p:cond delay="9500"/>
                            </p:stCondLst>
                            <p:childTnLst>
                              <p:par>
                                <p:cTn id="69" presetID="9" presetClass="entr" presetSubtype="0" fill="hold" nodeType="afterEffect">
                                  <p:stCondLst>
                                    <p:cond delay="0"/>
                                  </p:stCondLst>
                                  <p:childTnLst>
                                    <p:set>
                                      <p:cBhvr>
                                        <p:cTn id="70" dur="1" fill="hold">
                                          <p:stCondLst>
                                            <p:cond delay="0"/>
                                          </p:stCondLst>
                                        </p:cTn>
                                        <p:tgtEl>
                                          <p:spTgt spid="19510"/>
                                        </p:tgtEl>
                                        <p:attrNameLst>
                                          <p:attrName>style.visibility</p:attrName>
                                        </p:attrNameLst>
                                      </p:cBhvr>
                                      <p:to>
                                        <p:strVal val="visible"/>
                                      </p:to>
                                    </p:set>
                                    <p:animEffect transition="in" filter="dissolve">
                                      <p:cBhvr>
                                        <p:cTn id="71" dur="1000"/>
                                        <p:tgtEl>
                                          <p:spTgt spid="19510"/>
                                        </p:tgtEl>
                                      </p:cBhvr>
                                    </p:animEffect>
                                  </p:childTnLst>
                                  <p:subTnLst>
                                    <p:set>
                                      <p:cBhvr override="childStyle">
                                        <p:cTn dur="1" fill="hold" display="0" masterRel="sameClick" afterEffect="1">
                                          <p:stCondLst>
                                            <p:cond evt="end" delay="0">
                                              <p:tn val="69"/>
                                            </p:cond>
                                          </p:stCondLst>
                                        </p:cTn>
                                        <p:tgtEl>
                                          <p:spTgt spid="19510"/>
                                        </p:tgtEl>
                                        <p:attrNameLst>
                                          <p:attrName>style.visibility</p:attrName>
                                        </p:attrNameLst>
                                      </p:cBhvr>
                                      <p:to>
                                        <p:strVal val="hidden"/>
                                      </p:to>
                                    </p:set>
                                    <p:audio>
                                      <p:cMediaNode>
                                        <p:cTn display="0" masterRel="sameClick">
                                          <p:stCondLst>
                                            <p:cond evt="begin" delay="0">
                                              <p:tn val="69"/>
                                            </p:cond>
                                          </p:stCondLst>
                                          <p:endCondLst>
                                            <p:cond evt="onStopAudio" delay="0">
                                              <p:tgtEl>
                                                <p:sldTgt/>
                                              </p:tgtEl>
                                            </p:cond>
                                          </p:endCondLst>
                                        </p:cTn>
                                        <p:tgtEl>
                                          <p:sndTgt r:embed="rId2" name="click.wav"/>
                                        </p:tgtEl>
                                      </p:cMediaNode>
                                    </p:audio>
                                  </p:subTnLst>
                                </p:cTn>
                              </p:par>
                            </p:childTnLst>
                          </p:cTn>
                        </p:par>
                        <p:par>
                          <p:cTn id="72" fill="hold" nodeType="afterGroup">
                            <p:stCondLst>
                              <p:cond delay="10500"/>
                            </p:stCondLst>
                            <p:childTnLst>
                              <p:par>
                                <p:cTn id="73" presetID="9" presetClass="entr" presetSubtype="0" fill="hold" nodeType="afterEffect">
                                  <p:stCondLst>
                                    <p:cond delay="0"/>
                                  </p:stCondLst>
                                  <p:childTnLst>
                                    <p:set>
                                      <p:cBhvr>
                                        <p:cTn id="74" dur="1" fill="hold">
                                          <p:stCondLst>
                                            <p:cond delay="0"/>
                                          </p:stCondLst>
                                        </p:cTn>
                                        <p:tgtEl>
                                          <p:spTgt spid="19509"/>
                                        </p:tgtEl>
                                        <p:attrNameLst>
                                          <p:attrName>style.visibility</p:attrName>
                                        </p:attrNameLst>
                                      </p:cBhvr>
                                      <p:to>
                                        <p:strVal val="visible"/>
                                      </p:to>
                                    </p:set>
                                    <p:animEffect transition="in" filter="dissolve">
                                      <p:cBhvr>
                                        <p:cTn id="75" dur="1000"/>
                                        <p:tgtEl>
                                          <p:spTgt spid="19509"/>
                                        </p:tgtEl>
                                      </p:cBhvr>
                                    </p:animEffect>
                                  </p:childTnLst>
                                  <p:subTnLst>
                                    <p:set>
                                      <p:cBhvr override="childStyle">
                                        <p:cTn dur="1" fill="hold" display="0" masterRel="sameClick" afterEffect="1">
                                          <p:stCondLst>
                                            <p:cond evt="end" delay="0">
                                              <p:tn val="73"/>
                                            </p:cond>
                                          </p:stCondLst>
                                        </p:cTn>
                                        <p:tgtEl>
                                          <p:spTgt spid="19509"/>
                                        </p:tgtEl>
                                        <p:attrNameLst>
                                          <p:attrName>style.visibility</p:attrName>
                                        </p:attrNameLst>
                                      </p:cBhvr>
                                      <p:to>
                                        <p:strVal val="hidden"/>
                                      </p:to>
                                    </p:set>
                                    <p:audio>
                                      <p:cMediaNode>
                                        <p:cTn display="0" masterRel="sameClick">
                                          <p:stCondLst>
                                            <p:cond evt="begin" delay="0">
                                              <p:tn val="73"/>
                                            </p:cond>
                                          </p:stCondLst>
                                          <p:endCondLst>
                                            <p:cond evt="onStopAudio" delay="0">
                                              <p:tgtEl>
                                                <p:sldTgt/>
                                              </p:tgtEl>
                                            </p:cond>
                                          </p:endCondLst>
                                        </p:cTn>
                                        <p:tgtEl>
                                          <p:sndTgt r:embed="rId2" name="click.wav"/>
                                        </p:tgtEl>
                                      </p:cMediaNode>
                                    </p:audio>
                                  </p:subTnLst>
                                </p:cTn>
                              </p:par>
                            </p:childTnLst>
                          </p:cTn>
                        </p:par>
                        <p:par>
                          <p:cTn id="76" fill="hold" nodeType="afterGroup">
                            <p:stCondLst>
                              <p:cond delay="11500"/>
                            </p:stCondLst>
                            <p:childTnLst>
                              <p:par>
                                <p:cTn id="77" presetID="9" presetClass="entr" presetSubtype="0" fill="hold" nodeType="afterEffect">
                                  <p:stCondLst>
                                    <p:cond delay="0"/>
                                  </p:stCondLst>
                                  <p:childTnLst>
                                    <p:set>
                                      <p:cBhvr>
                                        <p:cTn id="78" dur="1" fill="hold">
                                          <p:stCondLst>
                                            <p:cond delay="0"/>
                                          </p:stCondLst>
                                        </p:cTn>
                                        <p:tgtEl>
                                          <p:spTgt spid="19508"/>
                                        </p:tgtEl>
                                        <p:attrNameLst>
                                          <p:attrName>style.visibility</p:attrName>
                                        </p:attrNameLst>
                                      </p:cBhvr>
                                      <p:to>
                                        <p:strVal val="visible"/>
                                      </p:to>
                                    </p:set>
                                    <p:animEffect transition="in" filter="dissolve">
                                      <p:cBhvr>
                                        <p:cTn id="79" dur="1000"/>
                                        <p:tgtEl>
                                          <p:spTgt spid="19508"/>
                                        </p:tgtEl>
                                      </p:cBhvr>
                                    </p:animEffect>
                                  </p:childTnLst>
                                  <p:subTnLst>
                                    <p:set>
                                      <p:cBhvr override="childStyle">
                                        <p:cTn dur="1" fill="hold" display="0" masterRel="sameClick" afterEffect="1">
                                          <p:stCondLst>
                                            <p:cond evt="end" delay="0">
                                              <p:tn val="77"/>
                                            </p:cond>
                                          </p:stCondLst>
                                        </p:cTn>
                                        <p:tgtEl>
                                          <p:spTgt spid="19508"/>
                                        </p:tgtEl>
                                        <p:attrNameLst>
                                          <p:attrName>style.visibility</p:attrName>
                                        </p:attrNameLst>
                                      </p:cBhvr>
                                      <p:to>
                                        <p:strVal val="hidden"/>
                                      </p:to>
                                    </p:se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childTnLst>
                          </p:cTn>
                        </p:par>
                        <p:par>
                          <p:cTn id="80" fill="hold" nodeType="afterGroup">
                            <p:stCondLst>
                              <p:cond delay="12500"/>
                            </p:stCondLst>
                            <p:childTnLst>
                              <p:par>
                                <p:cTn id="81" presetID="5" presetClass="entr" presetSubtype="10" fill="hold" grpId="0" nodeType="afterEffect" nodePh="1">
                                  <p:stCondLst>
                                    <p:cond delay="0"/>
                                  </p:stCondLst>
                                  <p:endCondLst>
                                    <p:cond evt="begin" delay="0">
                                      <p:tn val="81"/>
                                    </p:cond>
                                  </p:endCondLst>
                                  <p:childTnLst>
                                    <p:set>
                                      <p:cBhvr>
                                        <p:cTn id="82" dur="1" fill="hold">
                                          <p:stCondLst>
                                            <p:cond delay="0"/>
                                          </p:stCondLst>
                                        </p:cTn>
                                        <p:tgtEl>
                                          <p:spTgt spid="19518"/>
                                        </p:tgtEl>
                                        <p:attrNameLst>
                                          <p:attrName>style.visibility</p:attrName>
                                        </p:attrNameLst>
                                      </p:cBhvr>
                                      <p:to>
                                        <p:strVal val="visible"/>
                                      </p:to>
                                    </p:set>
                                    <p:animEffect transition="in" filter="checkerboard(across)">
                                      <p:cBhvr>
                                        <p:cTn id="83" dur="500"/>
                                        <p:tgtEl>
                                          <p:spTgt spid="19518"/>
                                        </p:tgtEl>
                                      </p:cBhvr>
                                    </p:animEffect>
                                  </p:childTnLst>
                                  <p:subTnLst>
                                    <p:set>
                                      <p:cBhvr override="childStyle">
                                        <p:cTn dur="1" fill="hold" display="0" masterRel="sameClick" afterEffect="1">
                                          <p:stCondLst>
                                            <p:cond evt="end" delay="0">
                                              <p:tn val="81"/>
                                            </p:cond>
                                          </p:stCondLst>
                                        </p:cTn>
                                        <p:tgtEl>
                                          <p:spTgt spid="19518"/>
                                        </p:tgtEl>
                                        <p:attrNameLst>
                                          <p:attrName>style.visibility</p:attrName>
                                        </p:attrNameLst>
                                      </p:cBhvr>
                                      <p:to>
                                        <p:strVal val="hidden"/>
                                      </p:to>
                                    </p:set>
                                    <p:audio>
                                      <p:cMediaNode>
                                        <p:cTn display="0" masterRel="sameClick">
                                          <p:stCondLst>
                                            <p:cond evt="begin" delay="0">
                                              <p:tn val="81"/>
                                            </p:cond>
                                          </p:stCondLst>
                                          <p:endCondLst>
                                            <p:cond evt="onStopAudio" delay="0">
                                              <p:tgtEl>
                                                <p:sldTgt/>
                                              </p:tgtEl>
                                            </p:cond>
                                          </p:endCondLst>
                                        </p:cTn>
                                        <p:tgtEl>
                                          <p:sndTgt r:embed="rId3" name="bomb.wav"/>
                                        </p:tgtEl>
                                      </p:cMediaNode>
                                    </p:audio>
                                  </p:subTnLst>
                                </p:cTn>
                              </p:par>
                              <p:par>
                                <p:cTn id="84" presetID="10" presetClass="entr" presetSubtype="0" fill="hold" nodeType="withEffect">
                                  <p:stCondLst>
                                    <p:cond delay="0"/>
                                  </p:stCondLst>
                                  <p:childTnLst>
                                    <p:set>
                                      <p:cBhvr>
                                        <p:cTn id="85" dur="1" fill="hold">
                                          <p:stCondLst>
                                            <p:cond delay="0"/>
                                          </p:stCondLst>
                                        </p:cTn>
                                        <p:tgtEl>
                                          <p:spTgt spid="19507"/>
                                        </p:tgtEl>
                                        <p:attrNameLst>
                                          <p:attrName>style.visibility</p:attrName>
                                        </p:attrNameLst>
                                      </p:cBhvr>
                                      <p:to>
                                        <p:strVal val="visible"/>
                                      </p:to>
                                    </p:set>
                                    <p:animEffect transition="in" filter="fade">
                                      <p:cBhvr>
                                        <p:cTn id="86" dur="2000"/>
                                        <p:tgtEl>
                                          <p:spTgt spid="19507"/>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10" presetClass="exit" presetSubtype="0" fill="hold" nodeType="clickEffect">
                                  <p:stCondLst>
                                    <p:cond delay="0"/>
                                  </p:stCondLst>
                                  <p:childTnLst>
                                    <p:animEffect transition="out" filter="fade">
                                      <p:cBhvr>
                                        <p:cTn id="90" dur="2000"/>
                                        <p:tgtEl>
                                          <p:spTgt spid="19507"/>
                                        </p:tgtEl>
                                      </p:cBhvr>
                                    </p:animEffect>
                                    <p:set>
                                      <p:cBhvr>
                                        <p:cTn id="91" dur="1" fill="hold">
                                          <p:stCondLst>
                                            <p:cond delay="1999"/>
                                          </p:stCondLst>
                                        </p:cTn>
                                        <p:tgtEl>
                                          <p:spTgt spid="19507"/>
                                        </p:tgtEl>
                                        <p:attrNameLst>
                                          <p:attrName>style.visibility</p:attrName>
                                        </p:attrNameLst>
                                      </p:cBhvr>
                                      <p:to>
                                        <p:strVal val="hidden"/>
                                      </p:to>
                                    </p:set>
                                  </p:childTnLst>
                                </p:cTn>
                              </p:par>
                              <p:par>
                                <p:cTn id="92" presetID="32" presetClass="emph" presetSubtype="0" repeatCount="indefinite" fill="hold" nodeType="withEffect">
                                  <p:stCondLst>
                                    <p:cond delay="0"/>
                                  </p:stCondLst>
                                  <p:endCondLst>
                                    <p:cond evt="onNext" delay="0">
                                      <p:tgtEl>
                                        <p:sldTgt/>
                                      </p:tgtEl>
                                    </p:cond>
                                  </p:endCondLst>
                                  <p:childTnLst>
                                    <p:animClr clrSpc="rgb" dir="cw">
                                      <p:cBhvr override="childStyle">
                                        <p:cTn id="93" dur="100" fill="hold"/>
                                        <p:tgtEl>
                                          <p:spTgt spid="19523"/>
                                        </p:tgtEl>
                                        <p:attrNameLst>
                                          <p:attrName>style.color</p:attrName>
                                        </p:attrNameLst>
                                      </p:cBhvr>
                                      <p:to>
                                        <a:schemeClr val="accent2"/>
                                      </p:to>
                                    </p:animClr>
                                    <p:animClr clrSpc="rgb" dir="cw">
                                      <p:cBhvr>
                                        <p:cTn id="94" dur="100" fill="hold"/>
                                        <p:tgtEl>
                                          <p:spTgt spid="19523"/>
                                        </p:tgtEl>
                                        <p:attrNameLst>
                                          <p:attrName>fillcolor</p:attrName>
                                        </p:attrNameLst>
                                      </p:cBhvr>
                                      <p:to>
                                        <a:schemeClr val="accent2"/>
                                      </p:to>
                                    </p:animClr>
                                    <p:set>
                                      <p:cBhvr>
                                        <p:cTn id="95" dur="100" fill="hold"/>
                                        <p:tgtEl>
                                          <p:spTgt spid="19523"/>
                                        </p:tgtEl>
                                        <p:attrNameLst>
                                          <p:attrName>fill.type</p:attrName>
                                        </p:attrNameLst>
                                      </p:cBhvr>
                                      <p:to>
                                        <p:strVal val="solid"/>
                                      </p:to>
                                    </p:set>
                                    <p:set>
                                      <p:cBhvr>
                                        <p:cTn id="96" dur="100" fill="hold"/>
                                        <p:tgtEl>
                                          <p:spTgt spid="19523"/>
                                        </p:tgtEl>
                                        <p:attrNameLst>
                                          <p:attrName>fill.on</p:attrName>
                                        </p:attrNameLst>
                                      </p:cBhvr>
                                      <p:to>
                                        <p:strVal val="true"/>
                                      </p:to>
                                    </p:set>
                                    <p:animRot by="120000">
                                      <p:cBhvr>
                                        <p:cTn id="97" dur="100" fill="hold">
                                          <p:stCondLst>
                                            <p:cond delay="0"/>
                                          </p:stCondLst>
                                        </p:cTn>
                                        <p:tgtEl>
                                          <p:spTgt spid="19523"/>
                                        </p:tgtEl>
                                        <p:attrNameLst>
                                          <p:attrName>r</p:attrName>
                                        </p:attrNameLst>
                                      </p:cBhvr>
                                    </p:animRot>
                                    <p:animRot by="-240000">
                                      <p:cBhvr>
                                        <p:cTn id="98" dur="200" fill="hold">
                                          <p:stCondLst>
                                            <p:cond delay="200"/>
                                          </p:stCondLst>
                                        </p:cTn>
                                        <p:tgtEl>
                                          <p:spTgt spid="19523"/>
                                        </p:tgtEl>
                                        <p:attrNameLst>
                                          <p:attrName>r</p:attrName>
                                        </p:attrNameLst>
                                      </p:cBhvr>
                                    </p:animRot>
                                    <p:animRot by="240000">
                                      <p:cBhvr>
                                        <p:cTn id="99" dur="200" fill="hold">
                                          <p:stCondLst>
                                            <p:cond delay="400"/>
                                          </p:stCondLst>
                                        </p:cTn>
                                        <p:tgtEl>
                                          <p:spTgt spid="19523"/>
                                        </p:tgtEl>
                                        <p:attrNameLst>
                                          <p:attrName>r</p:attrName>
                                        </p:attrNameLst>
                                      </p:cBhvr>
                                    </p:animRot>
                                    <p:animRot by="-240000">
                                      <p:cBhvr>
                                        <p:cTn id="100" dur="200" fill="hold">
                                          <p:stCondLst>
                                            <p:cond delay="600"/>
                                          </p:stCondLst>
                                        </p:cTn>
                                        <p:tgtEl>
                                          <p:spTgt spid="19523"/>
                                        </p:tgtEl>
                                        <p:attrNameLst>
                                          <p:attrName>r</p:attrName>
                                        </p:attrNameLst>
                                      </p:cBhvr>
                                    </p:animRot>
                                    <p:animRot by="120000">
                                      <p:cBhvr>
                                        <p:cTn id="101" dur="200" fill="hold">
                                          <p:stCondLst>
                                            <p:cond delay="800"/>
                                          </p:stCondLst>
                                        </p:cTn>
                                        <p:tgtEl>
                                          <p:spTgt spid="195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78" grpId="0" animBg="1"/>
      <p:bldP spid="195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2" name="AutoShape 22">
            <a:extLst>
              <a:ext uri="{FF2B5EF4-FFF2-40B4-BE49-F238E27FC236}">
                <a16:creationId xmlns:a16="http://schemas.microsoft.com/office/drawing/2014/main" xmlns="" id="{E518E927-2C1A-4E38-9924-342EC12EF399}"/>
              </a:ext>
            </a:extLst>
          </p:cNvPr>
          <p:cNvSpPr>
            <a:spLocks noChangeArrowheads="1"/>
          </p:cNvSpPr>
          <p:nvPr/>
        </p:nvSpPr>
        <p:spPr bwMode="auto">
          <a:xfrm>
            <a:off x="2057400" y="838200"/>
            <a:ext cx="8839200" cy="838200"/>
          </a:xfrm>
          <a:prstGeom prst="wedgeRoundRectCallout">
            <a:avLst>
              <a:gd name="adj1" fmla="val -31722"/>
              <a:gd name="adj2" fmla="val 44509"/>
              <a:gd name="adj3" fmla="val 16667"/>
            </a:avLst>
          </a:prstGeom>
          <a:solidFill>
            <a:srgbClr val="008000">
              <a:alpha val="78038"/>
            </a:srgbClr>
          </a:solidFill>
          <a:ln w="38100" algn="ctr">
            <a:solidFill>
              <a:schemeClr val="tx1"/>
            </a:solidFill>
            <a:miter lim="800000"/>
            <a:headEnd/>
            <a:tailEnd/>
          </a:ln>
          <a:effectLst>
            <a:outerShdw dist="35921" dir="2700000" algn="ctr" rotWithShape="0">
              <a:schemeClr val="bg2"/>
            </a:outerShdw>
          </a:effectLst>
        </p:spPr>
        <p:txBody>
          <a:bodyPr anchor="ct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Câu 4: Điểm nằm trên tia phân giác của góc nếu</a:t>
            </a:r>
          </a:p>
        </p:txBody>
      </p:sp>
      <p:grpSp>
        <p:nvGrpSpPr>
          <p:cNvPr id="20518" name="Group 38">
            <a:extLst>
              <a:ext uri="{FF2B5EF4-FFF2-40B4-BE49-F238E27FC236}">
                <a16:creationId xmlns:a16="http://schemas.microsoft.com/office/drawing/2014/main" xmlns="" id="{BAD78608-21DE-45DF-8EEC-6DF307AFE09C}"/>
              </a:ext>
            </a:extLst>
          </p:cNvPr>
          <p:cNvGrpSpPr>
            <a:grpSpLocks/>
          </p:cNvGrpSpPr>
          <p:nvPr/>
        </p:nvGrpSpPr>
        <p:grpSpPr bwMode="auto">
          <a:xfrm>
            <a:off x="2643188" y="1779588"/>
            <a:ext cx="7658100" cy="958850"/>
            <a:chOff x="166" y="982"/>
            <a:chExt cx="5167" cy="644"/>
          </a:xfrm>
        </p:grpSpPr>
        <p:grpSp>
          <p:nvGrpSpPr>
            <p:cNvPr id="32811" name="Group 15">
              <a:extLst>
                <a:ext uri="{FF2B5EF4-FFF2-40B4-BE49-F238E27FC236}">
                  <a16:creationId xmlns:a16="http://schemas.microsoft.com/office/drawing/2014/main" xmlns="" id="{9CFF3738-2055-4501-B794-4FD80558F4CC}"/>
                </a:ext>
              </a:extLst>
            </p:cNvPr>
            <p:cNvGrpSpPr>
              <a:grpSpLocks/>
            </p:cNvGrpSpPr>
            <p:nvPr/>
          </p:nvGrpSpPr>
          <p:grpSpPr bwMode="auto">
            <a:xfrm>
              <a:off x="166" y="982"/>
              <a:ext cx="5167" cy="644"/>
              <a:chOff x="32" y="1108"/>
              <a:chExt cx="4728" cy="530"/>
            </a:xfrm>
          </p:grpSpPr>
          <p:sp>
            <p:nvSpPr>
              <p:cNvPr id="20496" name="Rectangle 16">
                <a:extLst>
                  <a:ext uri="{FF2B5EF4-FFF2-40B4-BE49-F238E27FC236}">
                    <a16:creationId xmlns:a16="http://schemas.microsoft.com/office/drawing/2014/main" xmlns="" id="{7B8CD092-B9D2-4F2C-82F4-62869BBE83E8}"/>
                  </a:ext>
                </a:extLst>
              </p:cNvPr>
              <p:cNvSpPr>
                <a:spLocks noChangeArrowheads="1"/>
              </p:cNvSpPr>
              <p:nvPr/>
            </p:nvSpPr>
            <p:spPr bwMode="gray">
              <a:xfrm flipH="1">
                <a:off x="432" y="1164"/>
                <a:ext cx="4328" cy="453"/>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3200" b="1" i="0" u="none" strike="noStrike" kern="1200" cap="none" spc="0" normalizeH="0" baseline="0" noProof="0">
                  <a:ln>
                    <a:noFill/>
                  </a:ln>
                  <a:solidFill>
                    <a:srgbClr val="FEF9E2"/>
                  </a:solidFill>
                  <a:effectLst>
                    <a:outerShdw blurRad="38100" dist="38100" dir="2700000" algn="tl">
                      <a:srgbClr val="FFFFFF"/>
                    </a:outerShdw>
                  </a:effectLst>
                  <a:uLnTx/>
                  <a:uFillTx/>
                  <a:latin typeface="Times New Roman" panose="02020603050405020304" pitchFamily="18" charset="0"/>
                  <a:ea typeface="+mn-ea"/>
                  <a:cs typeface="Times New Roman" panose="02020603050405020304" pitchFamily="18" charset="0"/>
                </a:endParaRPr>
              </a:p>
            </p:txBody>
          </p:sp>
          <p:grpSp>
            <p:nvGrpSpPr>
              <p:cNvPr id="32814" name="Group 17">
                <a:extLst>
                  <a:ext uri="{FF2B5EF4-FFF2-40B4-BE49-F238E27FC236}">
                    <a16:creationId xmlns:a16="http://schemas.microsoft.com/office/drawing/2014/main" xmlns="" id="{7299A8DD-040E-4C94-93F4-BCD79BE20B50}"/>
                  </a:ext>
                </a:extLst>
              </p:cNvPr>
              <p:cNvGrpSpPr>
                <a:grpSpLocks/>
              </p:cNvGrpSpPr>
              <p:nvPr/>
            </p:nvGrpSpPr>
            <p:grpSpPr bwMode="auto">
              <a:xfrm flipH="1">
                <a:off x="32" y="1108"/>
                <a:ext cx="631" cy="530"/>
                <a:chOff x="1597" y="2037"/>
                <a:chExt cx="394" cy="363"/>
              </a:xfrm>
            </p:grpSpPr>
            <p:grpSp>
              <p:nvGrpSpPr>
                <p:cNvPr id="32815" name="Group 18">
                  <a:extLst>
                    <a:ext uri="{FF2B5EF4-FFF2-40B4-BE49-F238E27FC236}">
                      <a16:creationId xmlns:a16="http://schemas.microsoft.com/office/drawing/2014/main" xmlns="" id="{85EE2CD6-F210-47C7-BD4B-A656E10F8165}"/>
                    </a:ext>
                  </a:extLst>
                </p:cNvPr>
                <p:cNvGrpSpPr>
                  <a:grpSpLocks/>
                </p:cNvGrpSpPr>
                <p:nvPr/>
              </p:nvGrpSpPr>
              <p:grpSpPr bwMode="auto">
                <a:xfrm>
                  <a:off x="1597" y="2037"/>
                  <a:ext cx="394" cy="363"/>
                  <a:chOff x="2443" y="2191"/>
                  <a:chExt cx="1532" cy="1414"/>
                </a:xfrm>
              </p:grpSpPr>
              <p:sp>
                <p:nvSpPr>
                  <p:cNvPr id="20499" name="Oval 19">
                    <a:extLst>
                      <a:ext uri="{FF2B5EF4-FFF2-40B4-BE49-F238E27FC236}">
                        <a16:creationId xmlns:a16="http://schemas.microsoft.com/office/drawing/2014/main" xmlns="" id="{E28DD80F-9E04-4C89-AE9F-F208C9B51960}"/>
                      </a:ext>
                    </a:extLst>
                  </p:cNvPr>
                  <p:cNvSpPr>
                    <a:spLocks noChangeArrowheads="1"/>
                  </p:cNvSpPr>
                  <p:nvPr/>
                </p:nvSpPr>
                <p:spPr bwMode="gray">
                  <a:xfrm>
                    <a:off x="2443" y="2191"/>
                    <a:ext cx="1532" cy="1414"/>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3200" b="1" i="0" u="none" strike="noStrike" kern="1200" cap="none" spc="0" normalizeH="0" baseline="0" noProof="0">
                      <a:ln>
                        <a:noFill/>
                      </a:ln>
                      <a:solidFill>
                        <a:srgbClr val="FEF9E2"/>
                      </a:solidFill>
                      <a:effectLst>
                        <a:outerShdw blurRad="38100" dist="38100" dir="2700000" algn="tl">
                          <a:srgbClr val="FFFFFF"/>
                        </a:outerShdw>
                      </a:effectLst>
                      <a:uLnTx/>
                      <a:uFillTx/>
                      <a:latin typeface="Times New Roman" panose="02020603050405020304" pitchFamily="18" charset="0"/>
                      <a:ea typeface="+mn-ea"/>
                      <a:cs typeface="Times New Roman" panose="02020603050405020304" pitchFamily="18" charset="0"/>
                    </a:endParaRPr>
                  </a:p>
                </p:txBody>
              </p:sp>
              <p:sp>
                <p:nvSpPr>
                  <p:cNvPr id="20500" name="Freeform 20">
                    <a:extLst>
                      <a:ext uri="{FF2B5EF4-FFF2-40B4-BE49-F238E27FC236}">
                        <a16:creationId xmlns:a16="http://schemas.microsoft.com/office/drawing/2014/main" xmlns="" id="{6BFEE304-5C4E-45CD-8115-73FBAE44F8BF}"/>
                      </a:ext>
                    </a:extLst>
                  </p:cNvPr>
                  <p:cNvSpPr>
                    <a:spLocks/>
                  </p:cNvSpPr>
                  <p:nvPr/>
                </p:nvSpPr>
                <p:spPr bwMode="gray">
                  <a:xfrm>
                    <a:off x="2562" y="2224"/>
                    <a:ext cx="1297"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srgbClr val="FEF9E2"/>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grpSp>
            <p:sp>
              <p:nvSpPr>
                <p:cNvPr id="20501" name="Text Box 21">
                  <a:extLst>
                    <a:ext uri="{FF2B5EF4-FFF2-40B4-BE49-F238E27FC236}">
                      <a16:creationId xmlns:a16="http://schemas.microsoft.com/office/drawing/2014/main" xmlns="" id="{8106CA16-6BB8-41EB-A754-EA6354B1DF4D}"/>
                    </a:ext>
                  </a:extLst>
                </p:cNvPr>
                <p:cNvSpPr txBox="1">
                  <a:spLocks noChangeArrowheads="1"/>
                </p:cNvSpPr>
                <p:nvPr/>
              </p:nvSpPr>
              <p:spPr bwMode="gray">
                <a:xfrm>
                  <a:off x="1735" y="2113"/>
                  <a:ext cx="185" cy="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EF9E2"/>
                      </a:solidFill>
                      <a:effectLst>
                        <a:outerShdw blurRad="38100" dist="38100" dir="2700000" algn="tl">
                          <a:srgbClr val="FFFFFF"/>
                        </a:outerShdw>
                      </a:effectLst>
                      <a:uLnTx/>
                      <a:uFillTx/>
                      <a:latin typeface="Times New Roman" panose="02020603050405020304" pitchFamily="18" charset="0"/>
                      <a:ea typeface="+mn-ea"/>
                      <a:cs typeface="Times New Roman" panose="02020603050405020304" pitchFamily="18" charset="0"/>
                    </a:rPr>
                    <a:t>A</a:t>
                  </a:r>
                </a:p>
              </p:txBody>
            </p:sp>
          </p:grpSp>
        </p:grpSp>
        <p:sp>
          <p:nvSpPr>
            <p:cNvPr id="32812" name="Text Box 29">
              <a:extLst>
                <a:ext uri="{FF2B5EF4-FFF2-40B4-BE49-F238E27FC236}">
                  <a16:creationId xmlns:a16="http://schemas.microsoft.com/office/drawing/2014/main" xmlns="" id="{E2E9E3A4-193C-4D65-9859-75ED679A2FF0}"/>
                </a:ext>
              </a:extLst>
            </p:cNvPr>
            <p:cNvSpPr txBox="1">
              <a:spLocks noChangeArrowheads="1"/>
            </p:cNvSpPr>
            <p:nvPr/>
          </p:nvSpPr>
          <p:spPr bwMode="auto">
            <a:xfrm>
              <a:off x="1153" y="1152"/>
              <a:ext cx="3973" cy="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FEF9E2"/>
                  </a:solidFill>
                  <a:effectLst/>
                  <a:uLnTx/>
                  <a:uFillTx/>
                  <a:latin typeface="Times New Roman" panose="02020603050405020304" pitchFamily="18" charset="0"/>
                  <a:ea typeface="+mn-ea"/>
                  <a:cs typeface="Times New Roman" panose="02020603050405020304" pitchFamily="18" charset="0"/>
                </a:rPr>
                <a:t>Điểm đó nằm bên trong góc.</a:t>
              </a:r>
            </a:p>
          </p:txBody>
        </p:sp>
      </p:grpSp>
      <p:grpSp>
        <p:nvGrpSpPr>
          <p:cNvPr id="20523" name="Group 43">
            <a:extLst>
              <a:ext uri="{FF2B5EF4-FFF2-40B4-BE49-F238E27FC236}">
                <a16:creationId xmlns:a16="http://schemas.microsoft.com/office/drawing/2014/main" xmlns="" id="{CEE1DE6B-6AFA-4EBE-8BDF-5D596D7E65AF}"/>
              </a:ext>
            </a:extLst>
          </p:cNvPr>
          <p:cNvGrpSpPr>
            <a:grpSpLocks/>
          </p:cNvGrpSpPr>
          <p:nvPr/>
        </p:nvGrpSpPr>
        <p:grpSpPr bwMode="auto">
          <a:xfrm>
            <a:off x="2597150" y="4251325"/>
            <a:ext cx="7689850" cy="1011238"/>
            <a:chOff x="532" y="2485"/>
            <a:chExt cx="5274" cy="722"/>
          </a:xfrm>
        </p:grpSpPr>
        <p:grpSp>
          <p:nvGrpSpPr>
            <p:cNvPr id="32804" name="Group 23">
              <a:extLst>
                <a:ext uri="{FF2B5EF4-FFF2-40B4-BE49-F238E27FC236}">
                  <a16:creationId xmlns:a16="http://schemas.microsoft.com/office/drawing/2014/main" xmlns="" id="{1202C4F1-0A36-4E2D-8AFF-3BB406D40A96}"/>
                </a:ext>
              </a:extLst>
            </p:cNvPr>
            <p:cNvGrpSpPr>
              <a:grpSpLocks/>
            </p:cNvGrpSpPr>
            <p:nvPr/>
          </p:nvGrpSpPr>
          <p:grpSpPr bwMode="auto">
            <a:xfrm>
              <a:off x="532" y="2485"/>
              <a:ext cx="5274" cy="722"/>
              <a:chOff x="101" y="2442"/>
              <a:chExt cx="5167" cy="565"/>
            </a:xfrm>
          </p:grpSpPr>
          <p:sp>
            <p:nvSpPr>
              <p:cNvPr id="20504" name="Rectangle 24">
                <a:extLst>
                  <a:ext uri="{FF2B5EF4-FFF2-40B4-BE49-F238E27FC236}">
                    <a16:creationId xmlns:a16="http://schemas.microsoft.com/office/drawing/2014/main" xmlns="" id="{628E0741-C91E-48D4-8767-8413FD390C21}"/>
                  </a:ext>
                </a:extLst>
              </p:cNvPr>
              <p:cNvSpPr>
                <a:spLocks noChangeArrowheads="1"/>
              </p:cNvSpPr>
              <p:nvPr/>
            </p:nvSpPr>
            <p:spPr bwMode="gray">
              <a:xfrm flipH="1">
                <a:off x="533" y="2442"/>
                <a:ext cx="4735" cy="563"/>
              </a:xfrm>
              <a:prstGeom prst="rect">
                <a:avLst/>
              </a:prstGeom>
              <a:gradFill rotWithShape="1">
                <a:gsLst>
                  <a:gs pos="0">
                    <a:srgbClr val="004B70">
                      <a:alpha val="80000"/>
                    </a:srgbClr>
                  </a:gs>
                  <a:gs pos="100000">
                    <a:srgbClr val="9942E0"/>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3200" b="1" i="0" u="none" strike="noStrike" kern="1200" cap="none" spc="0" normalizeH="0" baseline="0" noProof="0">
                  <a:ln>
                    <a:noFill/>
                  </a:ln>
                  <a:solidFill>
                    <a:srgbClr val="FEF9E2"/>
                  </a:solidFill>
                  <a:effectLst>
                    <a:outerShdw blurRad="38100" dist="38100" dir="2700000" algn="tl">
                      <a:srgbClr val="FFFFFF"/>
                    </a:outerShdw>
                  </a:effectLst>
                  <a:uLnTx/>
                  <a:uFillTx/>
                  <a:latin typeface="Times New Roman" panose="02020603050405020304" pitchFamily="18" charset="0"/>
                  <a:ea typeface="+mn-ea"/>
                  <a:cs typeface="Times New Roman" panose="02020603050405020304" pitchFamily="18" charset="0"/>
                </a:endParaRPr>
              </a:p>
            </p:txBody>
          </p:sp>
          <p:grpSp>
            <p:nvGrpSpPr>
              <p:cNvPr id="32807" name="Group 25">
                <a:extLst>
                  <a:ext uri="{FF2B5EF4-FFF2-40B4-BE49-F238E27FC236}">
                    <a16:creationId xmlns:a16="http://schemas.microsoft.com/office/drawing/2014/main" xmlns="" id="{09F3AAAC-515E-4FE3-9131-677E1979CF25}"/>
                  </a:ext>
                </a:extLst>
              </p:cNvPr>
              <p:cNvGrpSpPr>
                <a:grpSpLocks/>
              </p:cNvGrpSpPr>
              <p:nvPr/>
            </p:nvGrpSpPr>
            <p:grpSpPr bwMode="auto">
              <a:xfrm>
                <a:off x="101" y="2448"/>
                <a:ext cx="736" cy="559"/>
                <a:chOff x="1910" y="1920"/>
                <a:chExt cx="1786" cy="1472"/>
              </a:xfrm>
            </p:grpSpPr>
            <p:sp>
              <p:nvSpPr>
                <p:cNvPr id="20506" name="Oval 26">
                  <a:extLst>
                    <a:ext uri="{FF2B5EF4-FFF2-40B4-BE49-F238E27FC236}">
                      <a16:creationId xmlns:a16="http://schemas.microsoft.com/office/drawing/2014/main" xmlns="" id="{B426962D-C258-4B23-ABDE-5FBEFD377829}"/>
                    </a:ext>
                  </a:extLst>
                </p:cNvPr>
                <p:cNvSpPr>
                  <a:spLocks noChangeArrowheads="1"/>
                </p:cNvSpPr>
                <p:nvPr/>
              </p:nvSpPr>
              <p:spPr bwMode="gray">
                <a:xfrm>
                  <a:off x="1910" y="1921"/>
                  <a:ext cx="1786" cy="1471"/>
                </a:xfrm>
                <a:prstGeom prst="ellipse">
                  <a:avLst/>
                </a:prstGeom>
                <a:gradFill rotWithShape="1">
                  <a:gsLst>
                    <a:gs pos="0">
                      <a:srgbClr val="9966FF"/>
                    </a:gs>
                    <a:gs pos="100000">
                      <a:srgbClr val="9966FF">
                        <a:gamma/>
                        <a:shade val="24314"/>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3200" b="1" i="0" u="none" strike="noStrike" kern="1200" cap="none" spc="0" normalizeH="0" baseline="0" noProof="0">
                    <a:ln>
                      <a:noFill/>
                    </a:ln>
                    <a:solidFill>
                      <a:srgbClr val="FEF9E2"/>
                    </a:solidFill>
                    <a:effectLst>
                      <a:outerShdw blurRad="38100" dist="38100" dir="2700000" algn="tl">
                        <a:srgbClr val="FFFFFF"/>
                      </a:outerShdw>
                    </a:effectLst>
                    <a:uLnTx/>
                    <a:uFillTx/>
                    <a:latin typeface="Times New Roman" panose="02020603050405020304" pitchFamily="18" charset="0"/>
                    <a:ea typeface="+mn-ea"/>
                    <a:cs typeface="Times New Roman" panose="02020603050405020304" pitchFamily="18" charset="0"/>
                  </a:endParaRPr>
                </a:p>
              </p:txBody>
            </p:sp>
            <p:sp>
              <p:nvSpPr>
                <p:cNvPr id="20507" name="Freeform 27">
                  <a:extLst>
                    <a:ext uri="{FF2B5EF4-FFF2-40B4-BE49-F238E27FC236}">
                      <a16:creationId xmlns:a16="http://schemas.microsoft.com/office/drawing/2014/main" xmlns="" id="{E9EB43B2-6813-4004-A865-80D1D67D9709}"/>
                    </a:ext>
                  </a:extLst>
                </p:cNvPr>
                <p:cNvSpPr>
                  <a:spLocks/>
                </p:cNvSpPr>
                <p:nvPr/>
              </p:nvSpPr>
              <p:spPr bwMode="gray">
                <a:xfrm>
                  <a:off x="2208" y="1949"/>
                  <a:ext cx="1294" cy="635"/>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9966FF"/>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srgbClr val="FEF9E2"/>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grpSp>
          <p:sp>
            <p:nvSpPr>
              <p:cNvPr id="20508" name="Text Box 28">
                <a:extLst>
                  <a:ext uri="{FF2B5EF4-FFF2-40B4-BE49-F238E27FC236}">
                    <a16:creationId xmlns:a16="http://schemas.microsoft.com/office/drawing/2014/main" xmlns="" id="{858F3F28-013B-43DE-839C-1ECC71863848}"/>
                  </a:ext>
                </a:extLst>
              </p:cNvPr>
              <p:cNvSpPr txBox="1">
                <a:spLocks noChangeArrowheads="1"/>
              </p:cNvSpPr>
              <p:nvPr/>
            </p:nvSpPr>
            <p:spPr bwMode="gray">
              <a:xfrm>
                <a:off x="303" y="2481"/>
                <a:ext cx="323"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EF9E2"/>
                    </a:solidFill>
                    <a:effectLst>
                      <a:outerShdw blurRad="38100" dist="38100" dir="2700000" algn="tl">
                        <a:srgbClr val="FFFFFF"/>
                      </a:outerShdw>
                    </a:effectLst>
                    <a:uLnTx/>
                    <a:uFillTx/>
                    <a:latin typeface="Times New Roman" panose="02020603050405020304" pitchFamily="18" charset="0"/>
                    <a:ea typeface="+mn-ea"/>
                    <a:cs typeface="Times New Roman" panose="02020603050405020304" pitchFamily="18" charset="0"/>
                  </a:rPr>
                  <a:t>C</a:t>
                </a:r>
              </a:p>
            </p:txBody>
          </p:sp>
        </p:grpSp>
        <p:sp>
          <p:nvSpPr>
            <p:cNvPr id="32805" name="Text Box 30">
              <a:extLst>
                <a:ext uri="{FF2B5EF4-FFF2-40B4-BE49-F238E27FC236}">
                  <a16:creationId xmlns:a16="http://schemas.microsoft.com/office/drawing/2014/main" xmlns="" id="{B5E9824D-DC93-47D8-964F-DE8A6175D59A}"/>
                </a:ext>
              </a:extLst>
            </p:cNvPr>
            <p:cNvSpPr txBox="1">
              <a:spLocks noChangeArrowheads="1"/>
            </p:cNvSpPr>
            <p:nvPr/>
          </p:nvSpPr>
          <p:spPr bwMode="auto">
            <a:xfrm>
              <a:off x="1400" y="2659"/>
              <a:ext cx="4375" cy="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FEF9E2"/>
                  </a:solidFill>
                  <a:effectLst/>
                  <a:uLnTx/>
                  <a:uFillTx/>
                  <a:latin typeface="Times New Roman" panose="02020603050405020304" pitchFamily="18" charset="0"/>
                  <a:ea typeface="+mn-ea"/>
                  <a:cs typeface="Times New Roman" panose="02020603050405020304" pitchFamily="18" charset="0"/>
                </a:rPr>
                <a:t>Điểm đó cách đều hai cạnh của góc.</a:t>
              </a:r>
            </a:p>
          </p:txBody>
        </p:sp>
      </p:grpSp>
      <p:grpSp>
        <p:nvGrpSpPr>
          <p:cNvPr id="20519" name="Group 39">
            <a:extLst>
              <a:ext uri="{FF2B5EF4-FFF2-40B4-BE49-F238E27FC236}">
                <a16:creationId xmlns:a16="http://schemas.microsoft.com/office/drawing/2014/main" xmlns="" id="{38A591F2-1725-4717-BE52-03BFE8004026}"/>
              </a:ext>
            </a:extLst>
          </p:cNvPr>
          <p:cNvGrpSpPr>
            <a:grpSpLocks/>
          </p:cNvGrpSpPr>
          <p:nvPr/>
        </p:nvGrpSpPr>
        <p:grpSpPr bwMode="auto">
          <a:xfrm>
            <a:off x="2630488" y="2930525"/>
            <a:ext cx="7891462" cy="1076325"/>
            <a:chOff x="417" y="1603"/>
            <a:chExt cx="5132" cy="928"/>
          </a:xfrm>
        </p:grpSpPr>
        <p:grpSp>
          <p:nvGrpSpPr>
            <p:cNvPr id="32797" name="Group 36">
              <a:extLst>
                <a:ext uri="{FF2B5EF4-FFF2-40B4-BE49-F238E27FC236}">
                  <a16:creationId xmlns:a16="http://schemas.microsoft.com/office/drawing/2014/main" xmlns="" id="{DDD8283D-4EA4-45D0-B303-4DD69E92DC41}"/>
                </a:ext>
              </a:extLst>
            </p:cNvPr>
            <p:cNvGrpSpPr>
              <a:grpSpLocks/>
            </p:cNvGrpSpPr>
            <p:nvPr/>
          </p:nvGrpSpPr>
          <p:grpSpPr bwMode="auto">
            <a:xfrm>
              <a:off x="417" y="1670"/>
              <a:ext cx="4959" cy="826"/>
              <a:chOff x="417" y="1632"/>
              <a:chExt cx="4959" cy="826"/>
            </a:xfrm>
          </p:grpSpPr>
          <p:sp>
            <p:nvSpPr>
              <p:cNvPr id="20485" name="Rectangle 5">
                <a:extLst>
                  <a:ext uri="{FF2B5EF4-FFF2-40B4-BE49-F238E27FC236}">
                    <a16:creationId xmlns:a16="http://schemas.microsoft.com/office/drawing/2014/main" xmlns="" id="{F5E27D7E-303C-4D9A-8379-4B1B34BE4E9A}"/>
                  </a:ext>
                </a:extLst>
              </p:cNvPr>
              <p:cNvSpPr>
                <a:spLocks noChangeArrowheads="1"/>
              </p:cNvSpPr>
              <p:nvPr/>
            </p:nvSpPr>
            <p:spPr bwMode="gray">
              <a:xfrm flipH="1">
                <a:off x="655" y="1646"/>
                <a:ext cx="4716" cy="802"/>
              </a:xfrm>
              <a:prstGeom prst="rect">
                <a:avLst/>
              </a:prstGeom>
              <a:gradFill rotWithShape="1">
                <a:gsLst>
                  <a:gs pos="0">
                    <a:srgbClr val="004B70">
                      <a:alpha val="80000"/>
                    </a:srgbClr>
                  </a:gs>
                  <a:gs pos="100000">
                    <a:srgbClr val="418AEB"/>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3200" b="1" i="0" u="none" strike="noStrike" kern="1200" cap="none" spc="0" normalizeH="0" baseline="0" noProof="0">
                  <a:ln>
                    <a:noFill/>
                  </a:ln>
                  <a:solidFill>
                    <a:srgbClr val="FEF9E2"/>
                  </a:solidFill>
                  <a:effectLst>
                    <a:outerShdw blurRad="38100" dist="38100" dir="2700000" algn="tl">
                      <a:srgbClr val="FFFFFF"/>
                    </a:outerShdw>
                  </a:effectLst>
                  <a:uLnTx/>
                  <a:uFillTx/>
                  <a:latin typeface="Times New Roman" panose="02020603050405020304" pitchFamily="18" charset="0"/>
                  <a:ea typeface="+mn-ea"/>
                  <a:cs typeface="Times New Roman" panose="02020603050405020304" pitchFamily="18" charset="0"/>
                </a:endParaRPr>
              </a:p>
            </p:txBody>
          </p:sp>
          <p:grpSp>
            <p:nvGrpSpPr>
              <p:cNvPr id="32800" name="Group 6">
                <a:extLst>
                  <a:ext uri="{FF2B5EF4-FFF2-40B4-BE49-F238E27FC236}">
                    <a16:creationId xmlns:a16="http://schemas.microsoft.com/office/drawing/2014/main" xmlns="" id="{9B4AE858-BEAC-43BA-A3AE-80DE667D5FAF}"/>
                  </a:ext>
                </a:extLst>
              </p:cNvPr>
              <p:cNvGrpSpPr>
                <a:grpSpLocks/>
              </p:cNvGrpSpPr>
              <p:nvPr/>
            </p:nvGrpSpPr>
            <p:grpSpPr bwMode="auto">
              <a:xfrm>
                <a:off x="417" y="1632"/>
                <a:ext cx="618" cy="826"/>
                <a:chOff x="2309" y="1920"/>
                <a:chExt cx="1388" cy="1680"/>
              </a:xfrm>
            </p:grpSpPr>
            <p:sp>
              <p:nvSpPr>
                <p:cNvPr id="20487" name="Oval 7">
                  <a:extLst>
                    <a:ext uri="{FF2B5EF4-FFF2-40B4-BE49-F238E27FC236}">
                      <a16:creationId xmlns:a16="http://schemas.microsoft.com/office/drawing/2014/main" xmlns="" id="{475DE119-A1CE-4226-8B71-378760808421}"/>
                    </a:ext>
                  </a:extLst>
                </p:cNvPr>
                <p:cNvSpPr>
                  <a:spLocks noChangeArrowheads="1"/>
                </p:cNvSpPr>
                <p:nvPr/>
              </p:nvSpPr>
              <p:spPr bwMode="gray">
                <a:xfrm>
                  <a:off x="2309" y="1920"/>
                  <a:ext cx="1389" cy="1679"/>
                </a:xfrm>
                <a:prstGeom prst="ellipse">
                  <a:avLst/>
                </a:prstGeom>
                <a:gradFill rotWithShape="1">
                  <a:gsLst>
                    <a:gs pos="0">
                      <a:srgbClr val="4996E3"/>
                    </a:gs>
                    <a:gs pos="100000">
                      <a:srgbClr val="4996E3">
                        <a:gamma/>
                        <a:shade val="3019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3200" b="1" i="0" u="none" strike="noStrike" kern="1200" cap="none" spc="0" normalizeH="0" baseline="0" noProof="0">
                    <a:ln>
                      <a:noFill/>
                    </a:ln>
                    <a:solidFill>
                      <a:srgbClr val="FEF9E2"/>
                    </a:solidFill>
                    <a:effectLst>
                      <a:outerShdw blurRad="38100" dist="38100" dir="2700000" algn="tl">
                        <a:srgbClr val="FFFFFF"/>
                      </a:outerShdw>
                    </a:effectLst>
                    <a:uLnTx/>
                    <a:uFillTx/>
                    <a:latin typeface="Times New Roman" panose="02020603050405020304" pitchFamily="18" charset="0"/>
                    <a:ea typeface="+mn-ea"/>
                    <a:cs typeface="Times New Roman" panose="02020603050405020304" pitchFamily="18" charset="0"/>
                  </a:endParaRPr>
                </a:p>
              </p:txBody>
            </p:sp>
            <p:sp>
              <p:nvSpPr>
                <p:cNvPr id="20488" name="Freeform 8">
                  <a:extLst>
                    <a:ext uri="{FF2B5EF4-FFF2-40B4-BE49-F238E27FC236}">
                      <a16:creationId xmlns:a16="http://schemas.microsoft.com/office/drawing/2014/main" xmlns="" id="{98F5A8B9-4186-42AC-B3C1-A5D9F79F37E3}"/>
                    </a:ext>
                  </a:extLst>
                </p:cNvPr>
                <p:cNvSpPr>
                  <a:spLocks/>
                </p:cNvSpPr>
                <p:nvPr/>
              </p:nvSpPr>
              <p:spPr bwMode="gray">
                <a:xfrm>
                  <a:off x="2379" y="1920"/>
                  <a:ext cx="1305" cy="635"/>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66A7E8"/>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srgbClr val="FEF9E2"/>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grpSp>
          <p:sp>
            <p:nvSpPr>
              <p:cNvPr id="20489" name="Text Box 9">
                <a:extLst>
                  <a:ext uri="{FF2B5EF4-FFF2-40B4-BE49-F238E27FC236}">
                    <a16:creationId xmlns:a16="http://schemas.microsoft.com/office/drawing/2014/main" xmlns="" id="{0A06DA04-68E5-4991-9498-E87E0C64AB4F}"/>
                  </a:ext>
                </a:extLst>
              </p:cNvPr>
              <p:cNvSpPr txBox="1">
                <a:spLocks noChangeArrowheads="1"/>
              </p:cNvSpPr>
              <p:nvPr/>
            </p:nvSpPr>
            <p:spPr bwMode="gray">
              <a:xfrm>
                <a:off x="578" y="1843"/>
                <a:ext cx="298" cy="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EF9E2"/>
                    </a:solidFill>
                    <a:effectLst>
                      <a:outerShdw blurRad="38100" dist="38100" dir="2700000" algn="tl">
                        <a:srgbClr val="FFFFFF"/>
                      </a:outerShdw>
                    </a:effectLst>
                    <a:uLnTx/>
                    <a:uFillTx/>
                    <a:latin typeface="Times New Roman" panose="02020603050405020304" pitchFamily="18" charset="0"/>
                    <a:ea typeface="+mn-ea"/>
                    <a:cs typeface="Times New Roman" panose="02020603050405020304" pitchFamily="18" charset="0"/>
                  </a:rPr>
                  <a:t>B</a:t>
                </a:r>
              </a:p>
            </p:txBody>
          </p:sp>
        </p:grpSp>
        <p:sp>
          <p:nvSpPr>
            <p:cNvPr id="32798" name="Text Box 33">
              <a:extLst>
                <a:ext uri="{FF2B5EF4-FFF2-40B4-BE49-F238E27FC236}">
                  <a16:creationId xmlns:a16="http://schemas.microsoft.com/office/drawing/2014/main" xmlns="" id="{9FD3C75D-E2D0-480C-A35F-979ECF5A3C15}"/>
                </a:ext>
              </a:extLst>
            </p:cNvPr>
            <p:cNvSpPr txBox="1">
              <a:spLocks noChangeArrowheads="1"/>
            </p:cNvSpPr>
            <p:nvPr/>
          </p:nvSpPr>
          <p:spPr bwMode="auto">
            <a:xfrm>
              <a:off x="1229" y="1603"/>
              <a:ext cx="4320"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FEF9E2"/>
                  </a:solidFill>
                  <a:effectLst/>
                  <a:uLnTx/>
                  <a:uFillTx/>
                  <a:latin typeface="Times New Roman" panose="02020603050405020304" pitchFamily="18" charset="0"/>
                  <a:ea typeface="+mn-ea"/>
                  <a:cs typeface="Times New Roman" panose="02020603050405020304" pitchFamily="18" charset="0"/>
                </a:rPr>
                <a:t>Điểm đó nằm bên trong góc và cách đều hai cạnh của góc. </a:t>
              </a:r>
            </a:p>
          </p:txBody>
        </p:sp>
      </p:grpSp>
      <p:grpSp>
        <p:nvGrpSpPr>
          <p:cNvPr id="20521" name="Group 41">
            <a:extLst>
              <a:ext uri="{FF2B5EF4-FFF2-40B4-BE49-F238E27FC236}">
                <a16:creationId xmlns:a16="http://schemas.microsoft.com/office/drawing/2014/main" xmlns="" id="{012743B1-76F9-415A-8761-B79815616DFC}"/>
              </a:ext>
            </a:extLst>
          </p:cNvPr>
          <p:cNvGrpSpPr>
            <a:grpSpLocks/>
          </p:cNvGrpSpPr>
          <p:nvPr/>
        </p:nvGrpSpPr>
        <p:grpSpPr bwMode="auto">
          <a:xfrm>
            <a:off x="2640013" y="5451475"/>
            <a:ext cx="7602537" cy="944563"/>
            <a:chOff x="325" y="3315"/>
            <a:chExt cx="5529" cy="634"/>
          </a:xfrm>
        </p:grpSpPr>
        <p:grpSp>
          <p:nvGrpSpPr>
            <p:cNvPr id="32791" name="Group 10">
              <a:extLst>
                <a:ext uri="{FF2B5EF4-FFF2-40B4-BE49-F238E27FC236}">
                  <a16:creationId xmlns:a16="http://schemas.microsoft.com/office/drawing/2014/main" xmlns="" id="{1B52AFD7-0B58-46B9-95AE-8EDACD0BD568}"/>
                </a:ext>
              </a:extLst>
            </p:cNvPr>
            <p:cNvGrpSpPr>
              <a:grpSpLocks/>
            </p:cNvGrpSpPr>
            <p:nvPr/>
          </p:nvGrpSpPr>
          <p:grpSpPr bwMode="auto">
            <a:xfrm>
              <a:off x="325" y="3315"/>
              <a:ext cx="5529" cy="634"/>
              <a:chOff x="134" y="3084"/>
              <a:chExt cx="5107" cy="517"/>
            </a:xfrm>
          </p:grpSpPr>
          <p:sp>
            <p:nvSpPr>
              <p:cNvPr id="20491" name="Rectangle 11">
                <a:extLst>
                  <a:ext uri="{FF2B5EF4-FFF2-40B4-BE49-F238E27FC236}">
                    <a16:creationId xmlns:a16="http://schemas.microsoft.com/office/drawing/2014/main" xmlns="" id="{3F786AF1-5BB7-4C75-8429-83EAD4DC7EAC}"/>
                  </a:ext>
                </a:extLst>
              </p:cNvPr>
              <p:cNvSpPr>
                <a:spLocks noChangeArrowheads="1"/>
              </p:cNvSpPr>
              <p:nvPr/>
            </p:nvSpPr>
            <p:spPr bwMode="gray">
              <a:xfrm flipH="1">
                <a:off x="404" y="3116"/>
                <a:ext cx="4837" cy="453"/>
              </a:xfrm>
              <a:prstGeom prst="rect">
                <a:avLst/>
              </a:prstGeom>
              <a:gradFill rotWithShape="1">
                <a:gsLst>
                  <a:gs pos="0">
                    <a:srgbClr val="004B70">
                      <a:alpha val="80000"/>
                    </a:srgbClr>
                  </a:gs>
                  <a:gs pos="100000">
                    <a:srgbClr val="33AD8A"/>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3200" b="1" i="0" u="none" strike="noStrike" kern="1200" cap="none" spc="0" normalizeH="0" baseline="0" noProof="0">
                  <a:ln>
                    <a:noFill/>
                  </a:ln>
                  <a:solidFill>
                    <a:srgbClr val="FEF9E2"/>
                  </a:solidFill>
                  <a:effectLst>
                    <a:outerShdw blurRad="38100" dist="38100" dir="2700000" algn="tl">
                      <a:srgbClr val="FFFFFF"/>
                    </a:outerShdw>
                  </a:effectLst>
                  <a:uLnTx/>
                  <a:uFillTx/>
                  <a:latin typeface="Times New Roman" panose="02020603050405020304" pitchFamily="18" charset="0"/>
                  <a:ea typeface="+mn-ea"/>
                  <a:cs typeface="Times New Roman" panose="02020603050405020304" pitchFamily="18" charset="0"/>
                </a:endParaRPr>
              </a:p>
            </p:txBody>
          </p:sp>
          <p:sp>
            <p:nvSpPr>
              <p:cNvPr id="20492" name="Oval 12">
                <a:extLst>
                  <a:ext uri="{FF2B5EF4-FFF2-40B4-BE49-F238E27FC236}">
                    <a16:creationId xmlns:a16="http://schemas.microsoft.com/office/drawing/2014/main" xmlns="" id="{6327FDB4-A026-4A49-9D59-294838C3B75D}"/>
                  </a:ext>
                </a:extLst>
              </p:cNvPr>
              <p:cNvSpPr>
                <a:spLocks noChangeArrowheads="1"/>
              </p:cNvSpPr>
              <p:nvPr/>
            </p:nvSpPr>
            <p:spPr bwMode="gray">
              <a:xfrm>
                <a:off x="134" y="3084"/>
                <a:ext cx="712" cy="517"/>
              </a:xfrm>
              <a:prstGeom prst="ellipse">
                <a:avLst/>
              </a:prstGeom>
              <a:gradFill rotWithShape="1">
                <a:gsLst>
                  <a:gs pos="0">
                    <a:srgbClr val="33CCCC"/>
                  </a:gs>
                  <a:gs pos="100000">
                    <a:srgbClr val="33CCCC">
                      <a:gamma/>
                      <a:shade val="24314"/>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3200" b="1" i="0" u="none" strike="noStrike" kern="1200" cap="none" spc="0" normalizeH="0" baseline="0" noProof="0">
                  <a:ln>
                    <a:noFill/>
                  </a:ln>
                  <a:solidFill>
                    <a:srgbClr val="FEF9E2"/>
                  </a:solidFill>
                  <a:effectLst>
                    <a:outerShdw blurRad="38100" dist="38100" dir="2700000" algn="tl">
                      <a:srgbClr val="FFFFFF"/>
                    </a:outerShdw>
                  </a:effectLst>
                  <a:uLnTx/>
                  <a:uFillTx/>
                  <a:latin typeface="Times New Roman" panose="02020603050405020304" pitchFamily="18" charset="0"/>
                  <a:ea typeface="+mn-ea"/>
                  <a:cs typeface="Times New Roman" panose="02020603050405020304" pitchFamily="18" charset="0"/>
                </a:endParaRPr>
              </a:p>
            </p:txBody>
          </p:sp>
          <p:sp>
            <p:nvSpPr>
              <p:cNvPr id="20493" name="Freeform 13">
                <a:extLst>
                  <a:ext uri="{FF2B5EF4-FFF2-40B4-BE49-F238E27FC236}">
                    <a16:creationId xmlns:a16="http://schemas.microsoft.com/office/drawing/2014/main" xmlns="" id="{CFFD70F5-554D-45C4-9410-35CBDD43624D}"/>
                  </a:ext>
                </a:extLst>
              </p:cNvPr>
              <p:cNvSpPr>
                <a:spLocks/>
              </p:cNvSpPr>
              <p:nvPr/>
            </p:nvSpPr>
            <p:spPr bwMode="gray">
              <a:xfrm>
                <a:off x="223" y="3161"/>
                <a:ext cx="537" cy="242"/>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33CCCC"/>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srgbClr val="FEF9E2"/>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20494" name="Text Box 14">
                <a:extLst>
                  <a:ext uri="{FF2B5EF4-FFF2-40B4-BE49-F238E27FC236}">
                    <a16:creationId xmlns:a16="http://schemas.microsoft.com/office/drawing/2014/main" xmlns="" id="{12F8E5FB-B50B-480F-8858-0A9BE6270F46}"/>
                  </a:ext>
                </a:extLst>
              </p:cNvPr>
              <p:cNvSpPr txBox="1">
                <a:spLocks noChangeArrowheads="1"/>
              </p:cNvSpPr>
              <p:nvPr/>
            </p:nvSpPr>
            <p:spPr bwMode="gray">
              <a:xfrm>
                <a:off x="313" y="3183"/>
                <a:ext cx="323"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EF9E2"/>
                    </a:solidFill>
                    <a:effectLst>
                      <a:outerShdw blurRad="38100" dist="38100" dir="2700000" algn="tl">
                        <a:srgbClr val="FFFFFF"/>
                      </a:outerShdw>
                    </a:effectLst>
                    <a:uLnTx/>
                    <a:uFillTx/>
                    <a:latin typeface="Times New Roman" panose="02020603050405020304" pitchFamily="18" charset="0"/>
                    <a:ea typeface="+mn-ea"/>
                    <a:cs typeface="Times New Roman" panose="02020603050405020304" pitchFamily="18" charset="0"/>
                  </a:rPr>
                  <a:t>D</a:t>
                </a:r>
              </a:p>
            </p:txBody>
          </p:sp>
        </p:grpSp>
        <p:sp>
          <p:nvSpPr>
            <p:cNvPr id="32792" name="Text Box 34">
              <a:extLst>
                <a:ext uri="{FF2B5EF4-FFF2-40B4-BE49-F238E27FC236}">
                  <a16:creationId xmlns:a16="http://schemas.microsoft.com/office/drawing/2014/main" xmlns="" id="{963ED03B-570D-4B01-B1DD-B2F55381554A}"/>
                </a:ext>
              </a:extLst>
            </p:cNvPr>
            <p:cNvSpPr txBox="1">
              <a:spLocks noChangeArrowheads="1"/>
            </p:cNvSpPr>
            <p:nvPr/>
          </p:nvSpPr>
          <p:spPr bwMode="auto">
            <a:xfrm>
              <a:off x="1187" y="3445"/>
              <a:ext cx="4487" cy="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FEF9E2"/>
                  </a:solidFill>
                  <a:effectLst/>
                  <a:uLnTx/>
                  <a:uFillTx/>
                  <a:latin typeface="Times New Roman" panose="02020603050405020304" pitchFamily="18" charset="0"/>
                  <a:ea typeface="+mn-ea"/>
                  <a:cs typeface="Times New Roman" panose="02020603050405020304" pitchFamily="18" charset="0"/>
                </a:rPr>
                <a:t>Điểm đó nằm bên ngoài góc.</a:t>
              </a:r>
            </a:p>
          </p:txBody>
        </p:sp>
      </p:grpSp>
      <p:pic>
        <p:nvPicPr>
          <p:cNvPr id="20524" name="Picture 44" descr="3D_06">
            <a:extLst>
              <a:ext uri="{FF2B5EF4-FFF2-40B4-BE49-F238E27FC236}">
                <a16:creationId xmlns:a16="http://schemas.microsoft.com/office/drawing/2014/main" xmlns="" id="{97DF58AB-7BB6-479A-82C6-B08EA3C2A6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0" y="5153025"/>
            <a:ext cx="1157288" cy="149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5" name="WordArt 45">
            <a:extLst>
              <a:ext uri="{FF2B5EF4-FFF2-40B4-BE49-F238E27FC236}">
                <a16:creationId xmlns:a16="http://schemas.microsoft.com/office/drawing/2014/main" xmlns="" id="{6AF1F5D6-3B41-4DE7-BEAA-0C4576BD046A}"/>
              </a:ext>
            </a:extLst>
          </p:cNvPr>
          <p:cNvSpPr>
            <a:spLocks noChangeArrowheads="1" noChangeShapeType="1" noTextEdit="1"/>
          </p:cNvSpPr>
          <p:nvPr/>
        </p:nvSpPr>
        <p:spPr bwMode="auto">
          <a:xfrm>
            <a:off x="11125200" y="5684838"/>
            <a:ext cx="623888" cy="5080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7200" b="1" i="0" u="none" strike="noStrike" kern="10" cap="none" spc="0" normalizeH="0" baseline="0" noProof="0">
                <a:ln w="6350">
                  <a:solidFill>
                    <a:srgbClr val="FF0000"/>
                  </a:solidFill>
                  <a:round/>
                  <a:headEnd/>
                  <a:tailEnd/>
                </a:ln>
                <a:solidFill>
                  <a:srgbClr val="FFFF00"/>
                </a:solidFill>
                <a:effectLst/>
                <a:uLnTx/>
                <a:uFillTx/>
                <a:latin typeface="Bellevue"/>
                <a:ea typeface="+mn-ea"/>
                <a:cs typeface="+mn-cs"/>
              </a:rPr>
              <a:t>01</a:t>
            </a:r>
          </a:p>
        </p:txBody>
      </p:sp>
      <p:sp>
        <p:nvSpPr>
          <p:cNvPr id="20526" name="WordArt 46">
            <a:extLst>
              <a:ext uri="{FF2B5EF4-FFF2-40B4-BE49-F238E27FC236}">
                <a16:creationId xmlns:a16="http://schemas.microsoft.com/office/drawing/2014/main" xmlns="" id="{75BE4844-02A7-46C9-9D0C-006BD315881D}"/>
              </a:ext>
            </a:extLst>
          </p:cNvPr>
          <p:cNvSpPr>
            <a:spLocks noChangeArrowheads="1" noChangeShapeType="1" noTextEdit="1"/>
          </p:cNvSpPr>
          <p:nvPr/>
        </p:nvSpPr>
        <p:spPr bwMode="auto">
          <a:xfrm>
            <a:off x="11125200" y="5684838"/>
            <a:ext cx="623888" cy="5080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7200" b="1" i="0" u="none" strike="noStrike" kern="10" cap="none" spc="0" normalizeH="0" baseline="0" noProof="0">
                <a:ln w="6350">
                  <a:solidFill>
                    <a:srgbClr val="FF0000"/>
                  </a:solidFill>
                  <a:round/>
                  <a:headEnd/>
                  <a:tailEnd/>
                </a:ln>
                <a:solidFill>
                  <a:srgbClr val="FFFF00"/>
                </a:solidFill>
                <a:effectLst/>
                <a:uLnTx/>
                <a:uFillTx/>
                <a:latin typeface="Bellevue"/>
                <a:ea typeface="+mn-ea"/>
                <a:cs typeface="+mn-cs"/>
              </a:rPr>
              <a:t>02</a:t>
            </a:r>
          </a:p>
        </p:txBody>
      </p:sp>
      <p:sp>
        <p:nvSpPr>
          <p:cNvPr id="20527" name="WordArt 47">
            <a:extLst>
              <a:ext uri="{FF2B5EF4-FFF2-40B4-BE49-F238E27FC236}">
                <a16:creationId xmlns:a16="http://schemas.microsoft.com/office/drawing/2014/main" xmlns="" id="{00E2001A-6ED4-413D-B108-B278871F38B0}"/>
              </a:ext>
            </a:extLst>
          </p:cNvPr>
          <p:cNvSpPr>
            <a:spLocks noChangeArrowheads="1" noChangeShapeType="1" noTextEdit="1"/>
          </p:cNvSpPr>
          <p:nvPr/>
        </p:nvSpPr>
        <p:spPr bwMode="auto">
          <a:xfrm>
            <a:off x="11125200" y="5684838"/>
            <a:ext cx="623888" cy="5080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7200" b="1" i="0" u="none" strike="noStrike" kern="10" cap="none" spc="0" normalizeH="0" baseline="0" noProof="0">
                <a:ln w="6350">
                  <a:solidFill>
                    <a:srgbClr val="FF0000"/>
                  </a:solidFill>
                  <a:round/>
                  <a:headEnd/>
                  <a:tailEnd/>
                </a:ln>
                <a:solidFill>
                  <a:srgbClr val="FFFF00"/>
                </a:solidFill>
                <a:effectLst/>
                <a:uLnTx/>
                <a:uFillTx/>
                <a:latin typeface="Bellevue"/>
                <a:ea typeface="+mn-ea"/>
                <a:cs typeface="+mn-cs"/>
              </a:rPr>
              <a:t>03</a:t>
            </a:r>
          </a:p>
        </p:txBody>
      </p:sp>
      <p:sp>
        <p:nvSpPr>
          <p:cNvPr id="20528" name="WordArt 48">
            <a:extLst>
              <a:ext uri="{FF2B5EF4-FFF2-40B4-BE49-F238E27FC236}">
                <a16:creationId xmlns:a16="http://schemas.microsoft.com/office/drawing/2014/main" xmlns="" id="{C313260E-F7EB-49B3-9C53-2D6F25062C6F}"/>
              </a:ext>
            </a:extLst>
          </p:cNvPr>
          <p:cNvSpPr>
            <a:spLocks noChangeArrowheads="1" noChangeShapeType="1" noTextEdit="1"/>
          </p:cNvSpPr>
          <p:nvPr/>
        </p:nvSpPr>
        <p:spPr bwMode="auto">
          <a:xfrm>
            <a:off x="11125200" y="5684838"/>
            <a:ext cx="623888" cy="5080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7200" b="1" i="0" u="none" strike="noStrike" kern="10" cap="none" spc="0" normalizeH="0" baseline="0" noProof="0">
                <a:ln w="6350">
                  <a:solidFill>
                    <a:srgbClr val="FF0000"/>
                  </a:solidFill>
                  <a:round/>
                  <a:headEnd/>
                  <a:tailEnd/>
                </a:ln>
                <a:solidFill>
                  <a:srgbClr val="FFFF00"/>
                </a:solidFill>
                <a:effectLst/>
                <a:uLnTx/>
                <a:uFillTx/>
                <a:latin typeface="Bellevue"/>
                <a:ea typeface="+mn-ea"/>
                <a:cs typeface="+mn-cs"/>
              </a:rPr>
              <a:t>04</a:t>
            </a:r>
          </a:p>
        </p:txBody>
      </p:sp>
      <p:sp>
        <p:nvSpPr>
          <p:cNvPr id="20529" name="WordArt 49">
            <a:extLst>
              <a:ext uri="{FF2B5EF4-FFF2-40B4-BE49-F238E27FC236}">
                <a16:creationId xmlns:a16="http://schemas.microsoft.com/office/drawing/2014/main" xmlns="" id="{A2886EA0-EFE7-4AE6-A3C7-876DCB2760BD}"/>
              </a:ext>
            </a:extLst>
          </p:cNvPr>
          <p:cNvSpPr>
            <a:spLocks noChangeArrowheads="1" noChangeShapeType="1" noTextEdit="1"/>
          </p:cNvSpPr>
          <p:nvPr/>
        </p:nvSpPr>
        <p:spPr bwMode="auto">
          <a:xfrm>
            <a:off x="11125200" y="5684838"/>
            <a:ext cx="623888" cy="5080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7200" b="1" i="0" u="none" strike="noStrike" kern="10" cap="none" spc="0" normalizeH="0" baseline="0" noProof="0">
                <a:ln w="6350">
                  <a:solidFill>
                    <a:srgbClr val="FF0000"/>
                  </a:solidFill>
                  <a:round/>
                  <a:headEnd/>
                  <a:tailEnd/>
                </a:ln>
                <a:solidFill>
                  <a:srgbClr val="FFFF00"/>
                </a:solidFill>
                <a:effectLst/>
                <a:uLnTx/>
                <a:uFillTx/>
                <a:latin typeface="Bellevue"/>
                <a:ea typeface="+mn-ea"/>
                <a:cs typeface="+mn-cs"/>
              </a:rPr>
              <a:t>05</a:t>
            </a:r>
          </a:p>
        </p:txBody>
      </p:sp>
      <p:sp>
        <p:nvSpPr>
          <p:cNvPr id="20530" name="WordArt 50">
            <a:extLst>
              <a:ext uri="{FF2B5EF4-FFF2-40B4-BE49-F238E27FC236}">
                <a16:creationId xmlns:a16="http://schemas.microsoft.com/office/drawing/2014/main" xmlns="" id="{F94EC9CD-7225-4B4B-BDD2-296C44F7539B}"/>
              </a:ext>
            </a:extLst>
          </p:cNvPr>
          <p:cNvSpPr>
            <a:spLocks noChangeArrowheads="1" noChangeShapeType="1" noTextEdit="1"/>
          </p:cNvSpPr>
          <p:nvPr/>
        </p:nvSpPr>
        <p:spPr bwMode="auto">
          <a:xfrm>
            <a:off x="11125200" y="5684838"/>
            <a:ext cx="623888" cy="5080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7200" b="1" i="0" u="none" strike="noStrike" kern="10" cap="none" spc="0" normalizeH="0" baseline="0" noProof="0">
                <a:ln w="6350">
                  <a:solidFill>
                    <a:srgbClr val="FF0000"/>
                  </a:solidFill>
                  <a:round/>
                  <a:headEnd/>
                  <a:tailEnd/>
                </a:ln>
                <a:solidFill>
                  <a:srgbClr val="FFFF00"/>
                </a:solidFill>
                <a:effectLst/>
                <a:uLnTx/>
                <a:uFillTx/>
                <a:latin typeface="Bellevue"/>
                <a:ea typeface="+mn-ea"/>
                <a:cs typeface="+mn-cs"/>
              </a:rPr>
              <a:t>06</a:t>
            </a:r>
          </a:p>
        </p:txBody>
      </p:sp>
      <p:sp>
        <p:nvSpPr>
          <p:cNvPr id="20531" name="WordArt 51">
            <a:extLst>
              <a:ext uri="{FF2B5EF4-FFF2-40B4-BE49-F238E27FC236}">
                <a16:creationId xmlns:a16="http://schemas.microsoft.com/office/drawing/2014/main" xmlns="" id="{E784A0C0-736F-4A42-A16A-8FF9E72CDA59}"/>
              </a:ext>
            </a:extLst>
          </p:cNvPr>
          <p:cNvSpPr>
            <a:spLocks noChangeArrowheads="1" noChangeShapeType="1" noTextEdit="1"/>
          </p:cNvSpPr>
          <p:nvPr/>
        </p:nvSpPr>
        <p:spPr bwMode="auto">
          <a:xfrm>
            <a:off x="11125200" y="5684838"/>
            <a:ext cx="623888" cy="5080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7200" b="1" i="0" u="none" strike="noStrike" kern="10" cap="none" spc="0" normalizeH="0" baseline="0" noProof="0">
                <a:ln w="6350">
                  <a:solidFill>
                    <a:srgbClr val="FF0000"/>
                  </a:solidFill>
                  <a:round/>
                  <a:headEnd/>
                  <a:tailEnd/>
                </a:ln>
                <a:solidFill>
                  <a:srgbClr val="FFFF00"/>
                </a:solidFill>
                <a:effectLst/>
                <a:uLnTx/>
                <a:uFillTx/>
                <a:latin typeface="Bellevue"/>
                <a:ea typeface="+mn-ea"/>
                <a:cs typeface="+mn-cs"/>
              </a:rPr>
              <a:t>07</a:t>
            </a:r>
          </a:p>
        </p:txBody>
      </p:sp>
      <p:sp>
        <p:nvSpPr>
          <p:cNvPr id="20532" name="WordArt 52">
            <a:extLst>
              <a:ext uri="{FF2B5EF4-FFF2-40B4-BE49-F238E27FC236}">
                <a16:creationId xmlns:a16="http://schemas.microsoft.com/office/drawing/2014/main" xmlns="" id="{17F5317F-D677-4C78-B07B-4362FDBB643E}"/>
              </a:ext>
            </a:extLst>
          </p:cNvPr>
          <p:cNvSpPr>
            <a:spLocks noChangeArrowheads="1" noChangeShapeType="1" noTextEdit="1"/>
          </p:cNvSpPr>
          <p:nvPr/>
        </p:nvSpPr>
        <p:spPr bwMode="auto">
          <a:xfrm>
            <a:off x="11125200" y="5684838"/>
            <a:ext cx="623888" cy="5080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7200" b="1" i="0" u="none" strike="noStrike" kern="10" cap="none" spc="0" normalizeH="0" baseline="0" noProof="0">
                <a:ln w="6350">
                  <a:solidFill>
                    <a:srgbClr val="FF0000"/>
                  </a:solidFill>
                  <a:round/>
                  <a:headEnd/>
                  <a:tailEnd/>
                </a:ln>
                <a:solidFill>
                  <a:srgbClr val="FFFF00"/>
                </a:solidFill>
                <a:effectLst/>
                <a:uLnTx/>
                <a:uFillTx/>
                <a:latin typeface="Bellevue"/>
                <a:ea typeface="+mn-ea"/>
                <a:cs typeface="+mn-cs"/>
              </a:rPr>
              <a:t>08</a:t>
            </a:r>
          </a:p>
        </p:txBody>
      </p:sp>
      <p:sp>
        <p:nvSpPr>
          <p:cNvPr id="20533" name="WordArt 53">
            <a:extLst>
              <a:ext uri="{FF2B5EF4-FFF2-40B4-BE49-F238E27FC236}">
                <a16:creationId xmlns:a16="http://schemas.microsoft.com/office/drawing/2014/main" xmlns="" id="{47F96042-EB65-4CC9-B5C8-D6467B120B5B}"/>
              </a:ext>
            </a:extLst>
          </p:cNvPr>
          <p:cNvSpPr>
            <a:spLocks noChangeArrowheads="1" noChangeShapeType="1" noTextEdit="1"/>
          </p:cNvSpPr>
          <p:nvPr/>
        </p:nvSpPr>
        <p:spPr bwMode="auto">
          <a:xfrm>
            <a:off x="11125200" y="5684838"/>
            <a:ext cx="623888" cy="5080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7200" b="1" i="0" u="none" strike="noStrike" kern="10" cap="none" spc="0" normalizeH="0" baseline="0" noProof="0">
                <a:ln w="6350">
                  <a:solidFill>
                    <a:srgbClr val="FF0000"/>
                  </a:solidFill>
                  <a:round/>
                  <a:headEnd/>
                  <a:tailEnd/>
                </a:ln>
                <a:solidFill>
                  <a:srgbClr val="FFFF00"/>
                </a:solidFill>
                <a:effectLst/>
                <a:uLnTx/>
                <a:uFillTx/>
                <a:latin typeface="Bellevue"/>
                <a:ea typeface="+mn-ea"/>
                <a:cs typeface="+mn-cs"/>
              </a:rPr>
              <a:t>09</a:t>
            </a:r>
          </a:p>
        </p:txBody>
      </p:sp>
      <p:sp>
        <p:nvSpPr>
          <p:cNvPr id="20534" name="WordArt 54">
            <a:extLst>
              <a:ext uri="{FF2B5EF4-FFF2-40B4-BE49-F238E27FC236}">
                <a16:creationId xmlns:a16="http://schemas.microsoft.com/office/drawing/2014/main" xmlns="" id="{A4009C0E-D1CC-494A-934F-3C33320B8F6E}"/>
              </a:ext>
            </a:extLst>
          </p:cNvPr>
          <p:cNvSpPr>
            <a:spLocks noChangeArrowheads="1" noChangeShapeType="1" noTextEdit="1"/>
          </p:cNvSpPr>
          <p:nvPr/>
        </p:nvSpPr>
        <p:spPr bwMode="auto">
          <a:xfrm>
            <a:off x="11125200" y="5684838"/>
            <a:ext cx="623888" cy="5080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7200" b="1" i="0" u="none" strike="noStrike" kern="10" cap="none" spc="0" normalizeH="0" baseline="0" noProof="0">
                <a:ln w="6350">
                  <a:solidFill>
                    <a:srgbClr val="FF0000"/>
                  </a:solidFill>
                  <a:round/>
                  <a:headEnd/>
                  <a:tailEnd/>
                </a:ln>
                <a:solidFill>
                  <a:srgbClr val="FFFF00"/>
                </a:solidFill>
                <a:effectLst/>
                <a:uLnTx/>
                <a:uFillTx/>
                <a:latin typeface="Bellevue"/>
                <a:ea typeface="+mn-ea"/>
                <a:cs typeface="+mn-cs"/>
              </a:rPr>
              <a:t>10</a:t>
            </a:r>
          </a:p>
        </p:txBody>
      </p:sp>
      <p:sp>
        <p:nvSpPr>
          <p:cNvPr id="20535" name="AutoShape 55">
            <a:extLst>
              <a:ext uri="{FF2B5EF4-FFF2-40B4-BE49-F238E27FC236}">
                <a16:creationId xmlns:a16="http://schemas.microsoft.com/office/drawing/2014/main" xmlns="" id="{F50F1603-7F28-457F-923D-556D7E7E2261}"/>
              </a:ext>
            </a:extLst>
          </p:cNvPr>
          <p:cNvSpPr>
            <a:spLocks noChangeArrowheads="1"/>
          </p:cNvSpPr>
          <p:nvPr/>
        </p:nvSpPr>
        <p:spPr bwMode="auto">
          <a:xfrm>
            <a:off x="10896600" y="5761038"/>
            <a:ext cx="935038" cy="660400"/>
          </a:xfrm>
          <a:prstGeom prst="lightningBolt">
            <a:avLst/>
          </a:prstGeom>
          <a:noFill/>
          <a:ln>
            <a:noFill/>
          </a:ln>
          <a:effectLst/>
          <a:extLst>
            <a:ext uri="{909E8E84-426E-40DD-AFC4-6F175D3DCCD1}">
              <a14:hiddenFill xmlns:a14="http://schemas.microsoft.com/office/drawing/2010/main">
                <a:solidFill>
                  <a:srgbClr val="666699"/>
                </a:solidFill>
              </a14:hiddenFill>
            </a:ext>
            <a:ext uri="{91240B29-F687-4F45-9708-019B960494DF}">
              <a14:hiddenLine xmlns:a14="http://schemas.microsoft.com/office/drawing/2010/main" w="158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1800" b="1" i="0" u="none" strike="noStrike" kern="1200" cap="none" spc="0" normalizeH="0" baseline="0" noProof="0">
              <a:ln>
                <a:noFill/>
              </a:ln>
              <a:solidFill>
                <a:srgbClr val="000000"/>
              </a:solidFill>
              <a:effectLst>
                <a:outerShdw blurRad="38100" dist="38100" dir="2700000" algn="tl">
                  <a:srgbClr val="FFFFFF"/>
                </a:outerShdw>
              </a:effectLst>
              <a:uLnTx/>
              <a:uFillTx/>
              <a:latin typeface="Arial" panose="020B0604020202020204" pitchFamily="34" charset="0"/>
              <a:ea typeface="+mn-ea"/>
              <a:cs typeface="+mn-cs"/>
            </a:endParaRPr>
          </a:p>
        </p:txBody>
      </p:sp>
      <p:pic>
        <p:nvPicPr>
          <p:cNvPr id="32787" name="Picture 62" descr="Rose-03-june">
            <a:extLst>
              <a:ext uri="{FF2B5EF4-FFF2-40B4-BE49-F238E27FC236}">
                <a16:creationId xmlns:a16="http://schemas.microsoft.com/office/drawing/2014/main" xmlns="" id="{6978A258-7E1B-470B-8687-26DBEBEB06AD}"/>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0"/>
            <a:ext cx="609600"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3" name="AutoShape 63">
            <a:hlinkClick r:id="rId6" action="ppaction://hlinksldjump" highlightClick="1"/>
            <a:extLst>
              <a:ext uri="{FF2B5EF4-FFF2-40B4-BE49-F238E27FC236}">
                <a16:creationId xmlns:a16="http://schemas.microsoft.com/office/drawing/2014/main" xmlns="" id="{8ED3C603-69B1-4C11-AD2A-C5A479504DA3}"/>
              </a:ext>
            </a:extLst>
          </p:cNvPr>
          <p:cNvSpPr>
            <a:spLocks noChangeArrowheads="1"/>
          </p:cNvSpPr>
          <p:nvPr/>
        </p:nvSpPr>
        <p:spPr bwMode="auto">
          <a:xfrm>
            <a:off x="1663700" y="5895975"/>
            <a:ext cx="457200" cy="381000"/>
          </a:xfrm>
          <a:prstGeom prst="actionButtonHome">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3200" b="1" i="0" u="none" strike="noStrike" kern="1200" cap="none" spc="0" normalizeH="0" baseline="0" noProof="0">
              <a:ln>
                <a:noFill/>
              </a:ln>
              <a:solidFill>
                <a:srgbClr val="FEF9E2"/>
              </a:solidFill>
              <a:effectLst>
                <a:outerShdw blurRad="38100" dist="38100" dir="2700000" algn="tl">
                  <a:srgbClr val="FFFFFF"/>
                </a:outerShdw>
              </a:effectLst>
              <a:uLnTx/>
              <a:uFillTx/>
              <a:latin typeface="Times New Roman" panose="02020603050405020304" pitchFamily="18" charset="0"/>
              <a:ea typeface="+mn-ea"/>
              <a:cs typeface="Times New Roman" panose="02020603050405020304" pitchFamily="18" charset="0"/>
            </a:endParaRPr>
          </a:p>
        </p:txBody>
      </p:sp>
      <p:pic>
        <p:nvPicPr>
          <p:cNvPr id="51" name="Picture 15" descr="j0232133">
            <a:extLst>
              <a:ext uri="{FF2B5EF4-FFF2-40B4-BE49-F238E27FC236}">
                <a16:creationId xmlns:a16="http://schemas.microsoft.com/office/drawing/2014/main" xmlns="" id="{27FA4591-A429-4796-87A8-C105A6EB513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6425" y="4965700"/>
            <a:ext cx="1500188"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90" name="Text Box 79">
            <a:extLst>
              <a:ext uri="{FF2B5EF4-FFF2-40B4-BE49-F238E27FC236}">
                <a16:creationId xmlns:a16="http://schemas.microsoft.com/office/drawing/2014/main" xmlns="" id="{0D80E4BF-5C47-46EE-9569-756205AB35AA}"/>
              </a:ext>
            </a:extLst>
          </p:cNvPr>
          <p:cNvSpPr txBox="1">
            <a:spLocks noChangeArrowheads="1"/>
          </p:cNvSpPr>
          <p:nvPr/>
        </p:nvSpPr>
        <p:spPr bwMode="auto">
          <a:xfrm>
            <a:off x="2133600" y="106363"/>
            <a:ext cx="83058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v"/>
              <a:defRPr sz="2800" b="1">
                <a:solidFill>
                  <a:schemeClr val="accent2"/>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FEF9E2"/>
                </a:solidFill>
                <a:effectLst/>
                <a:uLnTx/>
                <a:uFillTx/>
                <a:latin typeface="Times New Roman" panose="02020603050405020304" pitchFamily="18" charset="0"/>
                <a:ea typeface="+mn-ea"/>
                <a:cs typeface="Times New Roman" panose="02020603050405020304" pitchFamily="18" charset="0"/>
              </a:rPr>
              <a:t>KHỞI ĐỘNG</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0502"/>
                                        </p:tgtEl>
                                        <p:attrNameLst>
                                          <p:attrName>style.visibility</p:attrName>
                                        </p:attrNameLst>
                                      </p:cBhvr>
                                      <p:to>
                                        <p:strVal val="visible"/>
                                      </p:to>
                                    </p:set>
                                    <p:animEffect transition="in" filter="box(in)">
                                      <p:cBhvr>
                                        <p:cTn id="7" dur="500"/>
                                        <p:tgtEl>
                                          <p:spTgt spid="20502"/>
                                        </p:tgtEl>
                                      </p:cBhvr>
                                    </p:animEffect>
                                  </p:childTnLst>
                                </p:cTn>
                              </p:par>
                            </p:childTnLst>
                          </p:cTn>
                        </p:par>
                        <p:par>
                          <p:cTn id="8" fill="hold" nodeType="afterGroup">
                            <p:stCondLst>
                              <p:cond delay="500"/>
                            </p:stCondLst>
                            <p:childTnLst>
                              <p:par>
                                <p:cTn id="9" presetID="8" presetClass="entr" presetSubtype="16" fill="hold" nodeType="afterEffect">
                                  <p:stCondLst>
                                    <p:cond delay="0"/>
                                  </p:stCondLst>
                                  <p:childTnLst>
                                    <p:set>
                                      <p:cBhvr>
                                        <p:cTn id="10" dur="1" fill="hold">
                                          <p:stCondLst>
                                            <p:cond delay="0"/>
                                          </p:stCondLst>
                                        </p:cTn>
                                        <p:tgtEl>
                                          <p:spTgt spid="20518"/>
                                        </p:tgtEl>
                                        <p:attrNameLst>
                                          <p:attrName>style.visibility</p:attrName>
                                        </p:attrNameLst>
                                      </p:cBhvr>
                                      <p:to>
                                        <p:strVal val="visible"/>
                                      </p:to>
                                    </p:set>
                                    <p:animEffect transition="in" filter="diamond(in)">
                                      <p:cBhvr>
                                        <p:cTn id="11" dur="1000"/>
                                        <p:tgtEl>
                                          <p:spTgt spid="20518"/>
                                        </p:tgtEl>
                                      </p:cBhvr>
                                    </p:animEffect>
                                  </p:childTnLst>
                                </p:cTn>
                              </p:par>
                            </p:childTnLst>
                          </p:cTn>
                        </p:par>
                        <p:par>
                          <p:cTn id="12" fill="hold" nodeType="afterGroup">
                            <p:stCondLst>
                              <p:cond delay="1500"/>
                            </p:stCondLst>
                            <p:childTnLst>
                              <p:par>
                                <p:cTn id="13" presetID="8" presetClass="entr" presetSubtype="16" fill="hold" nodeType="afterEffect">
                                  <p:stCondLst>
                                    <p:cond delay="0"/>
                                  </p:stCondLst>
                                  <p:childTnLst>
                                    <p:set>
                                      <p:cBhvr>
                                        <p:cTn id="14" dur="1" fill="hold">
                                          <p:stCondLst>
                                            <p:cond delay="0"/>
                                          </p:stCondLst>
                                        </p:cTn>
                                        <p:tgtEl>
                                          <p:spTgt spid="20519"/>
                                        </p:tgtEl>
                                        <p:attrNameLst>
                                          <p:attrName>style.visibility</p:attrName>
                                        </p:attrNameLst>
                                      </p:cBhvr>
                                      <p:to>
                                        <p:strVal val="visible"/>
                                      </p:to>
                                    </p:set>
                                    <p:animEffect transition="in" filter="diamond(in)">
                                      <p:cBhvr>
                                        <p:cTn id="15" dur="1000"/>
                                        <p:tgtEl>
                                          <p:spTgt spid="20519"/>
                                        </p:tgtEl>
                                      </p:cBhvr>
                                    </p:animEffect>
                                  </p:childTnLst>
                                </p:cTn>
                              </p:par>
                            </p:childTnLst>
                          </p:cTn>
                        </p:par>
                        <p:par>
                          <p:cTn id="16" fill="hold" nodeType="afterGroup">
                            <p:stCondLst>
                              <p:cond delay="2500"/>
                            </p:stCondLst>
                            <p:childTnLst>
                              <p:par>
                                <p:cTn id="17" presetID="8" presetClass="entr" presetSubtype="16" fill="hold" nodeType="afterEffect">
                                  <p:stCondLst>
                                    <p:cond delay="0"/>
                                  </p:stCondLst>
                                  <p:childTnLst>
                                    <p:set>
                                      <p:cBhvr>
                                        <p:cTn id="18" dur="1" fill="hold">
                                          <p:stCondLst>
                                            <p:cond delay="0"/>
                                          </p:stCondLst>
                                        </p:cTn>
                                        <p:tgtEl>
                                          <p:spTgt spid="20523"/>
                                        </p:tgtEl>
                                        <p:attrNameLst>
                                          <p:attrName>style.visibility</p:attrName>
                                        </p:attrNameLst>
                                      </p:cBhvr>
                                      <p:to>
                                        <p:strVal val="visible"/>
                                      </p:to>
                                    </p:set>
                                    <p:animEffect transition="in" filter="diamond(in)">
                                      <p:cBhvr>
                                        <p:cTn id="19" dur="1000"/>
                                        <p:tgtEl>
                                          <p:spTgt spid="20523"/>
                                        </p:tgtEl>
                                      </p:cBhvr>
                                    </p:animEffect>
                                  </p:childTnLst>
                                </p:cTn>
                              </p:par>
                            </p:childTnLst>
                          </p:cTn>
                        </p:par>
                        <p:par>
                          <p:cTn id="20" fill="hold" nodeType="afterGroup">
                            <p:stCondLst>
                              <p:cond delay="3500"/>
                            </p:stCondLst>
                            <p:childTnLst>
                              <p:par>
                                <p:cTn id="21" presetID="8" presetClass="entr" presetSubtype="16" fill="hold" nodeType="afterEffect">
                                  <p:stCondLst>
                                    <p:cond delay="0"/>
                                  </p:stCondLst>
                                  <p:childTnLst>
                                    <p:set>
                                      <p:cBhvr>
                                        <p:cTn id="22" dur="1" fill="hold">
                                          <p:stCondLst>
                                            <p:cond delay="0"/>
                                          </p:stCondLst>
                                        </p:cTn>
                                        <p:tgtEl>
                                          <p:spTgt spid="20521"/>
                                        </p:tgtEl>
                                        <p:attrNameLst>
                                          <p:attrName>style.visibility</p:attrName>
                                        </p:attrNameLst>
                                      </p:cBhvr>
                                      <p:to>
                                        <p:strVal val="visible"/>
                                      </p:to>
                                    </p:set>
                                    <p:animEffect transition="in" filter="diamond(in)">
                                      <p:cBhvr>
                                        <p:cTn id="23" dur="1000"/>
                                        <p:tgtEl>
                                          <p:spTgt spid="20521"/>
                                        </p:tgtEl>
                                      </p:cBhvr>
                                    </p:animEffect>
                                  </p:childTnLst>
                                </p:cTn>
                              </p:par>
                              <p:par>
                                <p:cTn id="24" presetID="10" presetClass="entr" presetSubtype="0" fill="hold" nodeType="with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fade">
                                      <p:cBhvr>
                                        <p:cTn id="26" dur="1000"/>
                                        <p:tgtEl>
                                          <p:spTgt spid="5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0524"/>
                                        </p:tgtEl>
                                        <p:attrNameLst>
                                          <p:attrName>style.visibility</p:attrName>
                                        </p:attrNameLst>
                                      </p:cBhvr>
                                      <p:to>
                                        <p:strVal val="visible"/>
                                      </p:to>
                                    </p:set>
                                    <p:anim calcmode="lin" valueType="num">
                                      <p:cBhvr additive="base">
                                        <p:cTn id="31" dur="500" fill="hold"/>
                                        <p:tgtEl>
                                          <p:spTgt spid="20524"/>
                                        </p:tgtEl>
                                        <p:attrNameLst>
                                          <p:attrName>ppt_x</p:attrName>
                                        </p:attrNameLst>
                                      </p:cBhvr>
                                      <p:tavLst>
                                        <p:tav tm="0">
                                          <p:val>
                                            <p:strVal val="#ppt_x"/>
                                          </p:val>
                                        </p:tav>
                                        <p:tav tm="100000">
                                          <p:val>
                                            <p:strVal val="#ppt_x"/>
                                          </p:val>
                                        </p:tav>
                                      </p:tavLst>
                                    </p:anim>
                                    <p:anim calcmode="lin" valueType="num">
                                      <p:cBhvr additive="base">
                                        <p:cTn id="32" dur="500" fill="hold"/>
                                        <p:tgtEl>
                                          <p:spTgt spid="20524"/>
                                        </p:tgtEl>
                                        <p:attrNameLst>
                                          <p:attrName>ppt_y</p:attrName>
                                        </p:attrNameLst>
                                      </p:cBhvr>
                                      <p:tavLst>
                                        <p:tav tm="0">
                                          <p:val>
                                            <p:strVal val="1+#ppt_h/2"/>
                                          </p:val>
                                        </p:tav>
                                        <p:tav tm="100000">
                                          <p:val>
                                            <p:strVal val="#ppt_y"/>
                                          </p:val>
                                        </p:tav>
                                      </p:tavLst>
                                    </p:anim>
                                  </p:childTnLst>
                                </p:cTn>
                              </p:par>
                            </p:childTnLst>
                          </p:cTn>
                        </p:par>
                        <p:par>
                          <p:cTn id="33" fill="hold" nodeType="afterGroup">
                            <p:stCondLst>
                              <p:cond delay="500"/>
                            </p:stCondLst>
                            <p:childTnLst>
                              <p:par>
                                <p:cTn id="34" presetID="10" presetClass="exit" presetSubtype="0" fill="hold" nodeType="afterEffect">
                                  <p:stCondLst>
                                    <p:cond delay="0"/>
                                  </p:stCondLst>
                                  <p:childTnLst>
                                    <p:animEffect transition="out" filter="fade">
                                      <p:cBhvr>
                                        <p:cTn id="35" dur="2000"/>
                                        <p:tgtEl>
                                          <p:spTgt spid="20524"/>
                                        </p:tgtEl>
                                      </p:cBhvr>
                                    </p:animEffect>
                                    <p:set>
                                      <p:cBhvr>
                                        <p:cTn id="36" dur="1" fill="hold">
                                          <p:stCondLst>
                                            <p:cond delay="1999"/>
                                          </p:stCondLst>
                                        </p:cTn>
                                        <p:tgtEl>
                                          <p:spTgt spid="20524"/>
                                        </p:tgtEl>
                                        <p:attrNameLst>
                                          <p:attrName>style.visibility</p:attrName>
                                        </p:attrNameLst>
                                      </p:cBhvr>
                                      <p:to>
                                        <p:strVal val="hidden"/>
                                      </p:to>
                                    </p:set>
                                  </p:childTnLst>
                                </p:cTn>
                              </p:par>
                            </p:childTnLst>
                          </p:cTn>
                        </p:par>
                        <p:par>
                          <p:cTn id="37" fill="hold" nodeType="afterGroup">
                            <p:stCondLst>
                              <p:cond delay="2500"/>
                            </p:stCondLst>
                            <p:childTnLst>
                              <p:par>
                                <p:cTn id="38" presetID="9" presetClass="entr" presetSubtype="0" fill="hold" nodeType="afterEffect">
                                  <p:stCondLst>
                                    <p:cond delay="0"/>
                                  </p:stCondLst>
                                  <p:childTnLst>
                                    <p:set>
                                      <p:cBhvr>
                                        <p:cTn id="39" dur="1" fill="hold">
                                          <p:stCondLst>
                                            <p:cond delay="0"/>
                                          </p:stCondLst>
                                        </p:cTn>
                                        <p:tgtEl>
                                          <p:spTgt spid="20534"/>
                                        </p:tgtEl>
                                        <p:attrNameLst>
                                          <p:attrName>style.visibility</p:attrName>
                                        </p:attrNameLst>
                                      </p:cBhvr>
                                      <p:to>
                                        <p:strVal val="visible"/>
                                      </p:to>
                                    </p:set>
                                    <p:animEffect transition="in" filter="dissolve">
                                      <p:cBhvr>
                                        <p:cTn id="40" dur="1000"/>
                                        <p:tgtEl>
                                          <p:spTgt spid="20534"/>
                                        </p:tgtEl>
                                      </p:cBhvr>
                                    </p:animEffect>
                                  </p:childTnLst>
                                  <p:subTnLst>
                                    <p:set>
                                      <p:cBhvr override="childStyle">
                                        <p:cTn dur="1" fill="hold" display="0" masterRel="sameClick" afterEffect="1">
                                          <p:stCondLst>
                                            <p:cond evt="end" delay="0">
                                              <p:tn val="38"/>
                                            </p:cond>
                                          </p:stCondLst>
                                        </p:cTn>
                                        <p:tgtEl>
                                          <p:spTgt spid="20534"/>
                                        </p:tgtEl>
                                        <p:attrNameLst>
                                          <p:attrName>style.visibility</p:attrName>
                                        </p:attrNameLst>
                                      </p:cBhvr>
                                      <p:to>
                                        <p:strVal val="hidden"/>
                                      </p:to>
                                    </p:set>
                                    <p:audio>
                                      <p:cMediaNode>
                                        <p:cTn display="0" masterRel="sameClick">
                                          <p:stCondLst>
                                            <p:cond evt="begin" delay="0">
                                              <p:tn val="38"/>
                                            </p:cond>
                                          </p:stCondLst>
                                          <p:endCondLst>
                                            <p:cond evt="onStopAudio" delay="0">
                                              <p:tgtEl>
                                                <p:sldTgt/>
                                              </p:tgtEl>
                                            </p:cond>
                                          </p:endCondLst>
                                        </p:cTn>
                                        <p:tgtEl>
                                          <p:sndTgt r:embed="rId2" name="click.wav"/>
                                        </p:tgtEl>
                                      </p:cMediaNode>
                                    </p:audio>
                                  </p:subTnLst>
                                </p:cTn>
                              </p:par>
                              <p:par>
                                <p:cTn id="41" presetID="10" presetClass="exit" presetSubtype="0" fill="hold" nodeType="withEffect">
                                  <p:stCondLst>
                                    <p:cond delay="0"/>
                                  </p:stCondLst>
                                  <p:childTnLst>
                                    <p:animEffect transition="out" filter="fade">
                                      <p:cBhvr>
                                        <p:cTn id="42" dur="1000"/>
                                        <p:tgtEl>
                                          <p:spTgt spid="20534"/>
                                        </p:tgtEl>
                                      </p:cBhvr>
                                    </p:animEffect>
                                    <p:set>
                                      <p:cBhvr>
                                        <p:cTn id="43" dur="1" fill="hold">
                                          <p:stCondLst>
                                            <p:cond delay="999"/>
                                          </p:stCondLst>
                                        </p:cTn>
                                        <p:tgtEl>
                                          <p:spTgt spid="20534"/>
                                        </p:tgtEl>
                                        <p:attrNameLst>
                                          <p:attrName>style.visibility</p:attrName>
                                        </p:attrNameLst>
                                      </p:cBhvr>
                                      <p:to>
                                        <p:strVal val="hidden"/>
                                      </p:to>
                                    </p:set>
                                  </p:childTnLst>
                                </p:cTn>
                              </p:par>
                            </p:childTnLst>
                          </p:cTn>
                        </p:par>
                        <p:par>
                          <p:cTn id="44" fill="hold" nodeType="afterGroup">
                            <p:stCondLst>
                              <p:cond delay="3500"/>
                            </p:stCondLst>
                            <p:childTnLst>
                              <p:par>
                                <p:cTn id="45" presetID="9" presetClass="entr" presetSubtype="0" fill="hold" nodeType="afterEffect">
                                  <p:stCondLst>
                                    <p:cond delay="0"/>
                                  </p:stCondLst>
                                  <p:childTnLst>
                                    <p:set>
                                      <p:cBhvr>
                                        <p:cTn id="46" dur="1" fill="hold">
                                          <p:stCondLst>
                                            <p:cond delay="0"/>
                                          </p:stCondLst>
                                        </p:cTn>
                                        <p:tgtEl>
                                          <p:spTgt spid="20533"/>
                                        </p:tgtEl>
                                        <p:attrNameLst>
                                          <p:attrName>style.visibility</p:attrName>
                                        </p:attrNameLst>
                                      </p:cBhvr>
                                      <p:to>
                                        <p:strVal val="visible"/>
                                      </p:to>
                                    </p:set>
                                    <p:animEffect transition="in" filter="dissolve">
                                      <p:cBhvr>
                                        <p:cTn id="47" dur="1000"/>
                                        <p:tgtEl>
                                          <p:spTgt spid="20533"/>
                                        </p:tgtEl>
                                      </p:cBhvr>
                                    </p:animEffect>
                                  </p:childTnLst>
                                  <p:subTnLst>
                                    <p:set>
                                      <p:cBhvr override="childStyle">
                                        <p:cTn dur="1" fill="hold" display="0" masterRel="sameClick" afterEffect="1">
                                          <p:stCondLst>
                                            <p:cond evt="end" delay="0">
                                              <p:tn val="45"/>
                                            </p:cond>
                                          </p:stCondLst>
                                        </p:cTn>
                                        <p:tgtEl>
                                          <p:spTgt spid="20533"/>
                                        </p:tgtEl>
                                        <p:attrNameLst>
                                          <p:attrName>style.visibility</p:attrName>
                                        </p:attrNameLst>
                                      </p:cBhvr>
                                      <p:to>
                                        <p:strVal val="hidden"/>
                                      </p:to>
                                    </p:set>
                                    <p:audio>
                                      <p:cMediaNode>
                                        <p:cTn display="0" masterRel="sameClick">
                                          <p:stCondLst>
                                            <p:cond evt="begin" delay="0">
                                              <p:tn val="45"/>
                                            </p:cond>
                                          </p:stCondLst>
                                          <p:endCondLst>
                                            <p:cond evt="onStopAudio" delay="0">
                                              <p:tgtEl>
                                                <p:sldTgt/>
                                              </p:tgtEl>
                                            </p:cond>
                                          </p:endCondLst>
                                        </p:cTn>
                                        <p:tgtEl>
                                          <p:sndTgt r:embed="rId2" name="click.wav"/>
                                        </p:tgtEl>
                                      </p:cMediaNode>
                                    </p:audio>
                                  </p:subTnLst>
                                </p:cTn>
                              </p:par>
                            </p:childTnLst>
                          </p:cTn>
                        </p:par>
                        <p:par>
                          <p:cTn id="48" fill="hold" nodeType="afterGroup">
                            <p:stCondLst>
                              <p:cond delay="4500"/>
                            </p:stCondLst>
                            <p:childTnLst>
                              <p:par>
                                <p:cTn id="49" presetID="9" presetClass="entr" presetSubtype="0" fill="hold" nodeType="afterEffect">
                                  <p:stCondLst>
                                    <p:cond delay="0"/>
                                  </p:stCondLst>
                                  <p:childTnLst>
                                    <p:set>
                                      <p:cBhvr>
                                        <p:cTn id="50" dur="1" fill="hold">
                                          <p:stCondLst>
                                            <p:cond delay="0"/>
                                          </p:stCondLst>
                                        </p:cTn>
                                        <p:tgtEl>
                                          <p:spTgt spid="20532"/>
                                        </p:tgtEl>
                                        <p:attrNameLst>
                                          <p:attrName>style.visibility</p:attrName>
                                        </p:attrNameLst>
                                      </p:cBhvr>
                                      <p:to>
                                        <p:strVal val="visible"/>
                                      </p:to>
                                    </p:set>
                                    <p:animEffect transition="in" filter="dissolve">
                                      <p:cBhvr>
                                        <p:cTn id="51" dur="1000"/>
                                        <p:tgtEl>
                                          <p:spTgt spid="20532"/>
                                        </p:tgtEl>
                                      </p:cBhvr>
                                    </p:animEffect>
                                  </p:childTnLst>
                                  <p:subTnLst>
                                    <p:set>
                                      <p:cBhvr override="childStyle">
                                        <p:cTn dur="1" fill="hold" display="0" masterRel="sameClick" afterEffect="1">
                                          <p:stCondLst>
                                            <p:cond evt="end" delay="0">
                                              <p:tn val="49"/>
                                            </p:cond>
                                          </p:stCondLst>
                                        </p:cTn>
                                        <p:tgtEl>
                                          <p:spTgt spid="20532"/>
                                        </p:tgtEl>
                                        <p:attrNameLst>
                                          <p:attrName>style.visibility</p:attrName>
                                        </p:attrNameLst>
                                      </p:cBhvr>
                                      <p:to>
                                        <p:strVal val="hidden"/>
                                      </p:to>
                                    </p:set>
                                    <p:audio>
                                      <p:cMediaNode>
                                        <p:cTn display="0" masterRel="sameClick">
                                          <p:stCondLst>
                                            <p:cond evt="begin" delay="0">
                                              <p:tn val="49"/>
                                            </p:cond>
                                          </p:stCondLst>
                                          <p:endCondLst>
                                            <p:cond evt="onStopAudio" delay="0">
                                              <p:tgtEl>
                                                <p:sldTgt/>
                                              </p:tgtEl>
                                            </p:cond>
                                          </p:endCondLst>
                                        </p:cTn>
                                        <p:tgtEl>
                                          <p:sndTgt r:embed="rId2" name="click.wav"/>
                                        </p:tgtEl>
                                      </p:cMediaNode>
                                    </p:audio>
                                  </p:subTnLst>
                                </p:cTn>
                              </p:par>
                            </p:childTnLst>
                          </p:cTn>
                        </p:par>
                        <p:par>
                          <p:cTn id="52" fill="hold" nodeType="afterGroup">
                            <p:stCondLst>
                              <p:cond delay="5500"/>
                            </p:stCondLst>
                            <p:childTnLst>
                              <p:par>
                                <p:cTn id="53" presetID="9" presetClass="entr" presetSubtype="0" fill="hold" nodeType="afterEffect">
                                  <p:stCondLst>
                                    <p:cond delay="0"/>
                                  </p:stCondLst>
                                  <p:childTnLst>
                                    <p:set>
                                      <p:cBhvr>
                                        <p:cTn id="54" dur="1" fill="hold">
                                          <p:stCondLst>
                                            <p:cond delay="0"/>
                                          </p:stCondLst>
                                        </p:cTn>
                                        <p:tgtEl>
                                          <p:spTgt spid="20531"/>
                                        </p:tgtEl>
                                        <p:attrNameLst>
                                          <p:attrName>style.visibility</p:attrName>
                                        </p:attrNameLst>
                                      </p:cBhvr>
                                      <p:to>
                                        <p:strVal val="visible"/>
                                      </p:to>
                                    </p:set>
                                    <p:animEffect transition="in" filter="dissolve">
                                      <p:cBhvr>
                                        <p:cTn id="55" dur="1000"/>
                                        <p:tgtEl>
                                          <p:spTgt spid="20531"/>
                                        </p:tgtEl>
                                      </p:cBhvr>
                                    </p:animEffect>
                                  </p:childTnLst>
                                  <p:subTnLst>
                                    <p:set>
                                      <p:cBhvr override="childStyle">
                                        <p:cTn dur="1" fill="hold" display="0" masterRel="sameClick" afterEffect="1">
                                          <p:stCondLst>
                                            <p:cond evt="end" delay="0">
                                              <p:tn val="53"/>
                                            </p:cond>
                                          </p:stCondLst>
                                        </p:cTn>
                                        <p:tgtEl>
                                          <p:spTgt spid="20531"/>
                                        </p:tgtEl>
                                        <p:attrNameLst>
                                          <p:attrName>style.visibility</p:attrName>
                                        </p:attrNameLst>
                                      </p:cBhvr>
                                      <p:to>
                                        <p:strVal val="hidden"/>
                                      </p:to>
                                    </p:set>
                                    <p:audio>
                                      <p:cMediaNode>
                                        <p:cTn display="0" masterRel="sameClick">
                                          <p:stCondLst>
                                            <p:cond evt="begin" delay="0">
                                              <p:tn val="53"/>
                                            </p:cond>
                                          </p:stCondLst>
                                          <p:endCondLst>
                                            <p:cond evt="onStopAudio" delay="0">
                                              <p:tgtEl>
                                                <p:sldTgt/>
                                              </p:tgtEl>
                                            </p:cond>
                                          </p:endCondLst>
                                        </p:cTn>
                                        <p:tgtEl>
                                          <p:sndTgt r:embed="rId2" name="click.wav"/>
                                        </p:tgtEl>
                                      </p:cMediaNode>
                                    </p:audio>
                                  </p:subTnLst>
                                </p:cTn>
                              </p:par>
                            </p:childTnLst>
                          </p:cTn>
                        </p:par>
                        <p:par>
                          <p:cTn id="56" fill="hold" nodeType="afterGroup">
                            <p:stCondLst>
                              <p:cond delay="6500"/>
                            </p:stCondLst>
                            <p:childTnLst>
                              <p:par>
                                <p:cTn id="57" presetID="9" presetClass="entr" presetSubtype="0" fill="hold" nodeType="afterEffect">
                                  <p:stCondLst>
                                    <p:cond delay="0"/>
                                  </p:stCondLst>
                                  <p:childTnLst>
                                    <p:set>
                                      <p:cBhvr>
                                        <p:cTn id="58" dur="1" fill="hold">
                                          <p:stCondLst>
                                            <p:cond delay="0"/>
                                          </p:stCondLst>
                                        </p:cTn>
                                        <p:tgtEl>
                                          <p:spTgt spid="20530"/>
                                        </p:tgtEl>
                                        <p:attrNameLst>
                                          <p:attrName>style.visibility</p:attrName>
                                        </p:attrNameLst>
                                      </p:cBhvr>
                                      <p:to>
                                        <p:strVal val="visible"/>
                                      </p:to>
                                    </p:set>
                                    <p:animEffect transition="in" filter="dissolve">
                                      <p:cBhvr>
                                        <p:cTn id="59" dur="1000"/>
                                        <p:tgtEl>
                                          <p:spTgt spid="20530"/>
                                        </p:tgtEl>
                                      </p:cBhvr>
                                    </p:animEffect>
                                  </p:childTnLst>
                                  <p:subTnLst>
                                    <p:set>
                                      <p:cBhvr override="childStyle">
                                        <p:cTn dur="1" fill="hold" display="0" masterRel="sameClick" afterEffect="1">
                                          <p:stCondLst>
                                            <p:cond evt="end" delay="0">
                                              <p:tn val="57"/>
                                            </p:cond>
                                          </p:stCondLst>
                                        </p:cTn>
                                        <p:tgtEl>
                                          <p:spTgt spid="20530"/>
                                        </p:tgtEl>
                                        <p:attrNameLst>
                                          <p:attrName>style.visibility</p:attrName>
                                        </p:attrNameLst>
                                      </p:cBhvr>
                                      <p:to>
                                        <p:strVal val="hidden"/>
                                      </p:to>
                                    </p:set>
                                    <p:audio>
                                      <p:cMediaNode>
                                        <p:cTn display="0" masterRel="sameClick">
                                          <p:stCondLst>
                                            <p:cond evt="begin" delay="0">
                                              <p:tn val="57"/>
                                            </p:cond>
                                          </p:stCondLst>
                                          <p:endCondLst>
                                            <p:cond evt="onStopAudio" delay="0">
                                              <p:tgtEl>
                                                <p:sldTgt/>
                                              </p:tgtEl>
                                            </p:cond>
                                          </p:endCondLst>
                                        </p:cTn>
                                        <p:tgtEl>
                                          <p:sndTgt r:embed="rId2" name="click.wav"/>
                                        </p:tgtEl>
                                      </p:cMediaNode>
                                    </p:audio>
                                  </p:subTnLst>
                                </p:cTn>
                              </p:par>
                            </p:childTnLst>
                          </p:cTn>
                        </p:par>
                        <p:par>
                          <p:cTn id="60" fill="hold" nodeType="afterGroup">
                            <p:stCondLst>
                              <p:cond delay="7500"/>
                            </p:stCondLst>
                            <p:childTnLst>
                              <p:par>
                                <p:cTn id="61" presetID="9" presetClass="entr" presetSubtype="0" fill="hold" nodeType="afterEffect">
                                  <p:stCondLst>
                                    <p:cond delay="0"/>
                                  </p:stCondLst>
                                  <p:childTnLst>
                                    <p:set>
                                      <p:cBhvr>
                                        <p:cTn id="62" dur="1" fill="hold">
                                          <p:stCondLst>
                                            <p:cond delay="0"/>
                                          </p:stCondLst>
                                        </p:cTn>
                                        <p:tgtEl>
                                          <p:spTgt spid="20529"/>
                                        </p:tgtEl>
                                        <p:attrNameLst>
                                          <p:attrName>style.visibility</p:attrName>
                                        </p:attrNameLst>
                                      </p:cBhvr>
                                      <p:to>
                                        <p:strVal val="visible"/>
                                      </p:to>
                                    </p:set>
                                    <p:animEffect transition="in" filter="dissolve">
                                      <p:cBhvr>
                                        <p:cTn id="63" dur="1000"/>
                                        <p:tgtEl>
                                          <p:spTgt spid="20529"/>
                                        </p:tgtEl>
                                      </p:cBhvr>
                                    </p:animEffect>
                                  </p:childTnLst>
                                  <p:subTnLst>
                                    <p:set>
                                      <p:cBhvr override="childStyle">
                                        <p:cTn dur="1" fill="hold" display="0" masterRel="sameClick" afterEffect="1">
                                          <p:stCondLst>
                                            <p:cond evt="end" delay="0">
                                              <p:tn val="61"/>
                                            </p:cond>
                                          </p:stCondLst>
                                        </p:cTn>
                                        <p:tgtEl>
                                          <p:spTgt spid="20529"/>
                                        </p:tgtEl>
                                        <p:attrNameLst>
                                          <p:attrName>style.visibility</p:attrName>
                                        </p:attrNameLst>
                                      </p:cBhvr>
                                      <p:to>
                                        <p:strVal val="hidden"/>
                                      </p:to>
                                    </p:set>
                                    <p:audio>
                                      <p:cMediaNode>
                                        <p:cTn display="0" masterRel="sameClick">
                                          <p:stCondLst>
                                            <p:cond evt="begin" delay="0">
                                              <p:tn val="61"/>
                                            </p:cond>
                                          </p:stCondLst>
                                          <p:endCondLst>
                                            <p:cond evt="onStopAudio" delay="0">
                                              <p:tgtEl>
                                                <p:sldTgt/>
                                              </p:tgtEl>
                                            </p:cond>
                                          </p:endCondLst>
                                        </p:cTn>
                                        <p:tgtEl>
                                          <p:sndTgt r:embed="rId2" name="click.wav"/>
                                        </p:tgtEl>
                                      </p:cMediaNode>
                                    </p:audio>
                                  </p:subTnLst>
                                </p:cTn>
                              </p:par>
                            </p:childTnLst>
                          </p:cTn>
                        </p:par>
                        <p:par>
                          <p:cTn id="64" fill="hold" nodeType="afterGroup">
                            <p:stCondLst>
                              <p:cond delay="8500"/>
                            </p:stCondLst>
                            <p:childTnLst>
                              <p:par>
                                <p:cTn id="65" presetID="9" presetClass="entr" presetSubtype="0" fill="hold" nodeType="afterEffect">
                                  <p:stCondLst>
                                    <p:cond delay="0"/>
                                  </p:stCondLst>
                                  <p:childTnLst>
                                    <p:set>
                                      <p:cBhvr>
                                        <p:cTn id="66" dur="1" fill="hold">
                                          <p:stCondLst>
                                            <p:cond delay="0"/>
                                          </p:stCondLst>
                                        </p:cTn>
                                        <p:tgtEl>
                                          <p:spTgt spid="20528"/>
                                        </p:tgtEl>
                                        <p:attrNameLst>
                                          <p:attrName>style.visibility</p:attrName>
                                        </p:attrNameLst>
                                      </p:cBhvr>
                                      <p:to>
                                        <p:strVal val="visible"/>
                                      </p:to>
                                    </p:set>
                                    <p:animEffect transition="in" filter="dissolve">
                                      <p:cBhvr>
                                        <p:cTn id="67" dur="1000"/>
                                        <p:tgtEl>
                                          <p:spTgt spid="20528"/>
                                        </p:tgtEl>
                                      </p:cBhvr>
                                    </p:animEffect>
                                  </p:childTnLst>
                                  <p:subTnLst>
                                    <p:set>
                                      <p:cBhvr override="childStyle">
                                        <p:cTn dur="1" fill="hold" display="0" masterRel="sameClick" afterEffect="1">
                                          <p:stCondLst>
                                            <p:cond evt="end" delay="0">
                                              <p:tn val="65"/>
                                            </p:cond>
                                          </p:stCondLst>
                                        </p:cTn>
                                        <p:tgtEl>
                                          <p:spTgt spid="20528"/>
                                        </p:tgtEl>
                                        <p:attrNameLst>
                                          <p:attrName>style.visibility</p:attrName>
                                        </p:attrNameLst>
                                      </p:cBhvr>
                                      <p:to>
                                        <p:strVal val="hidden"/>
                                      </p:to>
                                    </p:set>
                                    <p:audio>
                                      <p:cMediaNode>
                                        <p:cTn display="0" masterRel="sameClick">
                                          <p:stCondLst>
                                            <p:cond evt="begin" delay="0">
                                              <p:tn val="65"/>
                                            </p:cond>
                                          </p:stCondLst>
                                          <p:endCondLst>
                                            <p:cond evt="onStopAudio" delay="0">
                                              <p:tgtEl>
                                                <p:sldTgt/>
                                              </p:tgtEl>
                                            </p:cond>
                                          </p:endCondLst>
                                        </p:cTn>
                                        <p:tgtEl>
                                          <p:sndTgt r:embed="rId2" name="click.wav"/>
                                        </p:tgtEl>
                                      </p:cMediaNode>
                                    </p:audio>
                                  </p:subTnLst>
                                </p:cTn>
                              </p:par>
                            </p:childTnLst>
                          </p:cTn>
                        </p:par>
                        <p:par>
                          <p:cTn id="68" fill="hold" nodeType="afterGroup">
                            <p:stCondLst>
                              <p:cond delay="9500"/>
                            </p:stCondLst>
                            <p:childTnLst>
                              <p:par>
                                <p:cTn id="69" presetID="9" presetClass="entr" presetSubtype="0" fill="hold" nodeType="afterEffect">
                                  <p:stCondLst>
                                    <p:cond delay="0"/>
                                  </p:stCondLst>
                                  <p:childTnLst>
                                    <p:set>
                                      <p:cBhvr>
                                        <p:cTn id="70" dur="1" fill="hold">
                                          <p:stCondLst>
                                            <p:cond delay="0"/>
                                          </p:stCondLst>
                                        </p:cTn>
                                        <p:tgtEl>
                                          <p:spTgt spid="20527"/>
                                        </p:tgtEl>
                                        <p:attrNameLst>
                                          <p:attrName>style.visibility</p:attrName>
                                        </p:attrNameLst>
                                      </p:cBhvr>
                                      <p:to>
                                        <p:strVal val="visible"/>
                                      </p:to>
                                    </p:set>
                                    <p:animEffect transition="in" filter="dissolve">
                                      <p:cBhvr>
                                        <p:cTn id="71" dur="1000"/>
                                        <p:tgtEl>
                                          <p:spTgt spid="20527"/>
                                        </p:tgtEl>
                                      </p:cBhvr>
                                    </p:animEffect>
                                  </p:childTnLst>
                                  <p:subTnLst>
                                    <p:set>
                                      <p:cBhvr override="childStyle">
                                        <p:cTn dur="1" fill="hold" display="0" masterRel="sameClick" afterEffect="1">
                                          <p:stCondLst>
                                            <p:cond evt="end" delay="0">
                                              <p:tn val="69"/>
                                            </p:cond>
                                          </p:stCondLst>
                                        </p:cTn>
                                        <p:tgtEl>
                                          <p:spTgt spid="20527"/>
                                        </p:tgtEl>
                                        <p:attrNameLst>
                                          <p:attrName>style.visibility</p:attrName>
                                        </p:attrNameLst>
                                      </p:cBhvr>
                                      <p:to>
                                        <p:strVal val="hidden"/>
                                      </p:to>
                                    </p:set>
                                    <p:audio>
                                      <p:cMediaNode>
                                        <p:cTn display="0" masterRel="sameClick">
                                          <p:stCondLst>
                                            <p:cond evt="begin" delay="0">
                                              <p:tn val="69"/>
                                            </p:cond>
                                          </p:stCondLst>
                                          <p:endCondLst>
                                            <p:cond evt="onStopAudio" delay="0">
                                              <p:tgtEl>
                                                <p:sldTgt/>
                                              </p:tgtEl>
                                            </p:cond>
                                          </p:endCondLst>
                                        </p:cTn>
                                        <p:tgtEl>
                                          <p:sndTgt r:embed="rId2" name="click.wav"/>
                                        </p:tgtEl>
                                      </p:cMediaNode>
                                    </p:audio>
                                  </p:subTnLst>
                                </p:cTn>
                              </p:par>
                            </p:childTnLst>
                          </p:cTn>
                        </p:par>
                        <p:par>
                          <p:cTn id="72" fill="hold" nodeType="afterGroup">
                            <p:stCondLst>
                              <p:cond delay="10500"/>
                            </p:stCondLst>
                            <p:childTnLst>
                              <p:par>
                                <p:cTn id="73" presetID="9" presetClass="entr" presetSubtype="0" fill="hold" nodeType="afterEffect">
                                  <p:stCondLst>
                                    <p:cond delay="0"/>
                                  </p:stCondLst>
                                  <p:childTnLst>
                                    <p:set>
                                      <p:cBhvr>
                                        <p:cTn id="74" dur="1" fill="hold">
                                          <p:stCondLst>
                                            <p:cond delay="0"/>
                                          </p:stCondLst>
                                        </p:cTn>
                                        <p:tgtEl>
                                          <p:spTgt spid="20526"/>
                                        </p:tgtEl>
                                        <p:attrNameLst>
                                          <p:attrName>style.visibility</p:attrName>
                                        </p:attrNameLst>
                                      </p:cBhvr>
                                      <p:to>
                                        <p:strVal val="visible"/>
                                      </p:to>
                                    </p:set>
                                    <p:animEffect transition="in" filter="dissolve">
                                      <p:cBhvr>
                                        <p:cTn id="75" dur="1000"/>
                                        <p:tgtEl>
                                          <p:spTgt spid="20526"/>
                                        </p:tgtEl>
                                      </p:cBhvr>
                                    </p:animEffect>
                                  </p:childTnLst>
                                  <p:subTnLst>
                                    <p:set>
                                      <p:cBhvr override="childStyle">
                                        <p:cTn dur="1" fill="hold" display="0" masterRel="sameClick" afterEffect="1">
                                          <p:stCondLst>
                                            <p:cond evt="end" delay="0">
                                              <p:tn val="73"/>
                                            </p:cond>
                                          </p:stCondLst>
                                        </p:cTn>
                                        <p:tgtEl>
                                          <p:spTgt spid="20526"/>
                                        </p:tgtEl>
                                        <p:attrNameLst>
                                          <p:attrName>style.visibility</p:attrName>
                                        </p:attrNameLst>
                                      </p:cBhvr>
                                      <p:to>
                                        <p:strVal val="hidden"/>
                                      </p:to>
                                    </p:set>
                                    <p:audio>
                                      <p:cMediaNode>
                                        <p:cTn display="0" masterRel="sameClick">
                                          <p:stCondLst>
                                            <p:cond evt="begin" delay="0">
                                              <p:tn val="73"/>
                                            </p:cond>
                                          </p:stCondLst>
                                          <p:endCondLst>
                                            <p:cond evt="onStopAudio" delay="0">
                                              <p:tgtEl>
                                                <p:sldTgt/>
                                              </p:tgtEl>
                                            </p:cond>
                                          </p:endCondLst>
                                        </p:cTn>
                                        <p:tgtEl>
                                          <p:sndTgt r:embed="rId2" name="click.wav"/>
                                        </p:tgtEl>
                                      </p:cMediaNode>
                                    </p:audio>
                                  </p:subTnLst>
                                </p:cTn>
                              </p:par>
                            </p:childTnLst>
                          </p:cTn>
                        </p:par>
                        <p:par>
                          <p:cTn id="76" fill="hold" nodeType="afterGroup">
                            <p:stCondLst>
                              <p:cond delay="11500"/>
                            </p:stCondLst>
                            <p:childTnLst>
                              <p:par>
                                <p:cTn id="77" presetID="9" presetClass="entr" presetSubtype="0" fill="hold" nodeType="afterEffect">
                                  <p:stCondLst>
                                    <p:cond delay="0"/>
                                  </p:stCondLst>
                                  <p:childTnLst>
                                    <p:set>
                                      <p:cBhvr>
                                        <p:cTn id="78" dur="1" fill="hold">
                                          <p:stCondLst>
                                            <p:cond delay="0"/>
                                          </p:stCondLst>
                                        </p:cTn>
                                        <p:tgtEl>
                                          <p:spTgt spid="20525"/>
                                        </p:tgtEl>
                                        <p:attrNameLst>
                                          <p:attrName>style.visibility</p:attrName>
                                        </p:attrNameLst>
                                      </p:cBhvr>
                                      <p:to>
                                        <p:strVal val="visible"/>
                                      </p:to>
                                    </p:set>
                                    <p:animEffect transition="in" filter="dissolve">
                                      <p:cBhvr>
                                        <p:cTn id="79" dur="1000"/>
                                        <p:tgtEl>
                                          <p:spTgt spid="20525"/>
                                        </p:tgtEl>
                                      </p:cBhvr>
                                    </p:animEffect>
                                  </p:childTnLst>
                                  <p:subTnLst>
                                    <p:set>
                                      <p:cBhvr override="childStyle">
                                        <p:cTn dur="1" fill="hold" display="0" masterRel="sameClick" afterEffect="1">
                                          <p:stCondLst>
                                            <p:cond evt="end" delay="0">
                                              <p:tn val="77"/>
                                            </p:cond>
                                          </p:stCondLst>
                                        </p:cTn>
                                        <p:tgtEl>
                                          <p:spTgt spid="20525"/>
                                        </p:tgtEl>
                                        <p:attrNameLst>
                                          <p:attrName>style.visibility</p:attrName>
                                        </p:attrNameLst>
                                      </p:cBhvr>
                                      <p:to>
                                        <p:strVal val="hidden"/>
                                      </p:to>
                                    </p:se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childTnLst>
                          </p:cTn>
                        </p:par>
                        <p:par>
                          <p:cTn id="80" fill="hold" nodeType="afterGroup">
                            <p:stCondLst>
                              <p:cond delay="12500"/>
                            </p:stCondLst>
                            <p:childTnLst>
                              <p:par>
                                <p:cTn id="81" presetID="5" presetClass="entr" presetSubtype="10" fill="hold" grpId="0" nodeType="afterEffect" nodePh="1">
                                  <p:stCondLst>
                                    <p:cond delay="0"/>
                                  </p:stCondLst>
                                  <p:endCondLst>
                                    <p:cond evt="begin" delay="0">
                                      <p:tn val="81"/>
                                    </p:cond>
                                  </p:endCondLst>
                                  <p:childTnLst>
                                    <p:set>
                                      <p:cBhvr>
                                        <p:cTn id="82" dur="1" fill="hold">
                                          <p:stCondLst>
                                            <p:cond delay="0"/>
                                          </p:stCondLst>
                                        </p:cTn>
                                        <p:tgtEl>
                                          <p:spTgt spid="20535"/>
                                        </p:tgtEl>
                                        <p:attrNameLst>
                                          <p:attrName>style.visibility</p:attrName>
                                        </p:attrNameLst>
                                      </p:cBhvr>
                                      <p:to>
                                        <p:strVal val="visible"/>
                                      </p:to>
                                    </p:set>
                                    <p:animEffect transition="in" filter="checkerboard(across)">
                                      <p:cBhvr>
                                        <p:cTn id="83" dur="500"/>
                                        <p:tgtEl>
                                          <p:spTgt spid="20535"/>
                                        </p:tgtEl>
                                      </p:cBhvr>
                                    </p:animEffect>
                                  </p:childTnLst>
                                  <p:subTnLst>
                                    <p:set>
                                      <p:cBhvr override="childStyle">
                                        <p:cTn dur="1" fill="hold" display="0" masterRel="sameClick" afterEffect="1">
                                          <p:stCondLst>
                                            <p:cond evt="end" delay="0">
                                              <p:tn val="81"/>
                                            </p:cond>
                                          </p:stCondLst>
                                        </p:cTn>
                                        <p:tgtEl>
                                          <p:spTgt spid="20535"/>
                                        </p:tgtEl>
                                        <p:attrNameLst>
                                          <p:attrName>style.visibility</p:attrName>
                                        </p:attrNameLst>
                                      </p:cBhvr>
                                      <p:to>
                                        <p:strVal val="hidden"/>
                                      </p:to>
                                    </p:set>
                                    <p:audio>
                                      <p:cMediaNode>
                                        <p:cTn display="0" masterRel="sameClick">
                                          <p:stCondLst>
                                            <p:cond evt="begin" delay="0">
                                              <p:tn val="81"/>
                                            </p:cond>
                                          </p:stCondLst>
                                          <p:endCondLst>
                                            <p:cond evt="onStopAudio" delay="0">
                                              <p:tgtEl>
                                                <p:sldTgt/>
                                              </p:tgtEl>
                                            </p:cond>
                                          </p:endCondLst>
                                        </p:cTn>
                                        <p:tgtEl>
                                          <p:sndTgt r:embed="rId3" name="bomb.wav"/>
                                        </p:tgtEl>
                                      </p:cMediaNode>
                                    </p:audio>
                                  </p:subTnLst>
                                </p:cTn>
                              </p:par>
                              <p:par>
                                <p:cTn id="84" presetID="10" presetClass="entr" presetSubtype="0" fill="hold" nodeType="withEffect">
                                  <p:stCondLst>
                                    <p:cond delay="0"/>
                                  </p:stCondLst>
                                  <p:childTnLst>
                                    <p:set>
                                      <p:cBhvr>
                                        <p:cTn id="85" dur="1" fill="hold">
                                          <p:stCondLst>
                                            <p:cond delay="0"/>
                                          </p:stCondLst>
                                        </p:cTn>
                                        <p:tgtEl>
                                          <p:spTgt spid="20524"/>
                                        </p:tgtEl>
                                        <p:attrNameLst>
                                          <p:attrName>style.visibility</p:attrName>
                                        </p:attrNameLst>
                                      </p:cBhvr>
                                      <p:to>
                                        <p:strVal val="visible"/>
                                      </p:to>
                                    </p:set>
                                    <p:animEffect transition="in" filter="fade">
                                      <p:cBhvr>
                                        <p:cTn id="86" dur="2000"/>
                                        <p:tgtEl>
                                          <p:spTgt spid="20524"/>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32" presetClass="emph" presetSubtype="0" repeatCount="indefinite" fill="hold" nodeType="clickEffect">
                                  <p:stCondLst>
                                    <p:cond delay="0"/>
                                  </p:stCondLst>
                                  <p:endCondLst>
                                    <p:cond evt="onNext" delay="0">
                                      <p:tgtEl>
                                        <p:sldTgt/>
                                      </p:tgtEl>
                                    </p:cond>
                                  </p:endCondLst>
                                  <p:childTnLst>
                                    <p:animClr clrSpc="rgb" dir="cw">
                                      <p:cBhvr override="childStyle">
                                        <p:cTn id="90" dur="100" fill="hold"/>
                                        <p:tgtEl>
                                          <p:spTgt spid="20519"/>
                                        </p:tgtEl>
                                        <p:attrNameLst>
                                          <p:attrName>style.color</p:attrName>
                                        </p:attrNameLst>
                                      </p:cBhvr>
                                      <p:to>
                                        <a:schemeClr val="accent2"/>
                                      </p:to>
                                    </p:animClr>
                                    <p:animClr clrSpc="rgb" dir="cw">
                                      <p:cBhvr>
                                        <p:cTn id="91" dur="100" fill="hold"/>
                                        <p:tgtEl>
                                          <p:spTgt spid="20519"/>
                                        </p:tgtEl>
                                        <p:attrNameLst>
                                          <p:attrName>fillcolor</p:attrName>
                                        </p:attrNameLst>
                                      </p:cBhvr>
                                      <p:to>
                                        <a:schemeClr val="accent2"/>
                                      </p:to>
                                    </p:animClr>
                                    <p:set>
                                      <p:cBhvr>
                                        <p:cTn id="92" dur="100" fill="hold"/>
                                        <p:tgtEl>
                                          <p:spTgt spid="20519"/>
                                        </p:tgtEl>
                                        <p:attrNameLst>
                                          <p:attrName>fill.type</p:attrName>
                                        </p:attrNameLst>
                                      </p:cBhvr>
                                      <p:to>
                                        <p:strVal val="solid"/>
                                      </p:to>
                                    </p:set>
                                    <p:set>
                                      <p:cBhvr>
                                        <p:cTn id="93" dur="100" fill="hold"/>
                                        <p:tgtEl>
                                          <p:spTgt spid="20519"/>
                                        </p:tgtEl>
                                        <p:attrNameLst>
                                          <p:attrName>fill.on</p:attrName>
                                        </p:attrNameLst>
                                      </p:cBhvr>
                                      <p:to>
                                        <p:strVal val="true"/>
                                      </p:to>
                                    </p:set>
                                    <p:animRot by="120000">
                                      <p:cBhvr>
                                        <p:cTn id="94" dur="100" fill="hold">
                                          <p:stCondLst>
                                            <p:cond delay="0"/>
                                          </p:stCondLst>
                                        </p:cTn>
                                        <p:tgtEl>
                                          <p:spTgt spid="20519"/>
                                        </p:tgtEl>
                                        <p:attrNameLst>
                                          <p:attrName>r</p:attrName>
                                        </p:attrNameLst>
                                      </p:cBhvr>
                                    </p:animRot>
                                    <p:animRot by="-240000">
                                      <p:cBhvr>
                                        <p:cTn id="95" dur="200" fill="hold">
                                          <p:stCondLst>
                                            <p:cond delay="200"/>
                                          </p:stCondLst>
                                        </p:cTn>
                                        <p:tgtEl>
                                          <p:spTgt spid="20519"/>
                                        </p:tgtEl>
                                        <p:attrNameLst>
                                          <p:attrName>r</p:attrName>
                                        </p:attrNameLst>
                                      </p:cBhvr>
                                    </p:animRot>
                                    <p:animRot by="240000">
                                      <p:cBhvr>
                                        <p:cTn id="96" dur="200" fill="hold">
                                          <p:stCondLst>
                                            <p:cond delay="400"/>
                                          </p:stCondLst>
                                        </p:cTn>
                                        <p:tgtEl>
                                          <p:spTgt spid="20519"/>
                                        </p:tgtEl>
                                        <p:attrNameLst>
                                          <p:attrName>r</p:attrName>
                                        </p:attrNameLst>
                                      </p:cBhvr>
                                    </p:animRot>
                                    <p:animRot by="-240000">
                                      <p:cBhvr>
                                        <p:cTn id="97" dur="200" fill="hold">
                                          <p:stCondLst>
                                            <p:cond delay="600"/>
                                          </p:stCondLst>
                                        </p:cTn>
                                        <p:tgtEl>
                                          <p:spTgt spid="20519"/>
                                        </p:tgtEl>
                                        <p:attrNameLst>
                                          <p:attrName>r</p:attrName>
                                        </p:attrNameLst>
                                      </p:cBhvr>
                                    </p:animRot>
                                    <p:animRot by="120000">
                                      <p:cBhvr>
                                        <p:cTn id="98" dur="200" fill="hold">
                                          <p:stCondLst>
                                            <p:cond delay="800"/>
                                          </p:stCondLst>
                                        </p:cTn>
                                        <p:tgtEl>
                                          <p:spTgt spid="20519"/>
                                        </p:tgtEl>
                                        <p:attrNameLst>
                                          <p:attrName>r</p:attrName>
                                        </p:attrNameLst>
                                      </p:cBhvr>
                                    </p:animRot>
                                  </p:childTnLst>
                                </p:cTn>
                              </p:par>
                              <p:par>
                                <p:cTn id="99" presetID="10" presetClass="exit" presetSubtype="0" fill="hold" nodeType="withEffect">
                                  <p:stCondLst>
                                    <p:cond delay="0"/>
                                  </p:stCondLst>
                                  <p:childTnLst>
                                    <p:animEffect transition="out" filter="fade">
                                      <p:cBhvr>
                                        <p:cTn id="100" dur="2000"/>
                                        <p:tgtEl>
                                          <p:spTgt spid="20524"/>
                                        </p:tgtEl>
                                      </p:cBhvr>
                                    </p:animEffect>
                                    <p:set>
                                      <p:cBhvr>
                                        <p:cTn id="101" dur="1" fill="hold">
                                          <p:stCondLst>
                                            <p:cond delay="1999"/>
                                          </p:stCondLst>
                                        </p:cTn>
                                        <p:tgtEl>
                                          <p:spTgt spid="205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2" grpId="0" animBg="1"/>
      <p:bldP spid="20535" grpId="0" animBg="1"/>
    </p:bldLst>
  </p:timing>
</p:sld>
</file>

<file path=ppt/theme/theme1.xml><?xml version="1.0" encoding="utf-8"?>
<a:theme xmlns:a="http://schemas.openxmlformats.org/drawingml/2006/main" name="cdb2004c016l">
  <a:themeElements>
    <a:clrScheme name="cdb2004c016l 3">
      <a:dk1>
        <a:srgbClr val="000000"/>
      </a:dk1>
      <a:lt1>
        <a:srgbClr val="FEF9E2"/>
      </a:lt1>
      <a:dk2>
        <a:srgbClr val="DDC981"/>
      </a:dk2>
      <a:lt2>
        <a:srgbClr val="808080"/>
      </a:lt2>
      <a:accent1>
        <a:srgbClr val="D3A553"/>
      </a:accent1>
      <a:accent2>
        <a:srgbClr val="7C4D36"/>
      </a:accent2>
      <a:accent3>
        <a:srgbClr val="FEFBEE"/>
      </a:accent3>
      <a:accent4>
        <a:srgbClr val="000000"/>
      </a:accent4>
      <a:accent5>
        <a:srgbClr val="E6CFB3"/>
      </a:accent5>
      <a:accent6>
        <a:srgbClr val="704530"/>
      </a:accent6>
      <a:hlink>
        <a:srgbClr val="9B9D53"/>
      </a:hlink>
      <a:folHlink>
        <a:srgbClr val="6D9DB5"/>
      </a:folHlink>
    </a:clrScheme>
    <a:fontScheme name="cdb2004c016l">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cdb2004c016l 1">
        <a:dk1>
          <a:srgbClr val="000000"/>
        </a:dk1>
        <a:lt1>
          <a:srgbClr val="FFFFFF"/>
        </a:lt1>
        <a:dk2>
          <a:srgbClr val="7EBAF0"/>
        </a:dk2>
        <a:lt2>
          <a:srgbClr val="B2B2B2"/>
        </a:lt2>
        <a:accent1>
          <a:srgbClr val="4F97D9"/>
        </a:accent1>
        <a:accent2>
          <a:srgbClr val="3F51AD"/>
        </a:accent2>
        <a:accent3>
          <a:srgbClr val="FFFFFF"/>
        </a:accent3>
        <a:accent4>
          <a:srgbClr val="000000"/>
        </a:accent4>
        <a:accent5>
          <a:srgbClr val="B2C9E9"/>
        </a:accent5>
        <a:accent6>
          <a:srgbClr val="38499C"/>
        </a:accent6>
        <a:hlink>
          <a:srgbClr val="69B58F"/>
        </a:hlink>
        <a:folHlink>
          <a:srgbClr val="878FA5"/>
        </a:folHlink>
      </a:clrScheme>
      <a:clrMap bg1="lt1" tx1="dk1" bg2="lt2" tx2="dk2" accent1="accent1" accent2="accent2" accent3="accent3" accent4="accent4" accent5="accent5" accent6="accent6" hlink="hlink" folHlink="folHlink"/>
    </a:extraClrScheme>
    <a:extraClrScheme>
      <a:clrScheme name="cdb2004c016l 2">
        <a:dk1>
          <a:srgbClr val="000000"/>
        </a:dk1>
        <a:lt1>
          <a:srgbClr val="FEF9E2"/>
        </a:lt1>
        <a:dk2>
          <a:srgbClr val="A4E4B9"/>
        </a:dk2>
        <a:lt2>
          <a:srgbClr val="B2B2B2"/>
        </a:lt2>
        <a:accent1>
          <a:srgbClr val="58BEAB"/>
        </a:accent1>
        <a:accent2>
          <a:srgbClr val="377F75"/>
        </a:accent2>
        <a:accent3>
          <a:srgbClr val="FEFBEE"/>
        </a:accent3>
        <a:accent4>
          <a:srgbClr val="000000"/>
        </a:accent4>
        <a:accent5>
          <a:srgbClr val="B4DBD2"/>
        </a:accent5>
        <a:accent6>
          <a:srgbClr val="317269"/>
        </a:accent6>
        <a:hlink>
          <a:srgbClr val="5F4AAE"/>
        </a:hlink>
        <a:folHlink>
          <a:srgbClr val="D38259"/>
        </a:folHlink>
      </a:clrScheme>
      <a:clrMap bg1="lt1" tx1="dk1" bg2="lt2" tx2="dk2" accent1="accent1" accent2="accent2" accent3="accent3" accent4="accent4" accent5="accent5" accent6="accent6" hlink="hlink" folHlink="folHlink"/>
    </a:extraClrScheme>
    <a:extraClrScheme>
      <a:clrScheme name="cdb2004c016l 3">
        <a:dk1>
          <a:srgbClr val="000000"/>
        </a:dk1>
        <a:lt1>
          <a:srgbClr val="FEF9E2"/>
        </a:lt1>
        <a:dk2>
          <a:srgbClr val="DDC981"/>
        </a:dk2>
        <a:lt2>
          <a:srgbClr val="808080"/>
        </a:lt2>
        <a:accent1>
          <a:srgbClr val="D3A553"/>
        </a:accent1>
        <a:accent2>
          <a:srgbClr val="7C4D36"/>
        </a:accent2>
        <a:accent3>
          <a:srgbClr val="FEFBEE"/>
        </a:accent3>
        <a:accent4>
          <a:srgbClr val="000000"/>
        </a:accent4>
        <a:accent5>
          <a:srgbClr val="E6CFB3"/>
        </a:accent5>
        <a:accent6>
          <a:srgbClr val="704530"/>
        </a:accent6>
        <a:hlink>
          <a:srgbClr val="9B9D53"/>
        </a:hlink>
        <a:folHlink>
          <a:srgbClr val="6D9DB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UI/customUI14.xml>ID15 2022CD STT60
</file>

<file path=docProps/app.xml><?xml version="1.0" encoding="utf-8"?>
<Properties xmlns="http://schemas.openxmlformats.org/officeDocument/2006/extended-properties" xmlns:vt="http://schemas.openxmlformats.org/officeDocument/2006/docPropsVTypes">
  <TotalTime>524</TotalTime>
  <Words>1184</Words>
  <Application>Microsoft Office PowerPoint</Application>
  <PresentationFormat>Custom</PresentationFormat>
  <Paragraphs>229</Paragraphs>
  <Slides>30</Slides>
  <Notes>1</Notes>
  <HiddenSlides>0</HiddenSlides>
  <MMClips>1</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30</vt:i4>
      </vt:variant>
    </vt:vector>
  </HeadingPairs>
  <TitlesOfParts>
    <vt:vector size="33" baseType="lpstr">
      <vt:lpstr>cdb2004c016l</vt:lpstr>
      <vt:lpstr>Equation</vt:lpstr>
      <vt:lpstr>MathType 7.0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11</vt:lpstr>
      <vt:lpstr>MỤC TIÊU BÀI HỌC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Toan Doan</dc:creator>
  <cp:lastModifiedBy>Windows User</cp:lastModifiedBy>
  <cp:revision>33</cp:revision>
  <dcterms:created xsi:type="dcterms:W3CDTF">2022-06-13T23:25:16Z</dcterms:created>
  <dcterms:modified xsi:type="dcterms:W3CDTF">2022-07-13T15:24:29Z</dcterms:modified>
</cp:coreProperties>
</file>