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 id="2147483663" r:id="rId3"/>
    <p:sldMasterId id="2147483668" r:id="rId4"/>
    <p:sldMasterId id="2147483677" r:id="rId5"/>
    <p:sldMasterId id="2147483689" r:id="rId6"/>
    <p:sldMasterId id="2147483715" r:id="rId7"/>
    <p:sldMasterId id="2147483740" r:id="rId8"/>
    <p:sldMasterId id="2147483766" r:id="rId9"/>
  </p:sldMasterIdLst>
  <p:notesMasterIdLst>
    <p:notesMasterId r:id="rId42"/>
  </p:notesMasterIdLst>
  <p:handoutMasterIdLst>
    <p:handoutMasterId r:id="rId43"/>
  </p:handoutMasterIdLst>
  <p:sldIdLst>
    <p:sldId id="534" r:id="rId10"/>
    <p:sldId id="509" r:id="rId11"/>
    <p:sldId id="510" r:id="rId12"/>
    <p:sldId id="514" r:id="rId13"/>
    <p:sldId id="511" r:id="rId14"/>
    <p:sldId id="517" r:id="rId15"/>
    <p:sldId id="518" r:id="rId16"/>
    <p:sldId id="512" r:id="rId17"/>
    <p:sldId id="519" r:id="rId18"/>
    <p:sldId id="521" r:id="rId19"/>
    <p:sldId id="523" r:id="rId20"/>
    <p:sldId id="533" r:id="rId21"/>
    <p:sldId id="524" r:id="rId22"/>
    <p:sldId id="525" r:id="rId23"/>
    <p:sldId id="526" r:id="rId24"/>
    <p:sldId id="527" r:id="rId25"/>
    <p:sldId id="528" r:id="rId26"/>
    <p:sldId id="529" r:id="rId27"/>
    <p:sldId id="530" r:id="rId28"/>
    <p:sldId id="522" r:id="rId29"/>
    <p:sldId id="531" r:id="rId30"/>
    <p:sldId id="532" r:id="rId31"/>
    <p:sldId id="468" r:id="rId32"/>
    <p:sldId id="497" r:id="rId33"/>
    <p:sldId id="498" r:id="rId34"/>
    <p:sldId id="499" r:id="rId35"/>
    <p:sldId id="500" r:id="rId36"/>
    <p:sldId id="501" r:id="rId37"/>
    <p:sldId id="506" r:id="rId38"/>
    <p:sldId id="507" r:id="rId39"/>
    <p:sldId id="508" r:id="rId40"/>
    <p:sldId id="5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339966"/>
    <a:srgbClr val="D7E4BD"/>
    <a:srgbClr val="DBEEF4"/>
    <a:srgbClr val="FDEADA"/>
    <a:srgbClr val="009999"/>
    <a:srgbClr val="FFFFFF"/>
    <a:srgbClr val="FFFF00"/>
    <a:srgbClr val="FFFF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4/9/2025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t>4/9/2025</a:t>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5">
                <a:solidFill>
                  <a:srgbClr val="3C78D8"/>
                </a:solidFill>
              </a:defRPr>
            </a:lvl2pPr>
            <a:lvl3pPr lvl="2" algn="ctr" rtl="0">
              <a:spcBef>
                <a:spcPts val="0"/>
              </a:spcBef>
              <a:spcAft>
                <a:spcPts val="0"/>
              </a:spcAft>
              <a:buClr>
                <a:srgbClr val="3C78D8"/>
              </a:buClr>
              <a:buSzPts val="800"/>
              <a:buNone/>
              <a:defRPr sz="1065">
                <a:solidFill>
                  <a:srgbClr val="3C78D8"/>
                </a:solidFill>
              </a:defRPr>
            </a:lvl3pPr>
            <a:lvl4pPr lvl="3" algn="ctr" rtl="0">
              <a:spcBef>
                <a:spcPts val="0"/>
              </a:spcBef>
              <a:spcAft>
                <a:spcPts val="0"/>
              </a:spcAft>
              <a:buClr>
                <a:srgbClr val="3C78D8"/>
              </a:buClr>
              <a:buSzPts val="800"/>
              <a:buNone/>
              <a:defRPr sz="1065">
                <a:solidFill>
                  <a:srgbClr val="3C78D8"/>
                </a:solidFill>
              </a:defRPr>
            </a:lvl4pPr>
            <a:lvl5pPr lvl="4" algn="ctr" rtl="0">
              <a:spcBef>
                <a:spcPts val="0"/>
              </a:spcBef>
              <a:spcAft>
                <a:spcPts val="0"/>
              </a:spcAft>
              <a:buClr>
                <a:srgbClr val="3C78D8"/>
              </a:buClr>
              <a:buSzPts val="800"/>
              <a:buNone/>
              <a:defRPr sz="1065">
                <a:solidFill>
                  <a:srgbClr val="3C78D8"/>
                </a:solidFill>
              </a:defRPr>
            </a:lvl5pPr>
            <a:lvl6pPr lvl="5" algn="ctr" rtl="0">
              <a:spcBef>
                <a:spcPts val="0"/>
              </a:spcBef>
              <a:spcAft>
                <a:spcPts val="0"/>
              </a:spcAft>
              <a:buClr>
                <a:srgbClr val="3C78D8"/>
              </a:buClr>
              <a:buSzPts val="800"/>
              <a:buNone/>
              <a:defRPr sz="1065">
                <a:solidFill>
                  <a:srgbClr val="3C78D8"/>
                </a:solidFill>
              </a:defRPr>
            </a:lvl6pPr>
            <a:lvl7pPr lvl="6" algn="ctr" rtl="0">
              <a:spcBef>
                <a:spcPts val="0"/>
              </a:spcBef>
              <a:spcAft>
                <a:spcPts val="0"/>
              </a:spcAft>
              <a:buClr>
                <a:srgbClr val="3C78D8"/>
              </a:buClr>
              <a:buSzPts val="800"/>
              <a:buNone/>
              <a:defRPr sz="1065">
                <a:solidFill>
                  <a:srgbClr val="3C78D8"/>
                </a:solidFill>
              </a:defRPr>
            </a:lvl7pPr>
            <a:lvl8pPr lvl="7" algn="ctr" rtl="0">
              <a:spcBef>
                <a:spcPts val="0"/>
              </a:spcBef>
              <a:spcAft>
                <a:spcPts val="0"/>
              </a:spcAft>
              <a:buClr>
                <a:srgbClr val="3C78D8"/>
              </a:buClr>
              <a:buSzPts val="800"/>
              <a:buNone/>
              <a:defRPr sz="1065">
                <a:solidFill>
                  <a:srgbClr val="3C78D8"/>
                </a:solidFill>
              </a:defRPr>
            </a:lvl8pPr>
            <a:lvl9pPr lvl="8" algn="ctr" rtl="0">
              <a:spcBef>
                <a:spcPts val="0"/>
              </a:spcBef>
              <a:spcAft>
                <a:spcPts val="0"/>
              </a:spcAft>
              <a:buClr>
                <a:srgbClr val="3C78D8"/>
              </a:buClr>
              <a:buSzPts val="800"/>
              <a:buNone/>
              <a:defRPr sz="1065">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chemeClr val="accent1"/>
              </a:buClr>
              <a:buSzPts val="1400"/>
              <a:buChar char="●"/>
              <a:defRPr sz="1600">
                <a:solidFill>
                  <a:srgbClr val="434343"/>
                </a:solidFill>
              </a:defRPr>
            </a:lvl1pPr>
            <a:lvl2pPr marL="1219200" lvl="1" indent="-423545" rtl="0">
              <a:lnSpc>
                <a:spcPct val="100000"/>
              </a:lnSpc>
              <a:spcBef>
                <a:spcPts val="2135"/>
              </a:spcBef>
              <a:spcAft>
                <a:spcPts val="0"/>
              </a:spcAft>
              <a:buClr>
                <a:srgbClr val="434343"/>
              </a:buClr>
              <a:buSzPts val="1400"/>
              <a:buChar char="○"/>
              <a:defRPr>
                <a:solidFill>
                  <a:srgbClr val="434343"/>
                </a:solidFill>
              </a:defRPr>
            </a:lvl2pPr>
            <a:lvl3pPr marL="1828800" lvl="2" indent="-423545" rtl="0">
              <a:lnSpc>
                <a:spcPct val="100000"/>
              </a:lnSpc>
              <a:spcBef>
                <a:spcPts val="2135"/>
              </a:spcBef>
              <a:spcAft>
                <a:spcPts val="0"/>
              </a:spcAft>
              <a:buClr>
                <a:srgbClr val="434343"/>
              </a:buClr>
              <a:buSzPts val="1400"/>
              <a:buChar char="■"/>
              <a:defRPr>
                <a:solidFill>
                  <a:srgbClr val="434343"/>
                </a:solidFill>
              </a:defRPr>
            </a:lvl3pPr>
            <a:lvl4pPr marL="2438400" lvl="3" indent="-423545" rtl="0">
              <a:lnSpc>
                <a:spcPct val="100000"/>
              </a:lnSpc>
              <a:spcBef>
                <a:spcPts val="2135"/>
              </a:spcBef>
              <a:spcAft>
                <a:spcPts val="0"/>
              </a:spcAft>
              <a:buClr>
                <a:srgbClr val="434343"/>
              </a:buClr>
              <a:buSzPts val="1400"/>
              <a:buChar char="●"/>
              <a:defRPr>
                <a:solidFill>
                  <a:srgbClr val="434343"/>
                </a:solidFill>
              </a:defRPr>
            </a:lvl4pPr>
            <a:lvl5pPr marL="3048000" lvl="4" indent="-423545" rtl="0">
              <a:lnSpc>
                <a:spcPct val="100000"/>
              </a:lnSpc>
              <a:spcBef>
                <a:spcPts val="2135"/>
              </a:spcBef>
              <a:spcAft>
                <a:spcPts val="0"/>
              </a:spcAft>
              <a:buClr>
                <a:srgbClr val="434343"/>
              </a:buClr>
              <a:buSzPts val="1400"/>
              <a:buChar char="○"/>
              <a:defRPr>
                <a:solidFill>
                  <a:srgbClr val="434343"/>
                </a:solidFill>
              </a:defRPr>
            </a:lvl5pPr>
            <a:lvl6pPr marL="3657600" lvl="5" indent="-423545" rtl="0">
              <a:lnSpc>
                <a:spcPct val="100000"/>
              </a:lnSpc>
              <a:spcBef>
                <a:spcPts val="2135"/>
              </a:spcBef>
              <a:spcAft>
                <a:spcPts val="0"/>
              </a:spcAft>
              <a:buClr>
                <a:srgbClr val="434343"/>
              </a:buClr>
              <a:buSzPts val="1400"/>
              <a:buChar char="■"/>
              <a:defRPr>
                <a:solidFill>
                  <a:srgbClr val="434343"/>
                </a:solidFill>
              </a:defRPr>
            </a:lvl6pPr>
            <a:lvl7pPr marL="4267200" lvl="6" indent="-423545" rtl="0">
              <a:lnSpc>
                <a:spcPct val="100000"/>
              </a:lnSpc>
              <a:spcBef>
                <a:spcPts val="2135"/>
              </a:spcBef>
              <a:spcAft>
                <a:spcPts val="0"/>
              </a:spcAft>
              <a:buClr>
                <a:srgbClr val="434343"/>
              </a:buClr>
              <a:buSzPts val="1400"/>
              <a:buChar char="●"/>
              <a:defRPr>
                <a:solidFill>
                  <a:srgbClr val="434343"/>
                </a:solidFill>
              </a:defRPr>
            </a:lvl7pPr>
            <a:lvl8pPr marL="4876800" lvl="7" indent="-423545" rtl="0">
              <a:lnSpc>
                <a:spcPct val="100000"/>
              </a:lnSpc>
              <a:spcBef>
                <a:spcPts val="2135"/>
              </a:spcBef>
              <a:spcAft>
                <a:spcPts val="0"/>
              </a:spcAft>
              <a:buClr>
                <a:srgbClr val="434343"/>
              </a:buClr>
              <a:buSzPts val="1400"/>
              <a:buChar char="○"/>
              <a:defRPr>
                <a:solidFill>
                  <a:srgbClr val="434343"/>
                </a:solidFill>
              </a:defRPr>
            </a:lvl8pPr>
            <a:lvl9pPr marL="5486400" lvl="8" indent="-423545" rtl="0">
              <a:lnSpc>
                <a:spcPct val="100000"/>
              </a:lnSpc>
              <a:spcBef>
                <a:spcPts val="2135"/>
              </a:spcBef>
              <a:spcAft>
                <a:spcPts val="2135"/>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5"/>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73763"/>
              </a:solidFill>
              <a:cs typeface="Arial" panose="020B0604020202020204"/>
              <a:sym typeface="Arial" panose="020B0604020202020204"/>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t>4/9/2025</a:t>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a:solidFill>
                  <a:prstClr val="black"/>
                </a:solidFill>
              </a:rPr>
              <a:t>Cô An Linh</a:t>
            </a: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t>4/9/2025</a:t>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t>4/9/2025</a:t>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a:solidFill>
                  <a:prstClr val="black"/>
                </a:solidFill>
              </a:rPr>
              <a:t>Cô An Linh</a:t>
            </a: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485"/>
            <a:fld id="{7FE5A9CD-1CA5-4BB6-ABF6-C3DB2F9C09D1}" type="datetimeFigureOut">
              <a:rPr lang="en-US" sz="2135" smtClean="0">
                <a:solidFill>
                  <a:prstClr val="black"/>
                </a:solidFill>
              </a:rPr>
              <a:t>4/9/2025</a:t>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485"/>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485"/>
            <a:fld id="{E9E3A461-C528-4C33-83FA-271D1850C3B5}"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485">
              <a:defRPr/>
            </a:pPr>
            <a:fld id="{E979D15E-7C97-46BA-A533-0FCFA23F6052}"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5">
                <a:solidFill>
                  <a:srgbClr val="3C78D8"/>
                </a:solidFill>
              </a:defRPr>
            </a:lvl2pPr>
            <a:lvl3pPr lvl="2" algn="ctr" rtl="0">
              <a:spcBef>
                <a:spcPts val="0"/>
              </a:spcBef>
              <a:spcAft>
                <a:spcPts val="0"/>
              </a:spcAft>
              <a:buClr>
                <a:srgbClr val="3C78D8"/>
              </a:buClr>
              <a:buSzPts val="800"/>
              <a:buNone/>
              <a:defRPr sz="1065">
                <a:solidFill>
                  <a:srgbClr val="3C78D8"/>
                </a:solidFill>
              </a:defRPr>
            </a:lvl3pPr>
            <a:lvl4pPr lvl="3" algn="ctr" rtl="0">
              <a:spcBef>
                <a:spcPts val="0"/>
              </a:spcBef>
              <a:spcAft>
                <a:spcPts val="0"/>
              </a:spcAft>
              <a:buClr>
                <a:srgbClr val="3C78D8"/>
              </a:buClr>
              <a:buSzPts val="800"/>
              <a:buNone/>
              <a:defRPr sz="1065">
                <a:solidFill>
                  <a:srgbClr val="3C78D8"/>
                </a:solidFill>
              </a:defRPr>
            </a:lvl4pPr>
            <a:lvl5pPr lvl="4" algn="ctr" rtl="0">
              <a:spcBef>
                <a:spcPts val="0"/>
              </a:spcBef>
              <a:spcAft>
                <a:spcPts val="0"/>
              </a:spcAft>
              <a:buClr>
                <a:srgbClr val="3C78D8"/>
              </a:buClr>
              <a:buSzPts val="800"/>
              <a:buNone/>
              <a:defRPr sz="1065">
                <a:solidFill>
                  <a:srgbClr val="3C78D8"/>
                </a:solidFill>
              </a:defRPr>
            </a:lvl5pPr>
            <a:lvl6pPr lvl="5" algn="ctr" rtl="0">
              <a:spcBef>
                <a:spcPts val="0"/>
              </a:spcBef>
              <a:spcAft>
                <a:spcPts val="0"/>
              </a:spcAft>
              <a:buClr>
                <a:srgbClr val="3C78D8"/>
              </a:buClr>
              <a:buSzPts val="800"/>
              <a:buNone/>
              <a:defRPr sz="1065">
                <a:solidFill>
                  <a:srgbClr val="3C78D8"/>
                </a:solidFill>
              </a:defRPr>
            </a:lvl6pPr>
            <a:lvl7pPr lvl="6" algn="ctr" rtl="0">
              <a:spcBef>
                <a:spcPts val="0"/>
              </a:spcBef>
              <a:spcAft>
                <a:spcPts val="0"/>
              </a:spcAft>
              <a:buClr>
                <a:srgbClr val="3C78D8"/>
              </a:buClr>
              <a:buSzPts val="800"/>
              <a:buNone/>
              <a:defRPr sz="1065">
                <a:solidFill>
                  <a:srgbClr val="3C78D8"/>
                </a:solidFill>
              </a:defRPr>
            </a:lvl7pPr>
            <a:lvl8pPr lvl="7" algn="ctr" rtl="0">
              <a:spcBef>
                <a:spcPts val="0"/>
              </a:spcBef>
              <a:spcAft>
                <a:spcPts val="0"/>
              </a:spcAft>
              <a:buClr>
                <a:srgbClr val="3C78D8"/>
              </a:buClr>
              <a:buSzPts val="800"/>
              <a:buNone/>
              <a:defRPr sz="1065">
                <a:solidFill>
                  <a:srgbClr val="3C78D8"/>
                </a:solidFill>
              </a:defRPr>
            </a:lvl8pPr>
            <a:lvl9pPr lvl="8" algn="ctr" rtl="0">
              <a:spcBef>
                <a:spcPts val="0"/>
              </a:spcBef>
              <a:spcAft>
                <a:spcPts val="0"/>
              </a:spcAft>
              <a:buClr>
                <a:srgbClr val="3C78D8"/>
              </a:buClr>
              <a:buSzPts val="800"/>
              <a:buNone/>
              <a:defRPr sz="1065">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chemeClr val="accent1"/>
              </a:buClr>
              <a:buSzPts val="1400"/>
              <a:buChar char="●"/>
              <a:defRPr sz="1600">
                <a:solidFill>
                  <a:srgbClr val="434343"/>
                </a:solidFill>
              </a:defRPr>
            </a:lvl1pPr>
            <a:lvl2pPr marL="1219200" lvl="1" indent="-423545" rtl="0">
              <a:lnSpc>
                <a:spcPct val="100000"/>
              </a:lnSpc>
              <a:spcBef>
                <a:spcPts val="2135"/>
              </a:spcBef>
              <a:spcAft>
                <a:spcPts val="0"/>
              </a:spcAft>
              <a:buClr>
                <a:srgbClr val="434343"/>
              </a:buClr>
              <a:buSzPts val="1400"/>
              <a:buChar char="○"/>
              <a:defRPr>
                <a:solidFill>
                  <a:srgbClr val="434343"/>
                </a:solidFill>
              </a:defRPr>
            </a:lvl2pPr>
            <a:lvl3pPr marL="1828800" lvl="2" indent="-423545" rtl="0">
              <a:lnSpc>
                <a:spcPct val="100000"/>
              </a:lnSpc>
              <a:spcBef>
                <a:spcPts val="2135"/>
              </a:spcBef>
              <a:spcAft>
                <a:spcPts val="0"/>
              </a:spcAft>
              <a:buClr>
                <a:srgbClr val="434343"/>
              </a:buClr>
              <a:buSzPts val="1400"/>
              <a:buChar char="■"/>
              <a:defRPr>
                <a:solidFill>
                  <a:srgbClr val="434343"/>
                </a:solidFill>
              </a:defRPr>
            </a:lvl3pPr>
            <a:lvl4pPr marL="2438400" lvl="3" indent="-423545" rtl="0">
              <a:lnSpc>
                <a:spcPct val="100000"/>
              </a:lnSpc>
              <a:spcBef>
                <a:spcPts val="2135"/>
              </a:spcBef>
              <a:spcAft>
                <a:spcPts val="0"/>
              </a:spcAft>
              <a:buClr>
                <a:srgbClr val="434343"/>
              </a:buClr>
              <a:buSzPts val="1400"/>
              <a:buChar char="●"/>
              <a:defRPr>
                <a:solidFill>
                  <a:srgbClr val="434343"/>
                </a:solidFill>
              </a:defRPr>
            </a:lvl4pPr>
            <a:lvl5pPr marL="3048000" lvl="4" indent="-423545" rtl="0">
              <a:lnSpc>
                <a:spcPct val="100000"/>
              </a:lnSpc>
              <a:spcBef>
                <a:spcPts val="2135"/>
              </a:spcBef>
              <a:spcAft>
                <a:spcPts val="0"/>
              </a:spcAft>
              <a:buClr>
                <a:srgbClr val="434343"/>
              </a:buClr>
              <a:buSzPts val="1400"/>
              <a:buChar char="○"/>
              <a:defRPr>
                <a:solidFill>
                  <a:srgbClr val="434343"/>
                </a:solidFill>
              </a:defRPr>
            </a:lvl5pPr>
            <a:lvl6pPr marL="3657600" lvl="5" indent="-423545" rtl="0">
              <a:lnSpc>
                <a:spcPct val="100000"/>
              </a:lnSpc>
              <a:spcBef>
                <a:spcPts val="2135"/>
              </a:spcBef>
              <a:spcAft>
                <a:spcPts val="0"/>
              </a:spcAft>
              <a:buClr>
                <a:srgbClr val="434343"/>
              </a:buClr>
              <a:buSzPts val="1400"/>
              <a:buChar char="■"/>
              <a:defRPr>
                <a:solidFill>
                  <a:srgbClr val="434343"/>
                </a:solidFill>
              </a:defRPr>
            </a:lvl6pPr>
            <a:lvl7pPr marL="4267200" lvl="6" indent="-423545" rtl="0">
              <a:lnSpc>
                <a:spcPct val="100000"/>
              </a:lnSpc>
              <a:spcBef>
                <a:spcPts val="2135"/>
              </a:spcBef>
              <a:spcAft>
                <a:spcPts val="0"/>
              </a:spcAft>
              <a:buClr>
                <a:srgbClr val="434343"/>
              </a:buClr>
              <a:buSzPts val="1400"/>
              <a:buChar char="●"/>
              <a:defRPr>
                <a:solidFill>
                  <a:srgbClr val="434343"/>
                </a:solidFill>
              </a:defRPr>
            </a:lvl7pPr>
            <a:lvl8pPr marL="4876800" lvl="7" indent="-423545" rtl="0">
              <a:lnSpc>
                <a:spcPct val="100000"/>
              </a:lnSpc>
              <a:spcBef>
                <a:spcPts val="2135"/>
              </a:spcBef>
              <a:spcAft>
                <a:spcPts val="0"/>
              </a:spcAft>
              <a:buClr>
                <a:srgbClr val="434343"/>
              </a:buClr>
              <a:buSzPts val="1400"/>
              <a:buChar char="○"/>
              <a:defRPr>
                <a:solidFill>
                  <a:srgbClr val="434343"/>
                </a:solidFill>
              </a:defRPr>
            </a:lvl8pPr>
            <a:lvl9pPr marL="5486400" lvl="8" indent="-423545" rtl="0">
              <a:lnSpc>
                <a:spcPct val="100000"/>
              </a:lnSpc>
              <a:spcBef>
                <a:spcPts val="2135"/>
              </a:spcBef>
              <a:spcAft>
                <a:spcPts val="2135"/>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5"/>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73763"/>
              </a:solidFill>
              <a:cs typeface="Arial" panose="020B0604020202020204"/>
              <a:sym typeface="Arial" panose="020B0604020202020204"/>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485"/>
            <a:fld id="{475E0F57-EEA1-4A8B-9311-4AD2064A14C0}" type="slidenum">
              <a:rPr lang="en-US" sz="2135" smtClean="0">
                <a:solidFill>
                  <a:prstClr val="black"/>
                </a:solidFill>
              </a:rPr>
              <a:t>‹#›</a:t>
            </a:fld>
            <a:endParaRPr lang="en-US" sz="2135">
              <a:solidFill>
                <a:prstClr val="black"/>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chemeClr val="accent1"/>
              </a:buClr>
              <a:buSzPts val="1400"/>
              <a:buChar char="●"/>
              <a:defRPr sz="1600">
                <a:solidFill>
                  <a:srgbClr val="434343"/>
                </a:solidFill>
              </a:defRPr>
            </a:lvl1pPr>
            <a:lvl2pPr marL="1219200" lvl="1" indent="-423545" rtl="0">
              <a:lnSpc>
                <a:spcPct val="100000"/>
              </a:lnSpc>
              <a:spcBef>
                <a:spcPts val="2135"/>
              </a:spcBef>
              <a:spcAft>
                <a:spcPts val="0"/>
              </a:spcAft>
              <a:buClr>
                <a:srgbClr val="434343"/>
              </a:buClr>
              <a:buSzPts val="1400"/>
              <a:buChar char="○"/>
              <a:defRPr>
                <a:solidFill>
                  <a:srgbClr val="434343"/>
                </a:solidFill>
              </a:defRPr>
            </a:lvl2pPr>
            <a:lvl3pPr marL="1828800" lvl="2" indent="-423545" rtl="0">
              <a:lnSpc>
                <a:spcPct val="100000"/>
              </a:lnSpc>
              <a:spcBef>
                <a:spcPts val="2135"/>
              </a:spcBef>
              <a:spcAft>
                <a:spcPts val="0"/>
              </a:spcAft>
              <a:buClr>
                <a:srgbClr val="434343"/>
              </a:buClr>
              <a:buSzPts val="1400"/>
              <a:buChar char="■"/>
              <a:defRPr>
                <a:solidFill>
                  <a:srgbClr val="434343"/>
                </a:solidFill>
              </a:defRPr>
            </a:lvl3pPr>
            <a:lvl4pPr marL="2438400" lvl="3" indent="-423545" rtl="0">
              <a:lnSpc>
                <a:spcPct val="100000"/>
              </a:lnSpc>
              <a:spcBef>
                <a:spcPts val="2135"/>
              </a:spcBef>
              <a:spcAft>
                <a:spcPts val="0"/>
              </a:spcAft>
              <a:buClr>
                <a:srgbClr val="434343"/>
              </a:buClr>
              <a:buSzPts val="1400"/>
              <a:buChar char="●"/>
              <a:defRPr>
                <a:solidFill>
                  <a:srgbClr val="434343"/>
                </a:solidFill>
              </a:defRPr>
            </a:lvl4pPr>
            <a:lvl5pPr marL="3048000" lvl="4" indent="-423545" rtl="0">
              <a:lnSpc>
                <a:spcPct val="100000"/>
              </a:lnSpc>
              <a:spcBef>
                <a:spcPts val="2135"/>
              </a:spcBef>
              <a:spcAft>
                <a:spcPts val="0"/>
              </a:spcAft>
              <a:buClr>
                <a:srgbClr val="434343"/>
              </a:buClr>
              <a:buSzPts val="1400"/>
              <a:buChar char="○"/>
              <a:defRPr>
                <a:solidFill>
                  <a:srgbClr val="434343"/>
                </a:solidFill>
              </a:defRPr>
            </a:lvl5pPr>
            <a:lvl6pPr marL="3657600" lvl="5" indent="-423545" rtl="0">
              <a:lnSpc>
                <a:spcPct val="100000"/>
              </a:lnSpc>
              <a:spcBef>
                <a:spcPts val="2135"/>
              </a:spcBef>
              <a:spcAft>
                <a:spcPts val="0"/>
              </a:spcAft>
              <a:buClr>
                <a:srgbClr val="434343"/>
              </a:buClr>
              <a:buSzPts val="1400"/>
              <a:buChar char="■"/>
              <a:defRPr>
                <a:solidFill>
                  <a:srgbClr val="434343"/>
                </a:solidFill>
              </a:defRPr>
            </a:lvl6pPr>
            <a:lvl7pPr marL="4267200" lvl="6" indent="-423545" rtl="0">
              <a:lnSpc>
                <a:spcPct val="100000"/>
              </a:lnSpc>
              <a:spcBef>
                <a:spcPts val="2135"/>
              </a:spcBef>
              <a:spcAft>
                <a:spcPts val="0"/>
              </a:spcAft>
              <a:buClr>
                <a:srgbClr val="434343"/>
              </a:buClr>
              <a:buSzPts val="1400"/>
              <a:buChar char="●"/>
              <a:defRPr>
                <a:solidFill>
                  <a:srgbClr val="434343"/>
                </a:solidFill>
              </a:defRPr>
            </a:lvl7pPr>
            <a:lvl8pPr marL="4876800" lvl="7" indent="-423545" rtl="0">
              <a:lnSpc>
                <a:spcPct val="100000"/>
              </a:lnSpc>
              <a:spcBef>
                <a:spcPts val="2135"/>
              </a:spcBef>
              <a:spcAft>
                <a:spcPts val="0"/>
              </a:spcAft>
              <a:buClr>
                <a:srgbClr val="434343"/>
              </a:buClr>
              <a:buSzPts val="1400"/>
              <a:buChar char="○"/>
              <a:defRPr>
                <a:solidFill>
                  <a:srgbClr val="434343"/>
                </a:solidFill>
              </a:defRPr>
            </a:lvl8pPr>
            <a:lvl9pPr marL="5486400" lvl="8" indent="-423545" rtl="0">
              <a:lnSpc>
                <a:spcPct val="100000"/>
              </a:lnSpc>
              <a:spcBef>
                <a:spcPts val="2135"/>
              </a:spcBef>
              <a:spcAft>
                <a:spcPts val="2135"/>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5"/>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73763"/>
              </a:solidFill>
              <a:cs typeface="Arial" panose="020B0604020202020204"/>
              <a:sym typeface="Arial" panose="020B0604020202020204"/>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5">
                <a:latin typeface="Overpass Black"/>
                <a:ea typeface="Overpass Black"/>
                <a:cs typeface="Overpass Black"/>
                <a:sym typeface="Overpass Black"/>
              </a:defRPr>
            </a:lvl1pPr>
            <a:lvl2pPr lvl="1" algn="ctr" rtl="0">
              <a:lnSpc>
                <a:spcPct val="100000"/>
              </a:lnSpc>
              <a:spcBef>
                <a:spcPts val="0"/>
              </a:spcBef>
              <a:spcAft>
                <a:spcPts val="0"/>
              </a:spcAft>
              <a:buNone/>
              <a:defRPr sz="2135">
                <a:latin typeface="Overpass Black"/>
                <a:ea typeface="Overpass Black"/>
                <a:cs typeface="Overpass Black"/>
                <a:sym typeface="Overpass Black"/>
              </a:defRPr>
            </a:lvl2pPr>
            <a:lvl3pPr lvl="2" algn="ctr" rtl="0">
              <a:lnSpc>
                <a:spcPct val="100000"/>
              </a:lnSpc>
              <a:spcBef>
                <a:spcPts val="0"/>
              </a:spcBef>
              <a:spcAft>
                <a:spcPts val="0"/>
              </a:spcAft>
              <a:buNone/>
              <a:defRPr sz="2135">
                <a:latin typeface="Overpass Black"/>
                <a:ea typeface="Overpass Black"/>
                <a:cs typeface="Overpass Black"/>
                <a:sym typeface="Overpass Black"/>
              </a:defRPr>
            </a:lvl3pPr>
            <a:lvl4pPr lvl="3" algn="ctr" rtl="0">
              <a:lnSpc>
                <a:spcPct val="100000"/>
              </a:lnSpc>
              <a:spcBef>
                <a:spcPts val="0"/>
              </a:spcBef>
              <a:spcAft>
                <a:spcPts val="0"/>
              </a:spcAft>
              <a:buNone/>
              <a:defRPr sz="2135">
                <a:latin typeface="Overpass Black"/>
                <a:ea typeface="Overpass Black"/>
                <a:cs typeface="Overpass Black"/>
                <a:sym typeface="Overpass Black"/>
              </a:defRPr>
            </a:lvl4pPr>
            <a:lvl5pPr lvl="4" algn="ctr" rtl="0">
              <a:lnSpc>
                <a:spcPct val="100000"/>
              </a:lnSpc>
              <a:spcBef>
                <a:spcPts val="0"/>
              </a:spcBef>
              <a:spcAft>
                <a:spcPts val="0"/>
              </a:spcAft>
              <a:buNone/>
              <a:defRPr sz="2135">
                <a:latin typeface="Overpass Black"/>
                <a:ea typeface="Overpass Black"/>
                <a:cs typeface="Overpass Black"/>
                <a:sym typeface="Overpass Black"/>
              </a:defRPr>
            </a:lvl5pPr>
            <a:lvl6pPr lvl="5" algn="ctr" rtl="0">
              <a:lnSpc>
                <a:spcPct val="100000"/>
              </a:lnSpc>
              <a:spcBef>
                <a:spcPts val="0"/>
              </a:spcBef>
              <a:spcAft>
                <a:spcPts val="0"/>
              </a:spcAft>
              <a:buNone/>
              <a:defRPr sz="2135">
                <a:latin typeface="Overpass Black"/>
                <a:ea typeface="Overpass Black"/>
                <a:cs typeface="Overpass Black"/>
                <a:sym typeface="Overpass Black"/>
              </a:defRPr>
            </a:lvl6pPr>
            <a:lvl7pPr lvl="6" algn="ctr" rtl="0">
              <a:lnSpc>
                <a:spcPct val="100000"/>
              </a:lnSpc>
              <a:spcBef>
                <a:spcPts val="0"/>
              </a:spcBef>
              <a:spcAft>
                <a:spcPts val="0"/>
              </a:spcAft>
              <a:buNone/>
              <a:defRPr sz="2135">
                <a:latin typeface="Overpass Black"/>
                <a:ea typeface="Overpass Black"/>
                <a:cs typeface="Overpass Black"/>
                <a:sym typeface="Overpass Black"/>
              </a:defRPr>
            </a:lvl7pPr>
            <a:lvl8pPr lvl="7" algn="ctr" rtl="0">
              <a:lnSpc>
                <a:spcPct val="100000"/>
              </a:lnSpc>
              <a:spcBef>
                <a:spcPts val="0"/>
              </a:spcBef>
              <a:spcAft>
                <a:spcPts val="0"/>
              </a:spcAft>
              <a:buNone/>
              <a:defRPr sz="2135">
                <a:latin typeface="Overpass Black"/>
                <a:ea typeface="Overpass Black"/>
                <a:cs typeface="Overpass Black"/>
                <a:sym typeface="Overpass Black"/>
              </a:defRPr>
            </a:lvl8pPr>
            <a:lvl9pPr lvl="8" algn="ctr" rtl="0">
              <a:lnSpc>
                <a:spcPct val="100000"/>
              </a:lnSpc>
              <a:spcBef>
                <a:spcPts val="0"/>
              </a:spcBef>
              <a:spcAft>
                <a:spcPts val="0"/>
              </a:spcAft>
              <a:buNone/>
              <a:defRPr sz="2135">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945"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5">
                <a:solidFill>
                  <a:srgbClr val="3C78D8"/>
                </a:solidFill>
              </a:defRPr>
            </a:lvl2pPr>
            <a:lvl3pPr lvl="2" algn="ctr" rtl="0">
              <a:spcBef>
                <a:spcPts val="0"/>
              </a:spcBef>
              <a:spcAft>
                <a:spcPts val="0"/>
              </a:spcAft>
              <a:buClr>
                <a:srgbClr val="3C78D8"/>
              </a:buClr>
              <a:buSzPts val="800"/>
              <a:buNone/>
              <a:defRPr sz="1065">
                <a:solidFill>
                  <a:srgbClr val="3C78D8"/>
                </a:solidFill>
              </a:defRPr>
            </a:lvl3pPr>
            <a:lvl4pPr lvl="3" algn="ctr" rtl="0">
              <a:spcBef>
                <a:spcPts val="0"/>
              </a:spcBef>
              <a:spcAft>
                <a:spcPts val="0"/>
              </a:spcAft>
              <a:buClr>
                <a:srgbClr val="3C78D8"/>
              </a:buClr>
              <a:buSzPts val="800"/>
              <a:buNone/>
              <a:defRPr sz="1065">
                <a:solidFill>
                  <a:srgbClr val="3C78D8"/>
                </a:solidFill>
              </a:defRPr>
            </a:lvl4pPr>
            <a:lvl5pPr lvl="4" algn="ctr" rtl="0">
              <a:spcBef>
                <a:spcPts val="0"/>
              </a:spcBef>
              <a:spcAft>
                <a:spcPts val="0"/>
              </a:spcAft>
              <a:buClr>
                <a:srgbClr val="3C78D8"/>
              </a:buClr>
              <a:buSzPts val="800"/>
              <a:buNone/>
              <a:defRPr sz="1065">
                <a:solidFill>
                  <a:srgbClr val="3C78D8"/>
                </a:solidFill>
              </a:defRPr>
            </a:lvl5pPr>
            <a:lvl6pPr lvl="5" algn="ctr" rtl="0">
              <a:spcBef>
                <a:spcPts val="0"/>
              </a:spcBef>
              <a:spcAft>
                <a:spcPts val="0"/>
              </a:spcAft>
              <a:buClr>
                <a:srgbClr val="3C78D8"/>
              </a:buClr>
              <a:buSzPts val="800"/>
              <a:buNone/>
              <a:defRPr sz="1065">
                <a:solidFill>
                  <a:srgbClr val="3C78D8"/>
                </a:solidFill>
              </a:defRPr>
            </a:lvl6pPr>
            <a:lvl7pPr lvl="6" algn="ctr" rtl="0">
              <a:spcBef>
                <a:spcPts val="0"/>
              </a:spcBef>
              <a:spcAft>
                <a:spcPts val="0"/>
              </a:spcAft>
              <a:buClr>
                <a:srgbClr val="3C78D8"/>
              </a:buClr>
              <a:buSzPts val="800"/>
              <a:buNone/>
              <a:defRPr sz="1065">
                <a:solidFill>
                  <a:srgbClr val="3C78D8"/>
                </a:solidFill>
              </a:defRPr>
            </a:lvl7pPr>
            <a:lvl8pPr lvl="7" algn="ctr" rtl="0">
              <a:spcBef>
                <a:spcPts val="0"/>
              </a:spcBef>
              <a:spcAft>
                <a:spcPts val="0"/>
              </a:spcAft>
              <a:buClr>
                <a:srgbClr val="3C78D8"/>
              </a:buClr>
              <a:buSzPts val="800"/>
              <a:buNone/>
              <a:defRPr sz="1065">
                <a:solidFill>
                  <a:srgbClr val="3C78D8"/>
                </a:solidFill>
              </a:defRPr>
            </a:lvl8pPr>
            <a:lvl9pPr lvl="8" algn="ctr" rtl="0">
              <a:spcBef>
                <a:spcPts val="0"/>
              </a:spcBef>
              <a:spcAft>
                <a:spcPts val="0"/>
              </a:spcAft>
              <a:buClr>
                <a:srgbClr val="3C78D8"/>
              </a:buClr>
              <a:buSzPts val="800"/>
              <a:buNone/>
              <a:defRPr sz="1065">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chemeClr val="accent1"/>
              </a:buClr>
              <a:buSzPts val="1400"/>
              <a:buChar char="●"/>
              <a:defRPr sz="1600">
                <a:solidFill>
                  <a:srgbClr val="434343"/>
                </a:solidFill>
              </a:defRPr>
            </a:lvl1pPr>
            <a:lvl2pPr marL="1219200" lvl="1" indent="-423545" rtl="0">
              <a:lnSpc>
                <a:spcPct val="100000"/>
              </a:lnSpc>
              <a:spcBef>
                <a:spcPts val="2135"/>
              </a:spcBef>
              <a:spcAft>
                <a:spcPts val="0"/>
              </a:spcAft>
              <a:buClr>
                <a:srgbClr val="434343"/>
              </a:buClr>
              <a:buSzPts val="1400"/>
              <a:buChar char="○"/>
              <a:defRPr>
                <a:solidFill>
                  <a:srgbClr val="434343"/>
                </a:solidFill>
              </a:defRPr>
            </a:lvl2pPr>
            <a:lvl3pPr marL="1828800" lvl="2" indent="-423545" rtl="0">
              <a:lnSpc>
                <a:spcPct val="100000"/>
              </a:lnSpc>
              <a:spcBef>
                <a:spcPts val="2135"/>
              </a:spcBef>
              <a:spcAft>
                <a:spcPts val="0"/>
              </a:spcAft>
              <a:buClr>
                <a:srgbClr val="434343"/>
              </a:buClr>
              <a:buSzPts val="1400"/>
              <a:buChar char="■"/>
              <a:defRPr>
                <a:solidFill>
                  <a:srgbClr val="434343"/>
                </a:solidFill>
              </a:defRPr>
            </a:lvl3pPr>
            <a:lvl4pPr marL="2438400" lvl="3" indent="-423545" rtl="0">
              <a:lnSpc>
                <a:spcPct val="100000"/>
              </a:lnSpc>
              <a:spcBef>
                <a:spcPts val="2135"/>
              </a:spcBef>
              <a:spcAft>
                <a:spcPts val="0"/>
              </a:spcAft>
              <a:buClr>
                <a:srgbClr val="434343"/>
              </a:buClr>
              <a:buSzPts val="1400"/>
              <a:buChar char="●"/>
              <a:defRPr>
                <a:solidFill>
                  <a:srgbClr val="434343"/>
                </a:solidFill>
              </a:defRPr>
            </a:lvl4pPr>
            <a:lvl5pPr marL="3048000" lvl="4" indent="-423545" rtl="0">
              <a:lnSpc>
                <a:spcPct val="100000"/>
              </a:lnSpc>
              <a:spcBef>
                <a:spcPts val="2135"/>
              </a:spcBef>
              <a:spcAft>
                <a:spcPts val="0"/>
              </a:spcAft>
              <a:buClr>
                <a:srgbClr val="434343"/>
              </a:buClr>
              <a:buSzPts val="1400"/>
              <a:buChar char="○"/>
              <a:defRPr>
                <a:solidFill>
                  <a:srgbClr val="434343"/>
                </a:solidFill>
              </a:defRPr>
            </a:lvl5pPr>
            <a:lvl6pPr marL="3657600" lvl="5" indent="-423545" rtl="0">
              <a:lnSpc>
                <a:spcPct val="100000"/>
              </a:lnSpc>
              <a:spcBef>
                <a:spcPts val="2135"/>
              </a:spcBef>
              <a:spcAft>
                <a:spcPts val="0"/>
              </a:spcAft>
              <a:buClr>
                <a:srgbClr val="434343"/>
              </a:buClr>
              <a:buSzPts val="1400"/>
              <a:buChar char="■"/>
              <a:defRPr>
                <a:solidFill>
                  <a:srgbClr val="434343"/>
                </a:solidFill>
              </a:defRPr>
            </a:lvl6pPr>
            <a:lvl7pPr marL="4267200" lvl="6" indent="-423545" rtl="0">
              <a:lnSpc>
                <a:spcPct val="100000"/>
              </a:lnSpc>
              <a:spcBef>
                <a:spcPts val="2135"/>
              </a:spcBef>
              <a:spcAft>
                <a:spcPts val="0"/>
              </a:spcAft>
              <a:buClr>
                <a:srgbClr val="434343"/>
              </a:buClr>
              <a:buSzPts val="1400"/>
              <a:buChar char="●"/>
              <a:defRPr>
                <a:solidFill>
                  <a:srgbClr val="434343"/>
                </a:solidFill>
              </a:defRPr>
            </a:lvl7pPr>
            <a:lvl8pPr marL="4876800" lvl="7" indent="-423545" rtl="0">
              <a:lnSpc>
                <a:spcPct val="100000"/>
              </a:lnSpc>
              <a:spcBef>
                <a:spcPts val="2135"/>
              </a:spcBef>
              <a:spcAft>
                <a:spcPts val="0"/>
              </a:spcAft>
              <a:buClr>
                <a:srgbClr val="434343"/>
              </a:buClr>
              <a:buSzPts val="1400"/>
              <a:buChar char="○"/>
              <a:defRPr>
                <a:solidFill>
                  <a:srgbClr val="434343"/>
                </a:solidFill>
              </a:defRPr>
            </a:lvl8pPr>
            <a:lvl9pPr marL="5486400" lvl="8" indent="-423545" rtl="0">
              <a:lnSpc>
                <a:spcPct val="100000"/>
              </a:lnSpc>
              <a:spcBef>
                <a:spcPts val="2135"/>
              </a:spcBef>
              <a:spcAft>
                <a:spcPts val="2135"/>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5"/>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485">
              <a:defRPr/>
            </a:pPr>
            <a:fld id="{BEF8FD80-C95D-4220-BF8B-01906B7B67AD}" type="slidenum">
              <a:rPr lang="en-US" sz="2135" smtClean="0">
                <a:solidFill>
                  <a:srgbClr val="000000"/>
                </a:solidFill>
              </a:rPr>
              <a:t>‹#›</a:t>
            </a:fld>
            <a:endParaRPr lang="en-US" sz="2135">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5"/>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73763"/>
              </a:solidFill>
              <a:cs typeface="Arial" panose="020B0604020202020204"/>
              <a:sym typeface="Arial" panose="020B0604020202020204"/>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5"/>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5">
                <a:latin typeface="Overpass Black"/>
                <a:ea typeface="Overpass Black"/>
                <a:cs typeface="Overpass Black"/>
                <a:sym typeface="Overpass Black"/>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000000"/>
              </a:solidFill>
              <a:cs typeface="Arial" panose="020B0604020202020204"/>
              <a:sym typeface="Arial" panose="020B0604020202020204"/>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5"/>
            </a:lvl2pPr>
            <a:lvl3pPr lvl="2" algn="ctr" rtl="0">
              <a:spcBef>
                <a:spcPts val="0"/>
              </a:spcBef>
              <a:spcAft>
                <a:spcPts val="0"/>
              </a:spcAft>
              <a:buSzPts val="800"/>
              <a:buNone/>
              <a:defRPr sz="1065"/>
            </a:lvl3pPr>
            <a:lvl4pPr lvl="3" algn="ctr" rtl="0">
              <a:spcBef>
                <a:spcPts val="0"/>
              </a:spcBef>
              <a:spcAft>
                <a:spcPts val="0"/>
              </a:spcAft>
              <a:buSzPts val="800"/>
              <a:buNone/>
              <a:defRPr sz="1065"/>
            </a:lvl4pPr>
            <a:lvl5pPr lvl="4" algn="ctr" rtl="0">
              <a:spcBef>
                <a:spcPts val="0"/>
              </a:spcBef>
              <a:spcAft>
                <a:spcPts val="0"/>
              </a:spcAft>
              <a:buSzPts val="800"/>
              <a:buNone/>
              <a:defRPr sz="1065"/>
            </a:lvl5pPr>
            <a:lvl6pPr lvl="5" algn="ctr" rtl="0">
              <a:spcBef>
                <a:spcPts val="0"/>
              </a:spcBef>
              <a:spcAft>
                <a:spcPts val="0"/>
              </a:spcAft>
              <a:buSzPts val="800"/>
              <a:buNone/>
              <a:defRPr sz="1065"/>
            </a:lvl6pPr>
            <a:lvl7pPr lvl="6" algn="ctr" rtl="0">
              <a:spcBef>
                <a:spcPts val="0"/>
              </a:spcBef>
              <a:spcAft>
                <a:spcPts val="0"/>
              </a:spcAft>
              <a:buSzPts val="800"/>
              <a:buNone/>
              <a:defRPr sz="1065"/>
            </a:lvl7pPr>
            <a:lvl8pPr lvl="7" algn="ctr" rtl="0">
              <a:spcBef>
                <a:spcPts val="0"/>
              </a:spcBef>
              <a:spcAft>
                <a:spcPts val="0"/>
              </a:spcAft>
              <a:buSzPts val="800"/>
              <a:buNone/>
              <a:defRPr sz="1065"/>
            </a:lvl8pPr>
            <a:lvl9pPr lvl="8" algn="ctr" rtl="0">
              <a:spcBef>
                <a:spcPts val="0"/>
              </a:spcBef>
              <a:spcAft>
                <a:spcPts val="0"/>
              </a:spcAft>
              <a:buSzPts val="800"/>
              <a:buNone/>
              <a:defRPr sz="1065"/>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6.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0.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10.jpe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8.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9.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1086485" rtl="0" eaLnBrk="1" latinLnBrk="0" hangingPunct="1">
        <a:spcBef>
          <a:spcPct val="0"/>
        </a:spcBef>
        <a:buNone/>
        <a:defRPr sz="5200" kern="1200">
          <a:solidFill>
            <a:schemeClr val="tx1"/>
          </a:solidFill>
          <a:latin typeface="+mj-lt"/>
          <a:ea typeface="+mj-ea"/>
          <a:cs typeface="+mj-cs"/>
        </a:defRPr>
      </a:lvl1pPr>
    </p:titleStyle>
    <p:body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485" rtl="0" eaLnBrk="1" latinLnBrk="0" hangingPunct="1">
        <a:defRPr sz="2135" kern="1200">
          <a:solidFill>
            <a:schemeClr val="tx1"/>
          </a:solidFill>
          <a:latin typeface="+mn-lt"/>
          <a:ea typeface="+mn-ea"/>
          <a:cs typeface="+mn-cs"/>
        </a:defRPr>
      </a:lvl1pPr>
      <a:lvl2pPr marL="543560" algn="l" defTabSz="1086485" rtl="0" eaLnBrk="1" latinLnBrk="0" hangingPunct="1">
        <a:defRPr sz="2135" kern="1200">
          <a:solidFill>
            <a:schemeClr val="tx1"/>
          </a:solidFill>
          <a:latin typeface="+mn-lt"/>
          <a:ea typeface="+mn-ea"/>
          <a:cs typeface="+mn-cs"/>
        </a:defRPr>
      </a:lvl2pPr>
      <a:lvl3pPr marL="1087120" algn="l" defTabSz="1086485" rtl="0" eaLnBrk="1" latinLnBrk="0" hangingPunct="1">
        <a:defRPr sz="2135" kern="1200">
          <a:solidFill>
            <a:schemeClr val="tx1"/>
          </a:solidFill>
          <a:latin typeface="+mn-lt"/>
          <a:ea typeface="+mn-ea"/>
          <a:cs typeface="+mn-cs"/>
        </a:defRPr>
      </a:lvl3pPr>
      <a:lvl4pPr marL="1630045" algn="l" defTabSz="1086485" rtl="0" eaLnBrk="1" latinLnBrk="0" hangingPunct="1">
        <a:defRPr sz="2135" kern="1200">
          <a:solidFill>
            <a:schemeClr val="tx1"/>
          </a:solidFill>
          <a:latin typeface="+mn-lt"/>
          <a:ea typeface="+mn-ea"/>
          <a:cs typeface="+mn-cs"/>
        </a:defRPr>
      </a:lvl4pPr>
      <a:lvl5pPr marL="2173605" algn="l" defTabSz="1086485" rtl="0" eaLnBrk="1" latinLnBrk="0" hangingPunct="1">
        <a:defRPr sz="2135" kern="1200">
          <a:solidFill>
            <a:schemeClr val="tx1"/>
          </a:solidFill>
          <a:latin typeface="+mn-lt"/>
          <a:ea typeface="+mn-ea"/>
          <a:cs typeface="+mn-cs"/>
        </a:defRPr>
      </a:lvl5pPr>
      <a:lvl6pPr marL="2717165" algn="l" defTabSz="1086485" rtl="0" eaLnBrk="1" latinLnBrk="0" hangingPunct="1">
        <a:defRPr sz="2135" kern="1200">
          <a:solidFill>
            <a:schemeClr val="tx1"/>
          </a:solidFill>
          <a:latin typeface="+mn-lt"/>
          <a:ea typeface="+mn-ea"/>
          <a:cs typeface="+mn-cs"/>
        </a:defRPr>
      </a:lvl6pPr>
      <a:lvl7pPr marL="3260725" algn="l" defTabSz="1086485" rtl="0" eaLnBrk="1" latinLnBrk="0" hangingPunct="1">
        <a:defRPr sz="2135" kern="1200">
          <a:solidFill>
            <a:schemeClr val="tx1"/>
          </a:solidFill>
          <a:latin typeface="+mn-lt"/>
          <a:ea typeface="+mn-ea"/>
          <a:cs typeface="+mn-cs"/>
        </a:defRPr>
      </a:lvl7pPr>
      <a:lvl8pPr marL="3804285" algn="l" defTabSz="1086485" rtl="0" eaLnBrk="1" latinLnBrk="0" hangingPunct="1">
        <a:defRPr sz="2135" kern="1200">
          <a:solidFill>
            <a:schemeClr val="tx1"/>
          </a:solidFill>
          <a:latin typeface="+mn-lt"/>
          <a:ea typeface="+mn-ea"/>
          <a:cs typeface="+mn-cs"/>
        </a:defRPr>
      </a:lvl8pPr>
      <a:lvl9pPr marL="4347210" algn="l" defTabSz="1086485" rtl="0" eaLnBrk="1" latinLnBrk="0" hangingPunct="1">
        <a:defRPr sz="21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t>2025/4/9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a:fillRect/>
          </a:stretch>
        </p:blipFill>
        <p:spPr>
          <a:xfrm>
            <a:off x="0" y="-19050"/>
            <a:ext cx="12192000" cy="6877050"/>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7"/>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6"/>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27"/>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7"/>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6.xml"/><Relationship Id="rId5" Type="http://schemas.microsoft.com/office/2007/relationships/hdphoto" Target="../media/hdphoto4.wdp"/><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6.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7.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2.xml"/><Relationship Id="rId5" Type="http://schemas.openxmlformats.org/officeDocument/2006/relationships/image" Target="../media/image4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26.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26.xml"/><Relationship Id="rId5" Type="http://schemas.microsoft.com/office/2007/relationships/hdphoto" Target="../media/hdphoto3.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126.xml"/><Relationship Id="rId6" Type="http://schemas.openxmlformats.org/officeDocument/2006/relationships/image" Target="../media/image37.png"/><Relationship Id="rId5" Type="http://schemas.openxmlformats.org/officeDocument/2006/relationships/image" Target="../media/image55.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3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57.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microsoft.com/office/2007/relationships/hdphoto" Target="../media/hdphoto3.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slide" Target="slide25.xml"/><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slide" Target="slide26.xml"/><Relationship Id="rId18" Type="http://schemas.openxmlformats.org/officeDocument/2006/relationships/image" Target="../media/image70.GIF"/><Relationship Id="rId3" Type="http://schemas.openxmlformats.org/officeDocument/2006/relationships/image" Target="../media/image62.jpeg"/><Relationship Id="rId21" Type="http://schemas.openxmlformats.org/officeDocument/2006/relationships/slide" Target="slide28.xml"/><Relationship Id="rId7" Type="http://schemas.openxmlformats.org/officeDocument/2006/relationships/slide" Target="slide30.xml"/><Relationship Id="rId12" Type="http://schemas.openxmlformats.org/officeDocument/2006/relationships/image" Target="../media/image67.GIF"/><Relationship Id="rId17" Type="http://schemas.openxmlformats.org/officeDocument/2006/relationships/slide" Target="slide27.xml"/><Relationship Id="rId2" Type="http://schemas.openxmlformats.org/officeDocument/2006/relationships/notesSlide" Target="../notesSlides/notesSlide25.xml"/><Relationship Id="rId16" Type="http://schemas.openxmlformats.org/officeDocument/2006/relationships/image" Target="../media/image69.GIF"/><Relationship Id="rId20" Type="http://schemas.openxmlformats.org/officeDocument/2006/relationships/image" Target="../media/image72.GIF"/><Relationship Id="rId1" Type="http://schemas.openxmlformats.org/officeDocument/2006/relationships/slideLayout" Target="../slideLayouts/slideLayout26.xml"/><Relationship Id="rId6" Type="http://schemas.microsoft.com/office/2007/relationships/hdphoto" Target="../media/hdphoto7.wdp"/><Relationship Id="rId11" Type="http://schemas.openxmlformats.org/officeDocument/2006/relationships/slide" Target="slide31.xml"/><Relationship Id="rId5" Type="http://schemas.openxmlformats.org/officeDocument/2006/relationships/image" Target="../media/image64.png"/><Relationship Id="rId15" Type="http://schemas.openxmlformats.org/officeDocument/2006/relationships/slide" Target="slide32.xml"/><Relationship Id="rId10" Type="http://schemas.openxmlformats.org/officeDocument/2006/relationships/image" Target="../media/image66.GIF"/><Relationship Id="rId19" Type="http://schemas.openxmlformats.org/officeDocument/2006/relationships/image" Target="../media/image71.png"/><Relationship Id="rId4" Type="http://schemas.openxmlformats.org/officeDocument/2006/relationships/image" Target="../media/image63.png"/><Relationship Id="rId9" Type="http://schemas.openxmlformats.org/officeDocument/2006/relationships/slide" Target="slide29.xml"/><Relationship Id="rId14" Type="http://schemas.openxmlformats.org/officeDocument/2006/relationships/image" Target="../media/image68.GIF"/></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2.jpe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microsoft.com/office/2007/relationships/hdphoto" Target="../media/hdphoto8.wdp"/><Relationship Id="rId5" Type="http://schemas.openxmlformats.org/officeDocument/2006/relationships/image" Target="../media/image73.png"/><Relationship Id="rId4" Type="http://schemas.openxmlformats.org/officeDocument/2006/relationships/slide" Target="slide25.xml"/><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4.jpeg"/><Relationship Id="rId7"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slide" Target="slide25.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4.jpeg"/><Relationship Id="rId7"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slide" Target="slide25.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25.xml"/><Relationship Id="rId7" Type="http://schemas.openxmlformats.org/officeDocument/2006/relationships/image" Target="../media/image75.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image" Target="../media/image74.jpe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4.jpeg"/><Relationship Id="rId7"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slide" Target="slide25.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4.jpeg"/><Relationship Id="rId7"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slide" Target="slide25.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4.jpeg"/><Relationship Id="rId7" Type="http://schemas.openxmlformats.org/officeDocument/2006/relationships/image" Target="../media/image73.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slide" Target="slide25.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5160" y="1071880"/>
            <a:ext cx="12940030" cy="3077210"/>
          </a:xfrm>
          <a:prstGeom prst="rect">
            <a:avLst/>
          </a:prstGeom>
        </p:spPr>
      </p:pic>
      <p:pic>
        <p:nvPicPr>
          <p:cNvPr id="9" name="Picture 5"/>
          <p:cNvPicPr>
            <a:picLocks noChangeAspect="1"/>
          </p:cNvPicPr>
          <p:nvPr/>
        </p:nvPicPr>
        <p:blipFill>
          <a:blip r:embed="rId4"/>
          <a:srcRect/>
          <a:stretch>
            <a:fillRect/>
          </a:stretch>
        </p:blipFill>
        <p:spPr>
          <a:xfrm>
            <a:off x="-2456815" y="-848995"/>
            <a:ext cx="5604510" cy="1835785"/>
          </a:xfrm>
          <a:prstGeom prst="rect">
            <a:avLst/>
          </a:prstGeom>
        </p:spPr>
      </p:pic>
      <p:sp>
        <p:nvSpPr>
          <p:cNvPr id="10" name="TextBox 9"/>
          <p:cNvSpPr txBox="1"/>
          <p:nvPr/>
        </p:nvSpPr>
        <p:spPr>
          <a:xfrm>
            <a:off x="6553913" y="3709982"/>
            <a:ext cx="2916183" cy="646331"/>
          </a:xfrm>
          <a:prstGeom prst="rect">
            <a:avLst/>
          </a:prstGeom>
          <a:noFill/>
        </p:spPr>
        <p:txBody>
          <a:bodyPr wrap="none" rtlCol="0">
            <a:spAutoFit/>
          </a:bodyPr>
          <a:lstStyle/>
          <a:p>
            <a:r>
              <a:rPr lang="en-US" sz="3600" dirty="0" err="1">
                <a:solidFill>
                  <a:schemeClr val="tx1">
                    <a:lumMod val="50000"/>
                  </a:schemeClr>
                </a:solidFill>
                <a:latin typeface="Times New Roman" panose="02020603050405020304" pitchFamily="18" charset="0"/>
                <a:cs typeface="Times New Roman" panose="02020603050405020304" pitchFamily="18" charset="0"/>
              </a:rPr>
              <a:t>Giong</a:t>
            </a:r>
            <a:r>
              <a:rPr lang="en-US" sz="3600" dirty="0">
                <a:solidFill>
                  <a:schemeClr val="tx1">
                    <a:lumMod val="50000"/>
                  </a:schemeClr>
                </a:solidFill>
                <a:latin typeface="Times New Roman" panose="02020603050405020304" pitchFamily="18" charset="0"/>
                <a:cs typeface="Times New Roman" panose="02020603050405020304" pitchFamily="18" charset="0"/>
              </a:rPr>
              <a:t>-mi </a:t>
            </a:r>
            <a:r>
              <a:rPr lang="en-US" sz="3600" dirty="0" err="1">
                <a:solidFill>
                  <a:schemeClr val="tx1">
                    <a:lumMod val="50000"/>
                  </a:schemeClr>
                </a:solidFill>
                <a:latin typeface="Times New Roman" panose="02020603050405020304" pitchFamily="18" charset="0"/>
                <a:cs typeface="Times New Roman" panose="02020603050405020304" pitchFamily="18" charset="0"/>
              </a:rPr>
              <a:t>mun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3925570" y="488315"/>
            <a:ext cx="3484245" cy="583565"/>
          </a:xfrm>
          <a:prstGeom prst="rect">
            <a:avLst/>
          </a:prstGeom>
          <a:noFill/>
        </p:spPr>
        <p:txBody>
          <a:bodyPr wrap="square" rtlCol="0">
            <a:spAutoFit/>
          </a:bodyPr>
          <a:lstStyle/>
          <a:p>
            <a:r>
              <a:rPr lang="vi-VN" altLang="en-US" sz="3200" dirty="0">
                <a:solidFill>
                  <a:srgbClr val="FF0000"/>
                </a:solidFill>
              </a:rPr>
              <a:t>Tiết 105+ 106</a:t>
            </a:r>
          </a:p>
        </p:txBody>
      </p:sp>
      <p:sp>
        <p:nvSpPr>
          <p:cNvPr id="4" name="Text Box 3"/>
          <p:cNvSpPr txBox="1"/>
          <p:nvPr/>
        </p:nvSpPr>
        <p:spPr>
          <a:xfrm>
            <a:off x="1850390" y="4845050"/>
            <a:ext cx="6626860" cy="1198880"/>
          </a:xfrm>
          <a:prstGeom prst="rect">
            <a:avLst/>
          </a:prstGeom>
          <a:noFill/>
        </p:spPr>
        <p:txBody>
          <a:bodyPr wrap="square" rtlCol="0">
            <a:spAutoFit/>
          </a:bodyPr>
          <a:lstStyle/>
          <a:p>
            <a:r>
              <a:rPr lang="vi-VN" altLang="en-US" sz="2400" b="1"/>
              <a:t>GV: Nguyễn Thị Huế - THCS Ngọc Mỹ</a:t>
            </a:r>
          </a:p>
          <a:p>
            <a:r>
              <a:rPr lang="vi-VN" altLang="en-US" sz="2400" b="1"/>
              <a:t>Lớp dạy: 6D</a:t>
            </a:r>
          </a:p>
          <a:p>
            <a:r>
              <a:rPr lang="vi-VN" altLang="en-US" sz="2400" b="1"/>
              <a:t>Ngày dạy: 22/3+ 24/3/2025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18181" y="1103451"/>
            <a:ext cx="6352583" cy="3694496"/>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5" name="Rectangle 4"/>
          <p:cNvSpPr/>
          <p:nvPr/>
        </p:nvSpPr>
        <p:spPr>
          <a:xfrm>
            <a:off x="754966" y="1614660"/>
            <a:ext cx="10752405" cy="1015663"/>
          </a:xfrm>
          <a:prstGeom prst="rect">
            <a:avLst/>
          </a:prstGeom>
          <a:noFill/>
          <a:ln>
            <a:solidFill>
              <a:schemeClr val="bg1"/>
            </a:solidFill>
          </a:ln>
        </p:spPr>
        <p:txBody>
          <a:bodyPr wrap="square">
            <a:spAutoFit/>
          </a:bodyPr>
          <a:lstStyle/>
          <a:p>
            <a:pPr algn="just"/>
            <a:r>
              <a:rPr lang="en-US" sz="3000" b="1" dirty="0" err="1">
                <a:solidFill>
                  <a:schemeClr val="tx1">
                    <a:lumMod val="50000"/>
                  </a:schemeClr>
                </a:solidFill>
                <a:latin typeface="Times New Roman" panose="02020603050405020304" pitchFamily="18" charset="0"/>
                <a:cs typeface="Times New Roman" panose="02020603050405020304" pitchFamily="18" charset="0"/>
              </a:rPr>
              <a:t>Văn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bản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câu</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sự</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thay</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đổi</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sinh</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trung</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31596" y="2985868"/>
            <a:ext cx="2219568" cy="1010194"/>
          </a:xfrm>
          <a:prstGeom prst="rect">
            <a:avLst/>
          </a:prstGeom>
        </p:spPr>
      </p:pic>
      <p:sp>
        <p:nvSpPr>
          <p:cNvPr id="7" name="Rectangle 6"/>
          <p:cNvSpPr/>
          <p:nvPr/>
        </p:nvSpPr>
        <p:spPr>
          <a:xfrm>
            <a:off x="1061014" y="3167799"/>
            <a:ext cx="2273029" cy="646331"/>
          </a:xfrm>
          <a:prstGeom prst="rect">
            <a:avLst/>
          </a:prstGeom>
        </p:spPr>
        <p:txBody>
          <a:bodyPr wrap="square">
            <a:spAutoFit/>
          </a:bodyPr>
          <a:lstStyle/>
          <a:p>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tập</a:t>
            </a:r>
            <a:endParaRPr lang="en-US" sz="3600" dirty="0">
              <a:solidFill>
                <a:schemeClr val="tx1">
                  <a:lumMod val="50000"/>
                </a:schemeClr>
              </a:solidFill>
            </a:endParaRPr>
          </a:p>
        </p:txBody>
      </p:sp>
      <p:sp>
        <p:nvSpPr>
          <p:cNvPr id="8" name="Rectangle 7"/>
          <p:cNvSpPr/>
          <p:nvPr/>
        </p:nvSpPr>
        <p:spPr>
          <a:xfrm>
            <a:off x="3463461" y="2985868"/>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suốt</a:t>
            </a:r>
            <a:r>
              <a:rPr lang="en-US" sz="2800" dirty="0">
                <a:solidFill>
                  <a:schemeClr val="tx1">
                    <a:lumMod val="50000"/>
                  </a:schemeClr>
                </a:solidFill>
                <a:latin typeface="Times New Roman" panose="02020603050405020304" pitchFamily="18" charset="0"/>
                <a:cs typeface="Times New Roman" panose="02020603050405020304" pitchFamily="18" charset="0"/>
              </a:rPr>
              <a:t> 24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giờ</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mỗi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trở</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31596" y="4283836"/>
            <a:ext cx="2219568" cy="1010194"/>
          </a:xfrm>
          <a:prstGeom prst="rect">
            <a:avLst/>
          </a:prstGeom>
        </p:spPr>
      </p:pic>
      <p:sp>
        <p:nvSpPr>
          <p:cNvPr id="41" name="Rectangle 40"/>
          <p:cNvSpPr/>
          <p:nvPr/>
        </p:nvSpPr>
        <p:spPr>
          <a:xfrm>
            <a:off x="920337" y="4465767"/>
            <a:ext cx="2273029" cy="646331"/>
          </a:xfrm>
          <a:prstGeom prst="rect">
            <a:avLst/>
          </a:prstGeom>
        </p:spPr>
        <p:txBody>
          <a:bodyPr wrap="square">
            <a:spAutoFit/>
          </a:bodyPr>
          <a:lstStyle/>
          <a:p>
            <a:pPr algn="ctr"/>
            <a:r>
              <a:rPr lang="en-US" sz="3600" b="1" dirty="0" err="1">
                <a:solidFill>
                  <a:schemeClr val="tx1">
                    <a:lumMod val="50000"/>
                  </a:schemeClr>
                </a:solidFill>
                <a:latin typeface="Times New Roman" panose="02020603050405020304" pitchFamily="18" charset="0"/>
                <a:cs typeface="Times New Roman" panose="02020603050405020304" pitchFamily="18" charset="0"/>
              </a:rPr>
              <a:t>Mục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đích</a:t>
            </a:r>
            <a:endParaRPr lang="en-US" sz="3600" dirty="0">
              <a:solidFill>
                <a:schemeClr val="tx1">
                  <a:lumMod val="50000"/>
                </a:schemeClr>
              </a:solidFill>
            </a:endParaRPr>
          </a:p>
        </p:txBody>
      </p:sp>
      <p:sp>
        <p:nvSpPr>
          <p:cNvPr id="9" name="Rectangle 8"/>
          <p:cNvSpPr/>
          <p:nvPr/>
        </p:nvSpPr>
        <p:spPr>
          <a:xfrm>
            <a:off x="3463462" y="4242287"/>
            <a:ext cx="7548275"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Bộc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lộ</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xung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41600" y="5649574"/>
            <a:ext cx="2219568" cy="1010194"/>
          </a:xfrm>
          <a:prstGeom prst="rect">
            <a:avLst/>
          </a:prstGeom>
        </p:spPr>
      </p:pic>
      <p:sp>
        <p:nvSpPr>
          <p:cNvPr id="43" name="Rectangle 42"/>
          <p:cNvSpPr/>
          <p:nvPr/>
        </p:nvSpPr>
        <p:spPr>
          <a:xfrm>
            <a:off x="930341" y="5831505"/>
            <a:ext cx="2273029" cy="646331"/>
          </a:xfrm>
          <a:prstGeom prst="rect">
            <a:avLst/>
          </a:prstGeom>
        </p:spPr>
        <p:txBody>
          <a:bodyPr wrap="square">
            <a:spAutoFit/>
          </a:bodyPr>
          <a:lstStyle/>
          <a:p>
            <a:pPr algn="ctr"/>
            <a:r>
              <a:rPr lang="en-US" sz="3600" b="1" dirty="0" err="1">
                <a:solidFill>
                  <a:schemeClr val="tx1">
                    <a:lumMod val="50000"/>
                  </a:schemeClr>
                </a:solidFill>
                <a:latin typeface="Times New Roman" panose="02020603050405020304" pitchFamily="18" charset="0"/>
                <a:cs typeface="Times New Roman" panose="02020603050405020304" pitchFamily="18" charset="0"/>
              </a:rPr>
              <a:t>Yêu</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cầu</a:t>
            </a:r>
            <a:endParaRPr lang="en-US" sz="3600" dirty="0">
              <a:solidFill>
                <a:schemeClr val="tx1">
                  <a:lumMod val="50000"/>
                </a:schemeClr>
              </a:solidFill>
            </a:endParaRPr>
          </a:p>
        </p:txBody>
      </p:sp>
      <p:sp>
        <p:nvSpPr>
          <p:cNvPr id="10" name="Rectangle 9"/>
          <p:cNvSpPr/>
          <p:nvPr/>
        </p:nvSpPr>
        <p:spPr>
          <a:xfrm>
            <a:off x="3463461" y="5568685"/>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gây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phiền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hoặc</a:t>
            </a:r>
            <a:r>
              <a:rPr lang="en-US" sz="2800" dirty="0">
                <a:solidFill>
                  <a:schemeClr val="tx1">
                    <a:lumMod val="50000"/>
                  </a:schemeClr>
                </a:solidFill>
                <a:latin typeface="Times New Roman" panose="02020603050405020304" pitchFamily="18" charset="0"/>
                <a:cs typeface="Times New Roman" panose="02020603050405020304" pitchFamily="18" charset="0"/>
              </a:rPr>
              <a:t> vi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phạm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nội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trường</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41" grpId="0"/>
      <p:bldP spid="9" grpId="0"/>
      <p:bldP spid="4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2" name="Rectangle 1"/>
          <p:cNvSpPr/>
          <p:nvPr/>
        </p:nvSpPr>
        <p:spPr>
          <a:xfrm>
            <a:off x="848139" y="2023011"/>
            <a:ext cx="6096000" cy="3246530"/>
          </a:xfrm>
          <a:prstGeom prst="rect">
            <a:avLst/>
          </a:prstGeom>
        </p:spPr>
        <p:txBody>
          <a:bodyPr>
            <a:spAutoFit/>
          </a:bodyPr>
          <a:lstStyle/>
          <a:p>
            <a:pPr algn="just">
              <a:lnSpc>
                <a:spcPct val="150000"/>
              </a:lnSpc>
            </a:pPr>
            <a:r>
              <a:rPr lang="vi-VN" sz="2800" dirty="0">
                <a:solidFill>
                  <a:srgbClr val="000000"/>
                </a:solidFill>
                <a:latin typeface="+mj-lt"/>
              </a:rPr>
              <a:t>- GV đã tạo điều kiện cho HS được trải nghiệm thực tế, để mỗi HS tự rút ra được ý nghĩa của hoạt động</a:t>
            </a:r>
          </a:p>
          <a:p>
            <a:pPr algn="just">
              <a:lnSpc>
                <a:spcPct val="150000"/>
              </a:lnSpc>
            </a:pPr>
            <a:r>
              <a:rPr lang="vi-VN" sz="2800" dirty="0">
                <a:solidFill>
                  <a:srgbClr val="000000"/>
                </a:solidFill>
                <a:latin typeface="+mj-lt"/>
              </a:rPr>
              <a:t>→ cách giáo dục giúp người học chủ động, tích cực nắm bắt vấn đề.</a:t>
            </a:r>
            <a:endParaRPr lang="vi-VN" sz="2800" b="0" i="0" dirty="0">
              <a:solidFill>
                <a:srgbClr val="000000"/>
              </a:solidFill>
              <a:effectLst/>
              <a:latin typeface="+mj-l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095" y="1943521"/>
            <a:ext cx="5953734" cy="5953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1434" y="0"/>
            <a:ext cx="6419644" cy="2139881"/>
          </a:xfrm>
          <a:prstGeom prst="rect">
            <a:avLst/>
          </a:prstGeom>
        </p:spPr>
      </p:pic>
      <p:sp>
        <p:nvSpPr>
          <p:cNvPr id="11" name="Rectangle 10"/>
          <p:cNvSpPr/>
          <p:nvPr/>
        </p:nvSpPr>
        <p:spPr>
          <a:xfrm>
            <a:off x="637197" y="1537891"/>
            <a:ext cx="6312243" cy="954107"/>
          </a:xfrm>
          <a:prstGeom prst="rect">
            <a:avLst/>
          </a:prstGeom>
        </p:spPr>
        <p:txBody>
          <a:bodyPr wrap="square">
            <a:spAutoFit/>
          </a:bodyPr>
          <a:lstStyle/>
          <a:p>
            <a:pPr marL="514350" indent="-514350">
              <a:buAutoNum type="alphaLcPeriod"/>
            </a:pPr>
            <a:r>
              <a:rPr lang="en-US" sz="2800" b="1"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7565567" y="1537891"/>
            <a:ext cx="3703195" cy="5008098"/>
            <a:chOff x="7100792" y="1323158"/>
            <a:chExt cx="3703195" cy="5008098"/>
          </a:xfrm>
        </p:grpSpPr>
        <p:sp>
          <p:nvSpPr>
            <p:cNvPr id="12" name="Rectangle 11"/>
            <p:cNvSpPr/>
            <p:nvPr/>
          </p:nvSpPr>
          <p:spPr>
            <a:xfrm>
              <a:off x="7287064" y="1323158"/>
              <a:ext cx="3516923" cy="5008098"/>
            </a:xfrm>
            <a:prstGeom prst="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foregroundMark x1="35667" y1="44500" x2="39667" y2="56750"/>
                          <a14:foregroundMark x1="24917" y1="56917" x2="28333" y2="66417"/>
                          <a14:foregroundMark x1="8417" y1="58167" x2="10167" y2="69833"/>
                          <a14:foregroundMark x1="12000" y1="70833" x2="12000" y2="76333"/>
                          <a14:foregroundMark x1="23417" y1="69000" x2="25583" y2="73583"/>
                          <a14:foregroundMark x1="20083" y1="77167" x2="26417" y2="77167"/>
                          <a14:foregroundMark x1="39500" y1="65833" x2="42417" y2="66667"/>
                          <a14:foregroundMark x1="46000" y1="39833" x2="42250" y2="46750"/>
                          <a14:foregroundMark x1="32333" y1="41917" x2="42250" y2="36667"/>
                          <a14:foregroundMark x1="35917" y1="34500" x2="39083" y2="47667"/>
                          <a14:foregroundMark x1="48583" y1="42167" x2="50250" y2="46167"/>
                          <a14:foregroundMark x1="21750" y1="69417" x2="18833" y2="75083"/>
                          <a14:foregroundMark x1="22000" y1="56917" x2="22000" y2="56917"/>
                          <a14:foregroundMark x1="7000" y1="54000" x2="7000" y2="54000"/>
                          <a14:foregroundMark x1="28500" y1="44917" x2="28500" y2="44917"/>
                          <a14:foregroundMark x1="38250" y1="33083" x2="38250" y2="33083"/>
                          <a14:foregroundMark x1="5500" y1="55833" x2="5500" y2="55833"/>
                        </a14:backgroundRemoval>
                      </a14:imgEffect>
                    </a14:imgLayer>
                  </a14:imgProps>
                </a:ext>
              </a:extLst>
            </a:blip>
            <a:stretch>
              <a:fillRect/>
            </a:stretch>
          </p:blipFill>
          <p:spPr>
            <a:xfrm>
              <a:off x="9060048" y="1743791"/>
              <a:ext cx="1645125" cy="1767086"/>
            </a:xfrm>
            <a:prstGeom prst="rect">
              <a:avLst/>
            </a:prstGeom>
          </p:spPr>
        </p:pic>
        <p:sp>
          <p:nvSpPr>
            <p:cNvPr id="16" name="Rectangle 15"/>
            <p:cNvSpPr/>
            <p:nvPr/>
          </p:nvSpPr>
          <p:spPr>
            <a:xfrm>
              <a:off x="7301132" y="1422067"/>
              <a:ext cx="3440365" cy="400110"/>
            </a:xfrm>
            <a:prstGeom prst="rect">
              <a:avLst/>
            </a:prstGeom>
          </p:spPr>
          <p:txBody>
            <a:bodyPr wrap="none">
              <a:spAutoFit/>
            </a:bodyPr>
            <a:lstStyle/>
            <a:p>
              <a:r>
                <a:rPr lang="en-US" sz="2000" dirty="0" err="1">
                  <a:solidFill>
                    <a:schemeClr val="tx1">
                      <a:lumMod val="50000"/>
                    </a:schemeClr>
                  </a:solidFill>
                  <a:latin typeface="Times New Roman" panose="02020603050405020304" pitchFamily="18" charset="0"/>
                  <a:ea typeface="Times New Roman" panose="02020603050405020304" pitchFamily="18" charset="0"/>
                </a:rPr>
                <a:t>Nhóm</a:t>
              </a:r>
              <a:r>
                <a:rPr lang="en-US" sz="2000" dirty="0">
                  <a:solidFill>
                    <a:schemeClr val="tx1">
                      <a:lumMod val="50000"/>
                    </a:schemeClr>
                  </a:solidFill>
                  <a:latin typeface="Times New Roman" panose="02020603050405020304" pitchFamily="18" charset="0"/>
                  <a:ea typeface="Times New Roman" panose="02020603050405020304" pitchFamily="18" charset="0"/>
                </a:rPr>
                <a:t>:…..…….</a:t>
              </a:r>
              <a:r>
                <a:rPr lang="en-US" sz="2000" dirty="0" err="1">
                  <a:solidFill>
                    <a:schemeClr val="tx1">
                      <a:lumMod val="50000"/>
                    </a:schemeClr>
                  </a:solidFill>
                  <a:latin typeface="Times New Roman" panose="02020603050405020304" pitchFamily="18" charset="0"/>
                  <a:ea typeface="Times New Roman" panose="02020603050405020304" pitchFamily="18" charset="0"/>
                </a:rPr>
                <a:t>Lớp</a:t>
              </a:r>
              <a:r>
                <a:rPr lang="en-US" sz="2000" dirty="0">
                  <a:solidFill>
                    <a:schemeClr val="tx1">
                      <a:lumMod val="50000"/>
                    </a:schemeClr>
                  </a:solidFill>
                  <a:latin typeface="Times New Roman" panose="02020603050405020304" pitchFamily="18" charset="0"/>
                  <a:ea typeface="Times New Roman" panose="02020603050405020304" pitchFamily="18" charset="0"/>
                </a:rPr>
                <a:t>: …………</a:t>
              </a:r>
            </a:p>
          </p:txBody>
        </p:sp>
        <p:pic>
          <p:nvPicPr>
            <p:cNvPr id="18" name="Picture 17"/>
            <p:cNvPicPr>
              <a:picLocks noChangeAspect="1"/>
            </p:cNvPicPr>
            <p:nvPr/>
          </p:nvPicPr>
          <p:blipFill>
            <a:blip r:embed="rId6"/>
            <a:stretch>
              <a:fillRect/>
            </a:stretch>
          </p:blipFill>
          <p:spPr>
            <a:xfrm>
              <a:off x="7100792" y="1822177"/>
              <a:ext cx="2548349" cy="1182727"/>
            </a:xfrm>
            <a:prstGeom prst="rect">
              <a:avLst/>
            </a:prstGeom>
          </p:spPr>
        </p:pic>
        <p:pic>
          <p:nvPicPr>
            <p:cNvPr id="19" name="Picture 18"/>
            <p:cNvPicPr>
              <a:picLocks noChangeAspect="1"/>
            </p:cNvPicPr>
            <p:nvPr/>
          </p:nvPicPr>
          <p:blipFill>
            <a:blip r:embed="rId7"/>
            <a:stretch>
              <a:fillRect/>
            </a:stretch>
          </p:blipFill>
          <p:spPr>
            <a:xfrm>
              <a:off x="7432993" y="3177526"/>
              <a:ext cx="3225064" cy="3133616"/>
            </a:xfrm>
            <a:prstGeom prst="rect">
              <a:avLst/>
            </a:prstGeom>
          </p:spPr>
        </p:pic>
      </p:grpSp>
      <p:pic>
        <p:nvPicPr>
          <p:cNvPr id="22" name="Picture 21"/>
          <p:cNvPicPr>
            <a:picLocks noChangeAspect="1"/>
          </p:cNvPicPr>
          <p:nvPr/>
        </p:nvPicPr>
        <p:blipFill>
          <a:blip r:embed="rId8"/>
          <a:stretch>
            <a:fillRect/>
          </a:stretch>
        </p:blipFill>
        <p:spPr>
          <a:xfrm>
            <a:off x="1468185" y="2322318"/>
            <a:ext cx="5812464" cy="2139881"/>
          </a:xfrm>
          <a:prstGeom prst="rect">
            <a:avLst/>
          </a:prstGeom>
        </p:spPr>
      </p:pic>
      <p:sp>
        <p:nvSpPr>
          <p:cNvPr id="23" name="Rectangle 22"/>
          <p:cNvSpPr/>
          <p:nvPr/>
        </p:nvSpPr>
        <p:spPr>
          <a:xfrm>
            <a:off x="1038396" y="3982133"/>
            <a:ext cx="6312243" cy="1953868"/>
          </a:xfrm>
          <a:prstGeom prst="rect">
            <a:avLst/>
          </a:prstGeom>
        </p:spPr>
        <p:txBody>
          <a:bodyPr wrap="square">
            <a:spAutoFit/>
          </a:bodyPr>
          <a:lstStyle/>
          <a:p>
            <a:pPr algn="just">
              <a:lnSpc>
                <a:spcPct val="150000"/>
              </a:lnSpc>
            </a:pPr>
            <a:r>
              <a:rPr lang="en-US" sz="2800" b="1" dirty="0" err="1">
                <a:solidFill>
                  <a:schemeClr val="tx1">
                    <a:lumMod val="50000"/>
                  </a:schemeClr>
                </a:solidFill>
                <a:latin typeface="Times New Roman" panose="02020603050405020304" pitchFamily="18" charset="0"/>
                <a:ea typeface="Times New Roman" panose="02020603050405020304" pitchFamily="18" charset="0"/>
              </a:rPr>
              <a:t>Hình</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thức</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lựa</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chọn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cặp</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đôi</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và</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hoàn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thành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Phiếu</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học</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tập</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b="1" dirty="0" err="1">
                <a:solidFill>
                  <a:schemeClr val="tx1">
                    <a:lumMod val="50000"/>
                  </a:schemeClr>
                </a:solidFill>
                <a:latin typeface="Times New Roman" panose="02020603050405020304" pitchFamily="18" charset="0"/>
                <a:ea typeface="Times New Roman" panose="02020603050405020304" pitchFamily="18" charset="0"/>
              </a:rPr>
              <a:t>Thời</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gian</a:t>
            </a:r>
            <a:r>
              <a:rPr lang="en-US" sz="2800" dirty="0">
                <a:solidFill>
                  <a:schemeClr val="tx1">
                    <a:lumMod val="50000"/>
                  </a:schemeClr>
                </a:solidFill>
                <a:latin typeface="Times New Roman" panose="02020603050405020304" pitchFamily="18" charset="0"/>
                <a:ea typeface="Times New Roman" panose="02020603050405020304" pitchFamily="18" charset="0"/>
              </a:rPr>
              <a:t>: 5 </a:t>
            </a:r>
            <a:r>
              <a:rPr lang="en-US" sz="2800" dirty="0" err="1">
                <a:solidFill>
                  <a:schemeClr val="tx1">
                    <a:lumMod val="50000"/>
                  </a:schemeClr>
                </a:solidFill>
                <a:latin typeface="Times New Roman" panose="02020603050405020304" pitchFamily="18" charset="0"/>
                <a:ea typeface="Times New Roman" panose="02020603050405020304" pitchFamily="18" charset="0"/>
              </a:rPr>
              <a:t>phút</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80">
                                          <p:stCondLst>
                                            <p:cond delay="0"/>
                                          </p:stCondLst>
                                        </p:cTn>
                                        <p:tgtEl>
                                          <p:spTgt spid="23"/>
                                        </p:tgtEl>
                                      </p:cBhvr>
                                    </p:animEffect>
                                    <p:anim calcmode="lin" valueType="num">
                                      <p:cBhvr>
                                        <p:cTn id="3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9" dur="26">
                                          <p:stCondLst>
                                            <p:cond delay="650"/>
                                          </p:stCondLst>
                                        </p:cTn>
                                        <p:tgtEl>
                                          <p:spTgt spid="23"/>
                                        </p:tgtEl>
                                      </p:cBhvr>
                                      <p:to x="100000" y="60000"/>
                                    </p:animScale>
                                    <p:animScale>
                                      <p:cBhvr>
                                        <p:cTn id="40" dur="166" decel="50000">
                                          <p:stCondLst>
                                            <p:cond delay="676"/>
                                          </p:stCondLst>
                                        </p:cTn>
                                        <p:tgtEl>
                                          <p:spTgt spid="23"/>
                                        </p:tgtEl>
                                      </p:cBhvr>
                                      <p:to x="100000" y="100000"/>
                                    </p:animScale>
                                    <p:animScale>
                                      <p:cBhvr>
                                        <p:cTn id="41" dur="26">
                                          <p:stCondLst>
                                            <p:cond delay="1312"/>
                                          </p:stCondLst>
                                        </p:cTn>
                                        <p:tgtEl>
                                          <p:spTgt spid="23"/>
                                        </p:tgtEl>
                                      </p:cBhvr>
                                      <p:to x="100000" y="80000"/>
                                    </p:animScale>
                                    <p:animScale>
                                      <p:cBhvr>
                                        <p:cTn id="42" dur="166" decel="50000">
                                          <p:stCondLst>
                                            <p:cond delay="1338"/>
                                          </p:stCondLst>
                                        </p:cTn>
                                        <p:tgtEl>
                                          <p:spTgt spid="23"/>
                                        </p:tgtEl>
                                      </p:cBhvr>
                                      <p:to x="100000" y="100000"/>
                                    </p:animScale>
                                    <p:animScale>
                                      <p:cBhvr>
                                        <p:cTn id="43" dur="26">
                                          <p:stCondLst>
                                            <p:cond delay="1642"/>
                                          </p:stCondLst>
                                        </p:cTn>
                                        <p:tgtEl>
                                          <p:spTgt spid="23"/>
                                        </p:tgtEl>
                                      </p:cBhvr>
                                      <p:to x="100000" y="90000"/>
                                    </p:animScale>
                                    <p:animScale>
                                      <p:cBhvr>
                                        <p:cTn id="44" dur="166" decel="50000">
                                          <p:stCondLst>
                                            <p:cond delay="1668"/>
                                          </p:stCondLst>
                                        </p:cTn>
                                        <p:tgtEl>
                                          <p:spTgt spid="23"/>
                                        </p:tgtEl>
                                      </p:cBhvr>
                                      <p:to x="100000" y="100000"/>
                                    </p:animScale>
                                    <p:animScale>
                                      <p:cBhvr>
                                        <p:cTn id="45" dur="26">
                                          <p:stCondLst>
                                            <p:cond delay="1808"/>
                                          </p:stCondLst>
                                        </p:cTn>
                                        <p:tgtEl>
                                          <p:spTgt spid="23"/>
                                        </p:tgtEl>
                                      </p:cBhvr>
                                      <p:to x="100000" y="95000"/>
                                    </p:animScale>
                                    <p:animScale>
                                      <p:cBhvr>
                                        <p:cTn id="46" dur="166" decel="50000">
                                          <p:stCondLst>
                                            <p:cond delay="1834"/>
                                          </p:stCondLst>
                                        </p:cTn>
                                        <p:tgtEl>
                                          <p:spTgt spid="23"/>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80">
                                          <p:stCondLst>
                                            <p:cond delay="0"/>
                                          </p:stCondLst>
                                        </p:cTn>
                                        <p:tgtEl>
                                          <p:spTgt spid="20"/>
                                        </p:tgtEl>
                                      </p:cBhvr>
                                    </p:animEffect>
                                    <p:anim calcmode="lin" valueType="num">
                                      <p:cBhvr>
                                        <p:cTn id="5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5" dur="26">
                                          <p:stCondLst>
                                            <p:cond delay="650"/>
                                          </p:stCondLst>
                                        </p:cTn>
                                        <p:tgtEl>
                                          <p:spTgt spid="20"/>
                                        </p:tgtEl>
                                      </p:cBhvr>
                                      <p:to x="100000" y="60000"/>
                                    </p:animScale>
                                    <p:animScale>
                                      <p:cBhvr>
                                        <p:cTn id="56" dur="166" decel="50000">
                                          <p:stCondLst>
                                            <p:cond delay="676"/>
                                          </p:stCondLst>
                                        </p:cTn>
                                        <p:tgtEl>
                                          <p:spTgt spid="20"/>
                                        </p:tgtEl>
                                      </p:cBhvr>
                                      <p:to x="100000" y="100000"/>
                                    </p:animScale>
                                    <p:animScale>
                                      <p:cBhvr>
                                        <p:cTn id="57" dur="26">
                                          <p:stCondLst>
                                            <p:cond delay="1312"/>
                                          </p:stCondLst>
                                        </p:cTn>
                                        <p:tgtEl>
                                          <p:spTgt spid="20"/>
                                        </p:tgtEl>
                                      </p:cBhvr>
                                      <p:to x="100000" y="80000"/>
                                    </p:animScale>
                                    <p:animScale>
                                      <p:cBhvr>
                                        <p:cTn id="58" dur="166" decel="50000">
                                          <p:stCondLst>
                                            <p:cond delay="1338"/>
                                          </p:stCondLst>
                                        </p:cTn>
                                        <p:tgtEl>
                                          <p:spTgt spid="20"/>
                                        </p:tgtEl>
                                      </p:cBhvr>
                                      <p:to x="100000" y="100000"/>
                                    </p:animScale>
                                    <p:animScale>
                                      <p:cBhvr>
                                        <p:cTn id="59" dur="26">
                                          <p:stCondLst>
                                            <p:cond delay="1642"/>
                                          </p:stCondLst>
                                        </p:cTn>
                                        <p:tgtEl>
                                          <p:spTgt spid="20"/>
                                        </p:tgtEl>
                                      </p:cBhvr>
                                      <p:to x="100000" y="90000"/>
                                    </p:animScale>
                                    <p:animScale>
                                      <p:cBhvr>
                                        <p:cTn id="60" dur="166" decel="50000">
                                          <p:stCondLst>
                                            <p:cond delay="1668"/>
                                          </p:stCondLst>
                                        </p:cTn>
                                        <p:tgtEl>
                                          <p:spTgt spid="20"/>
                                        </p:tgtEl>
                                      </p:cBhvr>
                                      <p:to x="100000" y="100000"/>
                                    </p:animScale>
                                    <p:animScale>
                                      <p:cBhvr>
                                        <p:cTn id="61" dur="26">
                                          <p:stCondLst>
                                            <p:cond delay="1808"/>
                                          </p:stCondLst>
                                        </p:cTn>
                                        <p:tgtEl>
                                          <p:spTgt spid="20"/>
                                        </p:tgtEl>
                                      </p:cBhvr>
                                      <p:to x="100000" y="95000"/>
                                    </p:animScale>
                                    <p:animScale>
                                      <p:cBhvr>
                                        <p:cTn id="6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371061" y="265239"/>
          <a:ext cx="11489245" cy="6255025"/>
        </p:xfrm>
        <a:graphic>
          <a:graphicData uri="http://schemas.openxmlformats.org/drawingml/2006/table">
            <a:tbl>
              <a:tblPr firstRow="1" bandRow="1">
                <a:tableStyleId>{5940675A-B579-460E-94D1-54222C63F5DA}</a:tableStyleId>
              </a:tblPr>
              <a:tblGrid>
                <a:gridCol w="1040880">
                  <a:extLst>
                    <a:ext uri="{9D8B030D-6E8A-4147-A177-3AD203B41FA5}">
                      <a16:colId xmlns:a16="http://schemas.microsoft.com/office/drawing/2014/main" val="20000"/>
                    </a:ext>
                  </a:extLst>
                </a:gridCol>
                <a:gridCol w="5858429">
                  <a:extLst>
                    <a:ext uri="{9D8B030D-6E8A-4147-A177-3AD203B41FA5}">
                      <a16:colId xmlns:a16="http://schemas.microsoft.com/office/drawing/2014/main" val="20001"/>
                    </a:ext>
                  </a:extLst>
                </a:gridCol>
                <a:gridCol w="4589936">
                  <a:extLst>
                    <a:ext uri="{9D8B030D-6E8A-4147-A177-3AD203B41FA5}">
                      <a16:colId xmlns:a16="http://schemas.microsoft.com/office/drawing/2014/main" val="20002"/>
                    </a:ext>
                  </a:extLst>
                </a:gridCol>
              </a:tblGrid>
              <a:tr h="583095">
                <a:tc>
                  <a:txBody>
                    <a:bodyPr/>
                    <a:lstStyle/>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Khác</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biệt</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vô</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Khác</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biệt</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có</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extLst>
                  <a:ext uri="{0D108BD9-81ED-4DB2-BD59-A6C34878D82A}">
                    <a16:rowId xmlns:a16="http://schemas.microsoft.com/office/drawing/2014/main" val="10000"/>
                  </a:ext>
                </a:extLst>
              </a:tr>
              <a:tr h="3829878">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Biểu</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hiện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842052">
                <a:tc>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baseline="0" dirty="0">
                          <a:solidFill>
                            <a:schemeClr val="bg1"/>
                          </a:solidFill>
                          <a:latin typeface="Times New Roman" panose="02020603050405020304" pitchFamily="18" charset="0"/>
                          <a:cs typeface="Times New Roman" panose="02020603050405020304" pitchFamily="18" charset="0"/>
                        </a:rPr>
                        <a:t> </a:t>
                      </a:r>
                      <a:r>
                        <a:rPr lang="en-US" sz="3200" b="1" baseline="0" dirty="0" err="1">
                          <a:solidFill>
                            <a:schemeClr val="bg1"/>
                          </a:solidFill>
                          <a:latin typeface="Times New Roman" panose="02020603050405020304" pitchFamily="18" charset="0"/>
                          <a:cs typeface="Times New Roman" panose="02020603050405020304" pitchFamily="18" charset="0"/>
                        </a:rPr>
                        <a:t>quả</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l"/>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14" name="Rectangle 13"/>
          <p:cNvSpPr/>
          <p:nvPr/>
        </p:nvSpPr>
        <p:spPr>
          <a:xfrm>
            <a:off x="3245927" y="786512"/>
            <a:ext cx="2347117" cy="523220"/>
          </a:xfrm>
          <a:prstGeom prst="rect">
            <a:avLst/>
          </a:prstGeom>
        </p:spPr>
        <p:txBody>
          <a:bodyPr wrap="none">
            <a:spAutoFit/>
          </a:bodyPr>
          <a:lstStyle/>
          <a:p>
            <a:r>
              <a:rPr lang="en-US" sz="2800" b="1" i="1" u="sng" dirty="0" err="1">
                <a:solidFill>
                  <a:srgbClr val="FF0000"/>
                </a:solidFill>
                <a:latin typeface="Times New Roman" panose="02020603050405020304" pitchFamily="18" charset="0"/>
                <a:ea typeface="Times New Roman" panose="02020603050405020304" pitchFamily="18" charset="0"/>
              </a:rPr>
              <a:t>Tôi</a:t>
            </a:r>
            <a:r>
              <a:rPr lang="en-US" sz="2800" b="1" i="1" u="sng" dirty="0">
                <a:solidFill>
                  <a:srgbClr val="FF0000"/>
                </a:solidFill>
                <a:latin typeface="Times New Roman" panose="02020603050405020304" pitchFamily="18" charset="0"/>
                <a:ea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rPr>
              <a:t>và</a:t>
            </a:r>
            <a:r>
              <a:rPr lang="en-US" sz="2800" b="1" i="1" u="sng" dirty="0">
                <a:solidFill>
                  <a:srgbClr val="FF0000"/>
                </a:solidFill>
                <a:latin typeface="Times New Roman" panose="02020603050405020304" pitchFamily="18" charset="0"/>
                <a:ea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rPr>
              <a:t>các</a:t>
            </a:r>
            <a:r>
              <a:rPr lang="en-US" sz="2800" b="1" i="1" u="sng" dirty="0">
                <a:solidFill>
                  <a:srgbClr val="FF0000"/>
                </a:solidFill>
                <a:latin typeface="Times New Roman" panose="02020603050405020304" pitchFamily="18" charset="0"/>
                <a:ea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rPr>
              <a:t>bạn</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8898173" y="786512"/>
            <a:ext cx="1072730" cy="523220"/>
          </a:xfrm>
          <a:prstGeom prst="rect">
            <a:avLst/>
          </a:prstGeom>
        </p:spPr>
        <p:txBody>
          <a:bodyPr wrap="none">
            <a:spAutoFit/>
          </a:bodyPr>
          <a:lstStyle/>
          <a:p>
            <a:r>
              <a:rPr lang="en-US" sz="2800" b="1" i="1" u="sng" dirty="0" err="1">
                <a:solidFill>
                  <a:srgbClr val="FF0000"/>
                </a:solidFill>
                <a:latin typeface="Times New Roman" panose="02020603050405020304" pitchFamily="18" charset="0"/>
                <a:ea typeface="Times New Roman" panose="02020603050405020304" pitchFamily="18" charset="0"/>
              </a:rPr>
              <a:t>Bạn</a:t>
            </a:r>
            <a:r>
              <a:rPr lang="en-US" sz="2800" b="1" i="1" u="sng" dirty="0">
                <a:solidFill>
                  <a:srgbClr val="FF0000"/>
                </a:solidFill>
                <a:latin typeface="Times New Roman" panose="02020603050405020304" pitchFamily="18" charset="0"/>
                <a:ea typeface="Times New Roman" panose="02020603050405020304" pitchFamily="18" charset="0"/>
              </a:rPr>
              <a:t> J</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1465729" y="1309732"/>
            <a:ext cx="5754687" cy="3170099"/>
          </a:xfrm>
          <a:prstGeom prst="rect">
            <a:avLst/>
          </a:prstGeom>
        </p:spPr>
        <p:txBody>
          <a:bodyPr wrap="square">
            <a:spAutoFit/>
          </a:bodyPr>
          <a:lstStyle/>
          <a:p>
            <a:pPr algn="just"/>
            <a:r>
              <a:rPr lang="en-US" sz="2500" b="1" i="1" u="sng" dirty="0" err="1">
                <a:solidFill>
                  <a:schemeClr val="tx1">
                    <a:lumMod val="50000"/>
                  </a:schemeClr>
                </a:solidFill>
                <a:latin typeface="Times New Roman" panose="02020603050405020304" pitchFamily="18" charset="0"/>
                <a:ea typeface="Times New Roman" panose="02020603050405020304" pitchFamily="18" charset="0"/>
              </a:rPr>
              <a:t>Tôi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trường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bộ</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phục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kì</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dị</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bộ</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a:solidFill>
                  <a:schemeClr val="tx1">
                    <a:lumMod val="50000"/>
                  </a:schemeClr>
                </a:solidFill>
                <a:latin typeface="Times New Roman" panose="02020603050405020304" pitchFamily="18" charset="0"/>
                <a:ea typeface="Times New Roman" panose="02020603050405020304" pitchFamily="18" charset="0"/>
              </a:rPr>
              <a:t> pi-</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gia</a:t>
            </a:r>
            <a:r>
              <a:rPr lang="en-US" sz="2500" i="1" dirty="0">
                <a:solidFill>
                  <a:schemeClr val="tx1">
                    <a:lumMod val="50000"/>
                  </a:schemeClr>
                </a:solidFill>
                <a:latin typeface="Times New Roman" panose="02020603050405020304" pitchFamily="18" charset="0"/>
                <a:ea typeface="Times New Roman" panose="02020603050405020304" pitchFamily="18" charset="0"/>
              </a:rPr>
              <a:t>-ma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hợp</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áo</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thun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dài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tay</a:t>
            </a:r>
            <a:r>
              <a:rPr lang="en-US" sz="2500" i="1" dirty="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b="1" i="1" u="sng" dirty="0" err="1">
                <a:solidFill>
                  <a:schemeClr val="tx1">
                    <a:lumMod val="50000"/>
                  </a:schemeClr>
                </a:solidFill>
                <a:latin typeface="Times New Roman" panose="02020603050405020304" pitchFamily="18" charset="0"/>
                <a:ea typeface="Times New Roman" panose="02020603050405020304" pitchFamily="18" charset="0"/>
              </a:rPr>
              <a:t>Các</a:t>
            </a:r>
            <a:r>
              <a:rPr lang="en-US" sz="2500" b="1" i="1" u="sng" dirty="0">
                <a:solidFill>
                  <a:schemeClr val="tx1">
                    <a:lumMod val="50000"/>
                  </a:schemeClr>
                </a:solidFill>
                <a:latin typeface="Times New Roman" panose="02020603050405020304" pitchFamily="18" charset="0"/>
                <a:ea typeface="Times New Roman" panose="02020603050405020304" pitchFamily="18" charset="0"/>
              </a:rPr>
              <a:t> </a:t>
            </a:r>
            <a:r>
              <a:rPr lang="en-US" sz="2500" b="1" i="1" u="sng" dirty="0" err="1">
                <a:solidFill>
                  <a:schemeClr val="tx1">
                    <a:lumMod val="50000"/>
                  </a:schemeClr>
                </a:solidFill>
                <a:latin typeface="Times New Roman" panose="02020603050405020304" pitchFamily="18" charset="0"/>
                <a:ea typeface="Times New Roman" panose="02020603050405020304" pitchFamily="18" charset="0"/>
              </a:rPr>
              <a:t>bạn</a:t>
            </a:r>
            <a:r>
              <a:rPr lang="en-US" sz="2500" b="1" i="1" u="sng" dirty="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kiểu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tóc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kì</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quặc</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trò</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quái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đản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sức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và</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điểm</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Tham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gia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những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hoạt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động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ngu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ngốc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gây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chú</a:t>
            </a:r>
            <a:r>
              <a:rPr lang="en-US" sz="2500" i="1" dirty="0">
                <a:solidFill>
                  <a:schemeClr val="tx1">
                    <a:lumMod val="50000"/>
                  </a:schemeClr>
                </a:solidFill>
                <a:latin typeface="Times New Roman" panose="02020603050405020304" pitchFamily="18" charset="0"/>
                <a:ea typeface="Times New Roman" panose="02020603050405020304" pitchFamily="18" charset="0"/>
              </a:rPr>
              <a:t> ý</a:t>
            </a:r>
          </a:p>
        </p:txBody>
      </p:sp>
      <p:sp>
        <p:nvSpPr>
          <p:cNvPr id="24" name="Rectangle 23"/>
          <p:cNvSpPr/>
          <p:nvPr/>
        </p:nvSpPr>
        <p:spPr>
          <a:xfrm>
            <a:off x="7373243" y="1309731"/>
            <a:ext cx="4285358" cy="3170099"/>
          </a:xfrm>
          <a:prstGeom prst="rect">
            <a:avLst/>
          </a:prstGeom>
        </p:spPr>
        <p:txBody>
          <a:bodyPr wrap="square">
            <a:spAutoFit/>
          </a:bodyPr>
          <a:lstStyle/>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Vẫn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lớp</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ăn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mặc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như</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mọi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ngày</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Đứng</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lên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trả</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câu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hỏi</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Phát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biểu</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từ</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tốn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lịch</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cô</a:t>
            </a:r>
            <a:r>
              <a:rPr lang="en-US" sz="2500" i="1" dirty="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Cuối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tiết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học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tiến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lên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phía</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trước</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và</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bắt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tay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giáo</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như</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cảm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ơn</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thầm</a:t>
            </a:r>
            <a:r>
              <a:rPr lang="en-US" sz="2500" i="1" dirty="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rPr>
              <a:t>lặng</a:t>
            </a:r>
            <a:r>
              <a:rPr lang="en-US" sz="2500" i="1" dirty="0">
                <a:solidFill>
                  <a:schemeClr val="tx1">
                    <a:lumMod val="50000"/>
                  </a:schemeClr>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1465728" y="4716321"/>
            <a:ext cx="5754687"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Nhiều</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làm</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tương</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không</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lố</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bịch</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kì</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quái</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Nhận</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ra</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vô</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nghĩa</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7373244" y="4716321"/>
            <a:ext cx="4285358"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Ban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đầu</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cười</a:t>
            </a:r>
            <a:endPar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Về</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sau</a:t>
            </a:r>
            <a:r>
              <a:rPr lang="en-US" sz="2500" b="1"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nể</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phục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và</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được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mọi</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đặc</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chú</a:t>
            </a:r>
            <a:r>
              <a:rPr lang="en-US" sz="2500" i="1" dirty="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ý </a:t>
            </a:r>
            <a:r>
              <a:rPr lang="en-US" sz="2500" i="1" dirty="0" err="1">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hơn</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1000"/>
                                        <p:tgtEl>
                                          <p:spTgt spid="21">
                                            <p:txEl>
                                              <p:pRg st="0" end="0"/>
                                            </p:txEl>
                                          </p:spTgt>
                                        </p:tgtEl>
                                      </p:cBhvr>
                                    </p:animEffect>
                                    <p:anim calcmode="lin" valueType="num">
                                      <p:cBhvr>
                                        <p:cTn id="2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1000"/>
                                        <p:tgtEl>
                                          <p:spTgt spid="21">
                                            <p:txEl>
                                              <p:pRg st="1" end="1"/>
                                            </p:txEl>
                                          </p:spTgt>
                                        </p:tgtEl>
                                      </p:cBhvr>
                                    </p:animEffect>
                                    <p:anim calcmode="lin" valueType="num">
                                      <p:cBhvr>
                                        <p:cTn id="32"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wipe(down)">
                                      <p:cBhvr>
                                        <p:cTn id="38" dur="500"/>
                                        <p:tgtEl>
                                          <p:spTgt spid="2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Effect transition="in" filter="wipe(down)">
                                      <p:cBhvr>
                                        <p:cTn id="43" dur="500"/>
                                        <p:tgtEl>
                                          <p:spTgt spid="2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xEl>
                                              <p:pRg st="4" end="4"/>
                                            </p:txEl>
                                          </p:spTgt>
                                        </p:tgtEl>
                                        <p:attrNameLst>
                                          <p:attrName>style.visibility</p:attrName>
                                        </p:attrNameLst>
                                      </p:cBhvr>
                                      <p:to>
                                        <p:strVal val="visible"/>
                                      </p:to>
                                    </p:set>
                                    <p:animEffect transition="in" filter="fade">
                                      <p:cBhvr>
                                        <p:cTn id="48" dur="1000"/>
                                        <p:tgtEl>
                                          <p:spTgt spid="21">
                                            <p:txEl>
                                              <p:pRg st="4" end="4"/>
                                            </p:txEl>
                                          </p:spTgt>
                                        </p:tgtEl>
                                      </p:cBhvr>
                                    </p:animEffect>
                                    <p:anim calcmode="lin" valueType="num">
                                      <p:cBhvr>
                                        <p:cTn id="4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down)">
                                      <p:cBhvr>
                                        <p:cTn id="55" dur="500"/>
                                        <p:tgtEl>
                                          <p:spTgt spid="2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xEl>
                                              <p:pRg st="1" end="1"/>
                                            </p:txEl>
                                          </p:spTgt>
                                        </p:tgtEl>
                                        <p:attrNameLst>
                                          <p:attrName>style.visibility</p:attrName>
                                        </p:attrNameLst>
                                      </p:cBhvr>
                                      <p:to>
                                        <p:strVal val="visible"/>
                                      </p:to>
                                    </p:set>
                                    <p:animEffect transition="in" filter="barn(inVertical)">
                                      <p:cBhvr>
                                        <p:cTn id="60" dur="500"/>
                                        <p:tgtEl>
                                          <p:spTgt spid="2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xEl>
                                              <p:pRg st="2" end="2"/>
                                            </p:txEl>
                                          </p:spTgt>
                                        </p:tgtEl>
                                        <p:attrNameLst>
                                          <p:attrName>style.visibility</p:attrName>
                                        </p:attrNameLst>
                                      </p:cBhvr>
                                      <p:to>
                                        <p:strVal val="visible"/>
                                      </p:to>
                                    </p:set>
                                    <p:animEffect transition="in" filter="fade">
                                      <p:cBhvr>
                                        <p:cTn id="65" dur="1000"/>
                                        <p:tgtEl>
                                          <p:spTgt spid="24">
                                            <p:txEl>
                                              <p:pRg st="2" end="2"/>
                                            </p:txEl>
                                          </p:spTgt>
                                        </p:tgtEl>
                                      </p:cBhvr>
                                    </p:animEffect>
                                    <p:anim calcmode="lin" valueType="num">
                                      <p:cBhvr>
                                        <p:cTn id="66"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24">
                                            <p:txEl>
                                              <p:pRg st="3" end="3"/>
                                            </p:txEl>
                                          </p:spTgt>
                                        </p:tgtEl>
                                        <p:attrNameLst>
                                          <p:attrName>style.visibility</p:attrName>
                                        </p:attrNameLst>
                                      </p:cBhvr>
                                      <p:to>
                                        <p:strVal val="visible"/>
                                      </p:to>
                                    </p:set>
                                    <p:animEffect transition="in" filter="wipe(down)">
                                      <p:cBhvr>
                                        <p:cTn id="72" dur="580">
                                          <p:stCondLst>
                                            <p:cond delay="0"/>
                                          </p:stCondLst>
                                        </p:cTn>
                                        <p:tgtEl>
                                          <p:spTgt spid="24">
                                            <p:txEl>
                                              <p:pRg st="3" end="3"/>
                                            </p:txEl>
                                          </p:spTgt>
                                        </p:tgtEl>
                                      </p:cBhvr>
                                    </p:animEffect>
                                    <p:anim calcmode="lin" valueType="num">
                                      <p:cBhvr>
                                        <p:cTn id="73" dur="1822" tmFilter="0,0; 0.14,0.36; 0.43,0.73; 0.71,0.91; 1.0,1.0">
                                          <p:stCondLst>
                                            <p:cond delay="0"/>
                                          </p:stCondLst>
                                        </p:cTn>
                                        <p:tgtEl>
                                          <p:spTgt spid="24">
                                            <p:txEl>
                                              <p:pRg st="3" end="3"/>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4">
                                            <p:txEl>
                                              <p:pRg st="3" end="3"/>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4">
                                            <p:txEl>
                                              <p:pRg st="3" end="3"/>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4">
                                            <p:txEl>
                                              <p:pRg st="3" end="3"/>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4">
                                            <p:txEl>
                                              <p:pRg st="3" end="3"/>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24">
                                            <p:txEl>
                                              <p:pRg st="3" end="3"/>
                                            </p:txEl>
                                          </p:spTgt>
                                        </p:tgtEl>
                                      </p:cBhvr>
                                      <p:to x="100000" y="60000"/>
                                    </p:animScale>
                                    <p:animScale>
                                      <p:cBhvr>
                                        <p:cTn id="79" dur="166" decel="50000">
                                          <p:stCondLst>
                                            <p:cond delay="676"/>
                                          </p:stCondLst>
                                        </p:cTn>
                                        <p:tgtEl>
                                          <p:spTgt spid="24">
                                            <p:txEl>
                                              <p:pRg st="3" end="3"/>
                                            </p:txEl>
                                          </p:spTgt>
                                        </p:tgtEl>
                                      </p:cBhvr>
                                      <p:to x="100000" y="100000"/>
                                    </p:animScale>
                                    <p:animScale>
                                      <p:cBhvr>
                                        <p:cTn id="80" dur="26">
                                          <p:stCondLst>
                                            <p:cond delay="1312"/>
                                          </p:stCondLst>
                                        </p:cTn>
                                        <p:tgtEl>
                                          <p:spTgt spid="24">
                                            <p:txEl>
                                              <p:pRg st="3" end="3"/>
                                            </p:txEl>
                                          </p:spTgt>
                                        </p:tgtEl>
                                      </p:cBhvr>
                                      <p:to x="100000" y="80000"/>
                                    </p:animScale>
                                    <p:animScale>
                                      <p:cBhvr>
                                        <p:cTn id="81" dur="166" decel="50000">
                                          <p:stCondLst>
                                            <p:cond delay="1338"/>
                                          </p:stCondLst>
                                        </p:cTn>
                                        <p:tgtEl>
                                          <p:spTgt spid="24">
                                            <p:txEl>
                                              <p:pRg st="3" end="3"/>
                                            </p:txEl>
                                          </p:spTgt>
                                        </p:tgtEl>
                                      </p:cBhvr>
                                      <p:to x="100000" y="100000"/>
                                    </p:animScale>
                                    <p:animScale>
                                      <p:cBhvr>
                                        <p:cTn id="82" dur="26">
                                          <p:stCondLst>
                                            <p:cond delay="1642"/>
                                          </p:stCondLst>
                                        </p:cTn>
                                        <p:tgtEl>
                                          <p:spTgt spid="24">
                                            <p:txEl>
                                              <p:pRg st="3" end="3"/>
                                            </p:txEl>
                                          </p:spTgt>
                                        </p:tgtEl>
                                      </p:cBhvr>
                                      <p:to x="100000" y="90000"/>
                                    </p:animScale>
                                    <p:animScale>
                                      <p:cBhvr>
                                        <p:cTn id="83" dur="166" decel="50000">
                                          <p:stCondLst>
                                            <p:cond delay="1668"/>
                                          </p:stCondLst>
                                        </p:cTn>
                                        <p:tgtEl>
                                          <p:spTgt spid="24">
                                            <p:txEl>
                                              <p:pRg st="3" end="3"/>
                                            </p:txEl>
                                          </p:spTgt>
                                        </p:tgtEl>
                                      </p:cBhvr>
                                      <p:to x="100000" y="100000"/>
                                    </p:animScale>
                                    <p:animScale>
                                      <p:cBhvr>
                                        <p:cTn id="84" dur="26">
                                          <p:stCondLst>
                                            <p:cond delay="1808"/>
                                          </p:stCondLst>
                                        </p:cTn>
                                        <p:tgtEl>
                                          <p:spTgt spid="24">
                                            <p:txEl>
                                              <p:pRg st="3" end="3"/>
                                            </p:txEl>
                                          </p:spTgt>
                                        </p:tgtEl>
                                      </p:cBhvr>
                                      <p:to x="100000" y="95000"/>
                                    </p:animScale>
                                    <p:animScale>
                                      <p:cBhvr>
                                        <p:cTn id="85" dur="166" decel="50000">
                                          <p:stCondLst>
                                            <p:cond delay="1834"/>
                                          </p:stCondLst>
                                        </p:cTn>
                                        <p:tgtEl>
                                          <p:spTgt spid="24">
                                            <p:txEl>
                                              <p:pRg st="3" end="3"/>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5">
                                            <p:txEl>
                                              <p:pRg st="0" end="0"/>
                                            </p:txEl>
                                          </p:spTgt>
                                        </p:tgtEl>
                                        <p:attrNameLst>
                                          <p:attrName>style.visibility</p:attrName>
                                        </p:attrNameLst>
                                      </p:cBhvr>
                                      <p:to>
                                        <p:strVal val="visible"/>
                                      </p:to>
                                    </p:set>
                                    <p:animEffect transition="in" filter="fade">
                                      <p:cBhvr>
                                        <p:cTn id="90" dur="1000"/>
                                        <p:tgtEl>
                                          <p:spTgt spid="25">
                                            <p:txEl>
                                              <p:pRg st="0" end="0"/>
                                            </p:txEl>
                                          </p:spTgt>
                                        </p:tgtEl>
                                      </p:cBhvr>
                                    </p:animEffect>
                                    <p:anim calcmode="lin" valueType="num">
                                      <p:cBhvr>
                                        <p:cTn id="9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1" end="1"/>
                                            </p:txEl>
                                          </p:spTgt>
                                        </p:tgtEl>
                                        <p:attrNameLst>
                                          <p:attrName>style.visibility</p:attrName>
                                        </p:attrNameLst>
                                      </p:cBhvr>
                                      <p:to>
                                        <p:strVal val="visible"/>
                                      </p:to>
                                    </p:set>
                                    <p:animEffect transition="in" filter="barn(inVertical)">
                                      <p:cBhvr>
                                        <p:cTn id="97" dur="500"/>
                                        <p:tgtEl>
                                          <p:spTgt spid="25">
                                            <p:txEl>
                                              <p:pRg st="1" end="1"/>
                                            </p:txEl>
                                          </p:spTgt>
                                        </p:tgtEl>
                                      </p:cBhvr>
                                    </p:animEffect>
                                  </p:childTnLst>
                                </p:cTn>
                              </p:par>
                              <p:par>
                                <p:cTn id="98" presetID="16" presetClass="entr" presetSubtype="21" fill="hold" nodeType="withEffect">
                                  <p:stCondLst>
                                    <p:cond delay="0"/>
                                  </p:stCondLst>
                                  <p:childTnLst>
                                    <p:set>
                                      <p:cBhvr>
                                        <p:cTn id="99" dur="1" fill="hold">
                                          <p:stCondLst>
                                            <p:cond delay="0"/>
                                          </p:stCondLst>
                                        </p:cTn>
                                        <p:tgtEl>
                                          <p:spTgt spid="25">
                                            <p:txEl>
                                              <p:pRg st="2" end="2"/>
                                            </p:txEl>
                                          </p:spTgt>
                                        </p:tgtEl>
                                        <p:attrNameLst>
                                          <p:attrName>style.visibility</p:attrName>
                                        </p:attrNameLst>
                                      </p:cBhvr>
                                      <p:to>
                                        <p:strVal val="visible"/>
                                      </p:to>
                                    </p:set>
                                    <p:animEffect transition="in" filter="barn(inVertical)">
                                      <p:cBhvr>
                                        <p:cTn id="100" dur="500"/>
                                        <p:tgtEl>
                                          <p:spTgt spid="25">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26">
                                            <p:txEl>
                                              <p:pRg st="0" end="0"/>
                                            </p:txEl>
                                          </p:spTgt>
                                        </p:tgtEl>
                                        <p:attrNameLst>
                                          <p:attrName>style.visibility</p:attrName>
                                        </p:attrNameLst>
                                      </p:cBhvr>
                                      <p:to>
                                        <p:strVal val="visible"/>
                                      </p:to>
                                    </p:set>
                                    <p:animEffect transition="in" filter="circle(in)">
                                      <p:cBhvr>
                                        <p:cTn id="105" dur="2000"/>
                                        <p:tgtEl>
                                          <p:spTgt spid="26">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6">
                                            <p:txEl>
                                              <p:pRg st="1" end="1"/>
                                            </p:txEl>
                                          </p:spTgt>
                                        </p:tgtEl>
                                        <p:attrNameLst>
                                          <p:attrName>style.visibility</p:attrName>
                                        </p:attrNameLst>
                                      </p:cBhvr>
                                      <p:to>
                                        <p:strVal val="visible"/>
                                      </p:to>
                                    </p:set>
                                    <p:anim calcmode="lin" valueType="num">
                                      <p:cBhvr>
                                        <p:cTn id="11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1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12" dur="500"/>
                                        <p:tgtEl>
                                          <p:spTgt spid="26">
                                            <p:txEl>
                                              <p:pRg st="1" end="1"/>
                                            </p:txEl>
                                          </p:spTgt>
                                        </p:tgtEl>
                                      </p:cBhvr>
                                    </p:animEffect>
                                  </p:childTnLst>
                                </p:cTn>
                              </p:par>
                              <p:par>
                                <p:cTn id="113" presetID="53" presetClass="entr" presetSubtype="16" fill="hold" nodeType="withEffect">
                                  <p:stCondLst>
                                    <p:cond delay="0"/>
                                  </p:stCondLst>
                                  <p:childTnLst>
                                    <p:set>
                                      <p:cBhvr>
                                        <p:cTn id="114" dur="1" fill="hold">
                                          <p:stCondLst>
                                            <p:cond delay="0"/>
                                          </p:stCondLst>
                                        </p:cTn>
                                        <p:tgtEl>
                                          <p:spTgt spid="26">
                                            <p:txEl>
                                              <p:pRg st="2" end="2"/>
                                            </p:txEl>
                                          </p:spTgt>
                                        </p:tgtEl>
                                        <p:attrNameLst>
                                          <p:attrName>style.visibility</p:attrName>
                                        </p:attrNameLst>
                                      </p:cBhvr>
                                      <p:to>
                                        <p:strVal val="visible"/>
                                      </p:to>
                                    </p:set>
                                    <p:anim calcmode="lin" valueType="num">
                                      <p:cBhvr>
                                        <p:cTn id="11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11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1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28889" y="2279374"/>
            <a:ext cx="4799365" cy="4230910"/>
          </a:xfrm>
          <a:prstGeom prst="rect">
            <a:avLst/>
          </a:prstGeom>
        </p:spPr>
      </p:pic>
      <p:sp>
        <p:nvSpPr>
          <p:cNvPr id="3" name="Rectangle 2"/>
          <p:cNvSpPr/>
          <p:nvPr/>
        </p:nvSpPr>
        <p:spPr>
          <a:xfrm>
            <a:off x="6892612" y="2414377"/>
            <a:ext cx="2913998" cy="3785652"/>
          </a:xfrm>
          <a:prstGeom prst="rect">
            <a:avLst/>
          </a:prstGeom>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731434" y="0"/>
            <a:ext cx="6419644" cy="2139881"/>
          </a:xfrm>
          <a:prstGeom prst="rect">
            <a:avLst/>
          </a:prstGeom>
        </p:spPr>
      </p:pic>
      <p:sp>
        <p:nvSpPr>
          <p:cNvPr id="8" name="Rectangle 7"/>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695" y="2304764"/>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535603" y="3395205"/>
            <a:ext cx="7188991" cy="2246769"/>
          </a:xfrm>
          <a:prstGeom prst="rect">
            <a:avLst/>
          </a:prstGeom>
        </p:spPr>
        <p:txBody>
          <a:bodyPr wrap="square">
            <a:spAutoFit/>
          </a:bodyPr>
          <a:lstStyle/>
          <a:p>
            <a:pPr algn="just"/>
            <a:r>
              <a:rPr lang="pt-BR" sz="2800" dirty="0">
                <a:solidFill>
                  <a:prstClr val="black"/>
                </a:solidFill>
                <a:latin typeface="Times New Roman" panose="02020603050405020304" pitchFamily="18" charset="0"/>
                <a:ea typeface="Times New Roman" panose="02020603050405020304" pitchFamily="18" charset="0"/>
              </a:rPr>
              <a:t>Tác giả phân chia sự khác biệt thành hai loại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vô</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đông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bạn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lớp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J).</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Em</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có</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đồng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tình</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với</a:t>
            </a:r>
            <a:r>
              <a:rPr lang="en-US" sz="2800" i="1" kern="100" dirty="0">
                <a:solidFill>
                  <a:prstClr val="black"/>
                </a:solidFill>
                <a:latin typeface="Times New Roman" panose="02020603050405020304" pitchFamily="18" charset="0"/>
                <a:ea typeface="SimSun" panose="02010600030101010101" pitchFamily="2" charset="-122"/>
              </a:rPr>
              <a:t> ý </a:t>
            </a:r>
            <a:r>
              <a:rPr lang="en-US" sz="2800" i="1" kern="100" dirty="0" err="1">
                <a:solidFill>
                  <a:prstClr val="black"/>
                </a:solidFill>
                <a:latin typeface="Times New Roman" panose="02020603050405020304" pitchFamily="18" charset="0"/>
                <a:ea typeface="SimSun" panose="02010600030101010101" pitchFamily="2" charset="-122"/>
              </a:rPr>
              <a:t>kiến</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của</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tác</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giả</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không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Vì</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sao</a:t>
            </a:r>
            <a:r>
              <a:rPr lang="en-US" sz="2800" i="1" kern="100" dirty="0">
                <a:solidFill>
                  <a:prstClr val="black"/>
                </a:solidFill>
                <a:latin typeface="Times New Roman" panose="02020603050405020304" pitchFamily="18" charset="0"/>
                <a:ea typeface="SimSun" panose="02010600030101010101" pitchFamily="2" charset="-122"/>
              </a:rPr>
              <a:t>?</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315798" y="2403428"/>
            <a:ext cx="5362759" cy="728230"/>
            <a:chOff x="383166" y="1481172"/>
            <a:chExt cx="5364330" cy="944640"/>
          </a:xfrm>
          <a:solidFill>
            <a:schemeClr val="accent6">
              <a:lumMod val="20000"/>
              <a:lumOff val="80000"/>
            </a:schemeClr>
          </a:solidFill>
        </p:grpSpPr>
        <p:sp>
          <p:nvSpPr>
            <p:cNvPr id="20" name="Rounded Rectangle 1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8"/>
                <a:lumOff val="-1371"/>
                <a:alphaOff val="0"/>
              </a:schemeClr>
            </a:fillRef>
            <a:effectRef idx="0">
              <a:schemeClr val="accent3">
                <a:hueOff val="5625132"/>
                <a:satOff val="-8438"/>
                <a:lumOff val="-1371"/>
                <a:alphaOff val="0"/>
              </a:schemeClr>
            </a:effectRef>
            <a:fontRef idx="minor">
              <a:schemeClr val="lt1"/>
            </a:fontRef>
          </p:style>
          <p:txBody>
            <a:bodyPr/>
            <a:lstStyle/>
            <a:p>
              <a:endParaRPr lang="en-US"/>
            </a:p>
          </p:txBody>
        </p:sp>
        <p:sp>
          <p:nvSpPr>
            <p:cNvPr id="21"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panose="020B0604020202020204"/>
                <a:buNone/>
              </a:pPr>
              <a:r>
                <a:rPr lang="en-US" sz="3600" kern="0" dirty="0">
                  <a:solidFill>
                    <a:srgbClr val="FF0000"/>
                  </a:solidFill>
                  <a:latin typeface="Times New Roman" panose="02020603050405020304"/>
                  <a:ea typeface="Calibri" panose="020F0502020204030204"/>
                  <a:cs typeface="Times New Roman" panose="02020603050405020304"/>
                  <a:sym typeface="Times New Roman" panose="02020603050405020304"/>
                </a:rPr>
                <a:t>AI NHANH NHẤT</a:t>
              </a:r>
              <a:endParaRPr lang="en-US" sz="3600" kern="0" dirty="0">
                <a:solidFill>
                  <a:srgbClr val="FF0000"/>
                </a:solidFill>
                <a:ea typeface="Calibri" panose="020F0502020204030204"/>
                <a:cs typeface="Calibri" panose="020F0502020204030204"/>
                <a:sym typeface="Calibri" panose="020F0502020204030204"/>
              </a:endParaRPr>
            </a:p>
          </p:txBody>
        </p:sp>
      </p:grpSp>
      <p:pic>
        <p:nvPicPr>
          <p:cNvPr id="22" name="Picture 21"/>
          <p:cNvPicPr>
            <a:picLocks noChangeAspect="1"/>
          </p:cNvPicPr>
          <p:nvPr/>
        </p:nvPicPr>
        <p:blipFill>
          <a:blip r:embed="rId4"/>
          <a:stretch>
            <a:fillRect/>
          </a:stretch>
        </p:blipFill>
        <p:spPr>
          <a:xfrm>
            <a:off x="2731434" y="0"/>
            <a:ext cx="6419644" cy="2139881"/>
          </a:xfrm>
          <a:prstGeom prst="rect">
            <a:avLst/>
          </a:prstGeom>
        </p:spPr>
      </p:pic>
      <p:sp>
        <p:nvSpPr>
          <p:cNvPr id="23" name="Rectangle 22"/>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731434" y="0"/>
            <a:ext cx="6419644" cy="2139881"/>
          </a:xfrm>
          <a:prstGeom prst="rect">
            <a:avLst/>
          </a:prstGeom>
        </p:spPr>
      </p:pic>
      <p:sp>
        <p:nvSpPr>
          <p:cNvPr id="9" name="Rectangle 8"/>
          <p:cNvSpPr/>
          <p:nvPr/>
        </p:nvSpPr>
        <p:spPr>
          <a:xfrm>
            <a:off x="637197" y="1270605"/>
            <a:ext cx="65293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Dùng</a:t>
            </a:r>
            <a:r>
              <a:rPr kumimoji="0" lang="en-US" sz="2800" b="1" i="1" u="none" strike="noStrike" kern="1200" cap="none" spc="0" normalizeH="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lí</a:t>
            </a:r>
            <a:r>
              <a:rPr kumimoji="0" lang="en-US" sz="2800" b="1" i="1" u="none" strike="noStrike" kern="1200" cap="none" spc="0" normalizeH="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lẽ</a:t>
            </a:r>
            <a:r>
              <a:rPr kumimoji="0" lang="en-US" sz="2800" b="1" i="1" u="none" strike="noStrike" kern="1200" cap="none" spc="0" normalizeH="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để</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rõ</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vấn</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đề</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khác</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biệt</a:t>
            </a:r>
            <a:endParaRPr kumimoji="0" lang="en-US" sz="28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439835" y="197966"/>
            <a:ext cx="2325955" cy="2220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1363870" y="2007452"/>
            <a:ext cx="8191273" cy="1200384"/>
            <a:chOff x="383166" y="1481172"/>
            <a:chExt cx="5364330" cy="944640"/>
          </a:xfrm>
          <a:solidFill>
            <a:schemeClr val="accent5">
              <a:lumMod val="40000"/>
              <a:lumOff val="60000"/>
            </a:schemeClr>
          </a:solidFill>
        </p:grpSpPr>
        <p:sp>
          <p:nvSpPr>
            <p:cNvPr id="12" name="Rounded Rectangle 1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8"/>
                <a:lumOff val="-1371"/>
                <a:alphaOff val="0"/>
              </a:schemeClr>
            </a:fillRef>
            <a:effectRef idx="0">
              <a:schemeClr val="accent3">
                <a:hueOff val="5625132"/>
                <a:satOff val="-8438"/>
                <a:lumOff val="-1371"/>
                <a:alphaOff val="0"/>
              </a:schemeClr>
            </a:effectRef>
            <a:fontRef idx="minor">
              <a:schemeClr val="lt1"/>
            </a:fontRef>
          </p:style>
          <p:txBody>
            <a:bodyPr/>
            <a:lstStyle/>
            <a:p>
              <a:endParaRPr lang="en-US"/>
            </a:p>
          </p:txBody>
        </p:sp>
        <p:sp>
          <p:nvSpPr>
            <p:cNvPr id="1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a:r>
                <a:rPr lang="en-US" sz="2800" b="1" i="1" dirty="0" err="1">
                  <a:solidFill>
                    <a:schemeClr val="tx1">
                      <a:lumMod val="50000"/>
                    </a:schemeClr>
                  </a:solidFill>
                  <a:latin typeface="Times New Roman" panose="02020603050405020304" pitchFamily="18" charset="0"/>
                  <a:cs typeface="Times New Roman" panose="02020603050405020304" pitchFamily="18" charset="0"/>
                </a:rPr>
                <a:t>Lí</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lẽ</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tôi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b="1" i="1" dirty="0">
                  <a:solidFill>
                    <a:schemeClr val="tx1">
                      <a:lumMod val="50000"/>
                    </a:schemeClr>
                  </a:solidFill>
                  <a:latin typeface="Times New Roman" panose="02020603050405020304" pitchFamily="18" charset="0"/>
                  <a:cs typeface="Times New Roman" panose="02020603050405020304" pitchFamily="18" charset="0"/>
                </a:rPr>
                <a:t> ý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endParaRPr lang="en-US" sz="2800" b="1" i="1" dirty="0">
                <a:solidFill>
                  <a:schemeClr val="tx1">
                    <a:lumMod val="50000"/>
                  </a:schemeClr>
                </a:solidFill>
              </a:endParaRPr>
            </a:p>
          </p:txBody>
        </p:sp>
      </p:grpSp>
      <p:grpSp>
        <p:nvGrpSpPr>
          <p:cNvPr id="14" name="Group 13"/>
          <p:cNvGrpSpPr/>
          <p:nvPr/>
        </p:nvGrpSpPr>
        <p:grpSpPr>
          <a:xfrm>
            <a:off x="1146719" y="3676956"/>
            <a:ext cx="3963163" cy="2420470"/>
            <a:chOff x="383166" y="1481172"/>
            <a:chExt cx="5364330" cy="944640"/>
          </a:xfrm>
          <a:solidFill>
            <a:schemeClr val="accent5">
              <a:lumMod val="20000"/>
              <a:lumOff val="80000"/>
              <a:alpha val="61176"/>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8"/>
                <a:lumOff val="-1371"/>
                <a:alphaOff val="0"/>
              </a:schemeClr>
            </a:fillRef>
            <a:effectRef idx="0">
              <a:schemeClr val="accent3">
                <a:hueOff val="5625132"/>
                <a:satOff val="-8438"/>
                <a:lumOff val="-1371"/>
                <a:alphaOff val="0"/>
              </a:schemeClr>
            </a:effectRef>
            <a:fontRef idx="minor">
              <a:schemeClr val="lt1"/>
            </a:fontRef>
          </p:style>
          <p:txBody>
            <a:bodyPr/>
            <a:lstStyle/>
            <a:p>
              <a:endParaRPr lang="en-US"/>
            </a:p>
          </p:txBody>
        </p:sp>
        <p:sp>
          <p:nvSpPr>
            <p:cNvPr id="1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a:solidFill>
                    <a:srgbClr val="FF0000"/>
                  </a:solidFill>
                  <a:latin typeface="Times New Roman" panose="02020603050405020304" pitchFamily="18" charset="0"/>
                  <a:cs typeface="Times New Roman" panose="02020603050405020304" pitchFamily="18" charset="0"/>
                </a:rPr>
                <a:t>Khác</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biệt</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vô</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nghĩa</a:t>
              </a:r>
              <a:r>
                <a:rPr lang="en-US" sz="3200" i="1" u="sng" dirty="0">
                  <a:solidFill>
                    <a:srgbClr val="FF0000"/>
                  </a:solidFill>
                  <a:latin typeface="Times New Roman" panose="02020603050405020304" pitchFamily="18" charset="0"/>
                  <a:cs typeface="Times New Roman" panose="02020603050405020304" pitchFamily="18" charset="0"/>
                </a:rPr>
                <a:t>:</a:t>
              </a:r>
            </a:p>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trò</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quặc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nhưng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dễ</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dàng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chiếm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số</a:t>
              </a:r>
              <a:endParaRPr lang="en-US" sz="2800" dirty="0">
                <a:solidFill>
                  <a:schemeClr val="tx1">
                    <a:lumMod val="50000"/>
                  </a:schemeClr>
                </a:solidFill>
              </a:endParaRPr>
            </a:p>
          </p:txBody>
        </p:sp>
      </p:grpSp>
      <p:grpSp>
        <p:nvGrpSpPr>
          <p:cNvPr id="24" name="Group 23"/>
          <p:cNvGrpSpPr/>
          <p:nvPr/>
        </p:nvGrpSpPr>
        <p:grpSpPr>
          <a:xfrm>
            <a:off x="5715000" y="3689902"/>
            <a:ext cx="3963163" cy="2420470"/>
            <a:chOff x="383166" y="1481172"/>
            <a:chExt cx="5364330" cy="944640"/>
          </a:xfrm>
          <a:solidFill>
            <a:schemeClr val="accent5">
              <a:lumMod val="20000"/>
              <a:lumOff val="80000"/>
              <a:alpha val="61176"/>
            </a:schemeClr>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8"/>
                <a:lumOff val="-1371"/>
                <a:alphaOff val="0"/>
              </a:schemeClr>
            </a:fillRef>
            <a:effectRef idx="0">
              <a:schemeClr val="accent3">
                <a:hueOff val="5625132"/>
                <a:satOff val="-8438"/>
                <a:lumOff val="-1371"/>
                <a:alphaOff val="0"/>
              </a:schemeClr>
            </a:effectRef>
            <a:fontRef idx="minor">
              <a:schemeClr val="lt1"/>
            </a:fontRef>
          </p:style>
          <p:txBody>
            <a:bodyPr/>
            <a:lstStyle/>
            <a:p>
              <a:endParaRPr lang="en-US"/>
            </a:p>
          </p:txBody>
        </p:sp>
        <p:sp>
          <p:nvSpPr>
            <p:cNvPr id="2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a:solidFill>
                    <a:srgbClr val="FF0000"/>
                  </a:solidFill>
                  <a:latin typeface="Times New Roman" panose="02020603050405020304" pitchFamily="18" charset="0"/>
                  <a:cs typeface="Times New Roman" panose="02020603050405020304" pitchFamily="18" charset="0"/>
                </a:rPr>
                <a:t>Khác</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biệt</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có</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a:solidFill>
                    <a:srgbClr val="FF0000"/>
                  </a:solidFill>
                  <a:latin typeface="Times New Roman" panose="02020603050405020304" pitchFamily="18" charset="0"/>
                  <a:cs typeface="Times New Roman" panose="02020603050405020304" pitchFamily="18" charset="0"/>
                </a:rPr>
                <a:t>nghĩa</a:t>
              </a:r>
              <a:r>
                <a:rPr lang="en-US" sz="3200" i="1" u="sng" dirty="0">
                  <a:solidFill>
                    <a:srgbClr val="FF0000"/>
                  </a:solidFill>
                  <a:latin typeface="Times New Roman" panose="02020603050405020304" pitchFamily="18" charset="0"/>
                  <a:cs typeface="Times New Roman" panose="02020603050405020304" pitchFamily="18" charset="0"/>
                </a:rPr>
                <a:t>:</a:t>
              </a:r>
            </a:p>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xử</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trang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trọng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mẫu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chiếm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ít</a:t>
              </a:r>
              <a:endParaRPr lang="en-US" sz="2800" dirty="0">
                <a:solidFill>
                  <a:schemeClr val="tx1">
                    <a:lumMod val="50000"/>
                  </a:schemeClr>
                </a:solidFill>
              </a:endParaRPr>
            </a:p>
          </p:txBody>
        </p:sp>
      </p:grpSp>
      <p:cxnSp>
        <p:nvCxnSpPr>
          <p:cNvPr id="27" name="Straight Arrow Connector 26"/>
          <p:cNvCxnSpPr>
            <a:stCxn id="12" idx="2"/>
            <a:endCxn id="15" idx="0"/>
          </p:cNvCxnSpPr>
          <p:nvPr/>
        </p:nvCxnSpPr>
        <p:spPr>
          <a:xfrm flipH="1">
            <a:off x="3128301" y="3207836"/>
            <a:ext cx="2331206" cy="4691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2"/>
          </p:cNvCxnSpPr>
          <p:nvPr/>
        </p:nvCxnSpPr>
        <p:spPr>
          <a:xfrm>
            <a:off x="5459507" y="3207836"/>
            <a:ext cx="2232211" cy="4820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a:off x="9140551" y="3347000"/>
            <a:ext cx="688353" cy="685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933656" y="3979249"/>
            <a:ext cx="1668331" cy="1815882"/>
          </a:xfrm>
          <a:prstGeom prst="rect">
            <a:avLst/>
          </a:prstGeom>
        </p:spPr>
        <p:txBody>
          <a:bodyPr wrap="square">
            <a:spAutoFit/>
          </a:bodyPr>
          <a:lstStyle/>
          <a:p>
            <a:pPr algn="ct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Điều</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mà</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con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hướng</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tới</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ppt_w</p:attrName>
                                        </p:attrNameLst>
                                      </p:cBhvr>
                                      <p:tavLst>
                                        <p:tav tm="0" fmla="#ppt_w*sin(2.5*pi*$)">
                                          <p:val>
                                            <p:fltVal val="0"/>
                                          </p:val>
                                        </p:tav>
                                        <p:tav tm="100000">
                                          <p:val>
                                            <p:fltVal val="1"/>
                                          </p:val>
                                        </p:tav>
                                      </p:tavLst>
                                    </p:anim>
                                    <p:anim calcmode="lin" valueType="num">
                                      <p:cBhvr>
                                        <p:cTn id="3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73798" y="2734994"/>
            <a:ext cx="1153604" cy="525041"/>
          </a:xfrm>
          <a:prstGeom prst="rect">
            <a:avLst/>
          </a:prstGeom>
        </p:spPr>
      </p:pic>
      <p:pic>
        <p:nvPicPr>
          <p:cNvPr id="42" name="Picture 41"/>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973798" y="3933722"/>
            <a:ext cx="1153604" cy="525041"/>
          </a:xfrm>
          <a:prstGeom prst="rect">
            <a:avLst/>
          </a:prstGeom>
        </p:spPr>
      </p:pic>
      <p:pic>
        <p:nvPicPr>
          <p:cNvPr id="3" name="Picture 2"/>
          <p:cNvPicPr>
            <a:picLocks noChangeAspect="1"/>
          </p:cNvPicPr>
          <p:nvPr/>
        </p:nvPicPr>
        <p:blipFill>
          <a:blip r:embed="rId5"/>
          <a:stretch>
            <a:fillRect/>
          </a:stretch>
        </p:blipFill>
        <p:spPr>
          <a:xfrm>
            <a:off x="2774193" y="-243972"/>
            <a:ext cx="5415651" cy="2560772"/>
          </a:xfrm>
          <a:prstGeom prst="rect">
            <a:avLst/>
          </a:prstGeom>
        </p:spPr>
      </p:pic>
      <p:sp>
        <p:nvSpPr>
          <p:cNvPr id="6" name="Rectangle 5"/>
          <p:cNvSpPr/>
          <p:nvPr/>
        </p:nvSpPr>
        <p:spPr>
          <a:xfrm>
            <a:off x="345572" y="1813192"/>
            <a:ext cx="6929871" cy="590931"/>
          </a:xfrm>
          <a:prstGeom prst="rect">
            <a:avLst/>
          </a:prstGeom>
        </p:spPr>
        <p:txBody>
          <a:bodyPr wrap="square">
            <a:spAutoFit/>
          </a:bodyPr>
          <a:lstStyle/>
          <a:p>
            <a:pPr algn="ctr" defTabSz="1200150">
              <a:lnSpc>
                <a:spcPct val="90000"/>
              </a:lnSpc>
              <a:spcBef>
                <a:spcPct val="0"/>
              </a:spcBef>
              <a:spcAft>
                <a:spcPct val="3500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Khẳng</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định</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hai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loại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440426" y="2734994"/>
            <a:ext cx="6677070" cy="480131"/>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qua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nhóm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p>
        </p:txBody>
      </p:sp>
      <p:sp>
        <p:nvSpPr>
          <p:cNvPr id="12" name="Rectangle 11"/>
          <p:cNvSpPr/>
          <p:nvPr/>
        </p:nvSpPr>
        <p:spPr>
          <a:xfrm>
            <a:off x="2305878" y="3939999"/>
            <a:ext cx="7924800" cy="867930"/>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Đề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cao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nl-NL" sz="2800" dirty="0">
                <a:solidFill>
                  <a:schemeClr val="tx1">
                    <a:lumMod val="50000"/>
                  </a:schemeClr>
                </a:solidFill>
                <a:latin typeface="Times New Roman" panose="02020603050405020304" pitchFamily="18" charset="0"/>
                <a:cs typeface="Times New Roman" panose="02020603050405020304" pitchFamily="18" charset="0"/>
              </a:rPr>
              <a:t>có ý nghĩa ở mỗi người sẽ khiến mọi người đặc biệt chú ý.</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680174" y="230180"/>
            <a:ext cx="3378815" cy="2239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586783" y="1667896"/>
            <a:ext cx="312598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A0A299"/>
              </a:solidFill>
              <a:latin typeface="Times New Roman" panose="02020603050405020304" pitchFamily="18" charset="0"/>
              <a:cs typeface="Times New Roman" panose="02020603050405020304" pitchFamily="18" charset="0"/>
              <a:sym typeface="Arial" panose="020B0604020202020204"/>
            </a:endParaRPr>
          </a:p>
        </p:txBody>
      </p:sp>
      <p:sp>
        <p:nvSpPr>
          <p:cNvPr id="26" name="Google Shape;2354;p117"/>
          <p:cNvSpPr/>
          <p:nvPr/>
        </p:nvSpPr>
        <p:spPr>
          <a:xfrm>
            <a:off x="8154083" y="1667896"/>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A0A299"/>
              </a:solidFill>
              <a:latin typeface="Times New Roman" panose="02020603050405020304" pitchFamily="18" charset="0"/>
              <a:cs typeface="Times New Roman" panose="02020603050405020304" pitchFamily="18" charset="0"/>
              <a:sym typeface="Arial" panose="020B0604020202020204"/>
            </a:endParaRPr>
          </a:p>
        </p:txBody>
      </p:sp>
      <p:cxnSp>
        <p:nvCxnSpPr>
          <p:cNvPr id="27" name="Google Shape;2368;p117"/>
          <p:cNvCxnSpPr/>
          <p:nvPr/>
        </p:nvCxnSpPr>
        <p:spPr>
          <a:xfrm rot="10800000">
            <a:off x="1903330" y="1330063"/>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890521" y="1330063"/>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33" name="Google Shape;2353;p117"/>
          <p:cNvSpPr/>
          <p:nvPr/>
        </p:nvSpPr>
        <p:spPr>
          <a:xfrm>
            <a:off x="970622" y="1652863"/>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A0A299"/>
              </a:solidFill>
              <a:latin typeface="Times New Roman" panose="02020603050405020304" pitchFamily="18" charset="0"/>
              <a:cs typeface="Times New Roman" panose="02020603050405020304" pitchFamily="18" charset="0"/>
              <a:sym typeface="Arial" panose="020B0604020202020204"/>
            </a:endParaRPr>
          </a:p>
        </p:txBody>
      </p:sp>
      <p:sp>
        <p:nvSpPr>
          <p:cNvPr id="34" name="Rectangle 33"/>
          <p:cNvSpPr/>
          <p:nvPr/>
        </p:nvSpPr>
        <p:spPr>
          <a:xfrm>
            <a:off x="1053301" y="1975662"/>
            <a:ext cx="2825037"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mở</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đầu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giả</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hồi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ức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tuổi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trò</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giáo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viên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giao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bài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tập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tự</a:t>
            </a:r>
            <a:r>
              <a:rPr lang="en-US" sz="2800" i="1" dirty="0">
                <a:solidFill>
                  <a:srgbClr val="001A33"/>
                </a:solidFill>
                <a:latin typeface="Times New Roman" panose="02020603050405020304" pitchFamily="18" charset="0"/>
              </a:rPr>
              <a:t> do </a:t>
            </a:r>
            <a:r>
              <a:rPr lang="en-US" sz="2800" i="1" dirty="0" err="1">
                <a:solidFill>
                  <a:srgbClr val="001A33"/>
                </a:solidFill>
                <a:latin typeface="Times New Roman" panose="02020603050405020304" pitchFamily="18" charset="0"/>
              </a:rPr>
              <a:t>thể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hiện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endParaRPr lang="en-US" sz="2800" i="1" dirty="0">
              <a:solidFill>
                <a:prstClr val="black"/>
              </a:solidFill>
              <a:latin typeface="Calibri" panose="020F0502020204030204"/>
            </a:endParaRPr>
          </a:p>
        </p:txBody>
      </p:sp>
      <p:sp>
        <p:nvSpPr>
          <p:cNvPr id="36" name="Rectangle 35"/>
          <p:cNvSpPr/>
          <p:nvPr/>
        </p:nvSpPr>
        <p:spPr>
          <a:xfrm>
            <a:off x="4662068" y="1975662"/>
            <a:ext cx="2944680"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Các</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tiếp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câu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chuyện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xoay</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quanh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lựa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chọn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của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bạn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p>
          <a:p>
            <a:pPr lvl="0" algn="just">
              <a:defRPr/>
            </a:pP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có</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và</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vô</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endParaRPr lang="en-US" sz="2800" i="1" dirty="0">
              <a:solidFill>
                <a:prstClr val="black"/>
              </a:solidFill>
              <a:latin typeface="Calibri" panose="020F0502020204030204"/>
            </a:endParaRPr>
          </a:p>
        </p:txBody>
      </p:sp>
      <p:sp>
        <p:nvSpPr>
          <p:cNvPr id="38" name="Rectangle 37"/>
          <p:cNvSpPr/>
          <p:nvPr/>
        </p:nvSpPr>
        <p:spPr>
          <a:xfrm>
            <a:off x="8224559" y="1990695"/>
            <a:ext cx="2940891" cy="2246769"/>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cuối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khẳng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định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có</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nghĩa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mới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điều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chúng</a:t>
            </a:r>
            <a:r>
              <a:rPr lang="en-US" sz="2800" i="1" dirty="0">
                <a:solidFill>
                  <a:srgbClr val="001A33"/>
                </a:solidFill>
                <a:latin typeface="Times New Roman" panose="02020603050405020304" pitchFamily="18" charset="0"/>
              </a:rPr>
              <a:t> ta </a:t>
            </a:r>
            <a:r>
              <a:rPr lang="en-US" sz="2800" i="1" dirty="0" err="1">
                <a:solidFill>
                  <a:srgbClr val="001A33"/>
                </a:solidFill>
                <a:latin typeface="Times New Roman" panose="02020603050405020304" pitchFamily="18" charset="0"/>
              </a:rPr>
              <a:t>hướng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tới</a:t>
            </a:r>
            <a:endParaRPr lang="en-US" sz="2800" i="1" dirty="0">
              <a:solidFill>
                <a:prstClr val="black"/>
              </a:solidFill>
              <a:latin typeface="Calibri" panose="020F0502020204030204"/>
            </a:endParaRPr>
          </a:p>
        </p:txBody>
      </p:sp>
      <p:pic>
        <p:nvPicPr>
          <p:cNvPr id="2" name="Picture 1"/>
          <p:cNvPicPr>
            <a:picLocks noChangeAspect="1"/>
          </p:cNvPicPr>
          <p:nvPr/>
        </p:nvPicPr>
        <p:blipFill>
          <a:blip r:embed="rId3"/>
          <a:stretch>
            <a:fillRect/>
          </a:stretch>
        </p:blipFill>
        <p:spPr>
          <a:xfrm>
            <a:off x="2525257" y="216628"/>
            <a:ext cx="6931753" cy="1609483"/>
          </a:xfrm>
          <a:prstGeom prst="rect">
            <a:avLst/>
          </a:prstGeom>
        </p:spPr>
      </p:pic>
      <p:sp>
        <p:nvSpPr>
          <p:cNvPr id="19" name="Rectangle 18"/>
          <p:cNvSpPr/>
          <p:nvPr/>
        </p:nvSpPr>
        <p:spPr>
          <a:xfrm>
            <a:off x="1248733" y="5170922"/>
            <a:ext cx="9916717" cy="954107"/>
          </a:xfrm>
          <a:prstGeom prst="rect">
            <a:avLst/>
          </a:prstGeom>
        </p:spPr>
        <p:txBody>
          <a:bodyPr wrap="square">
            <a:spAutoFit/>
          </a:bodyPr>
          <a:lstStyle/>
          <a:p>
            <a:pPr algn="ctr"/>
            <a:r>
              <a:rPr lang="en-US" sz="2800" b="1" i="1" dirty="0" err="1">
                <a:solidFill>
                  <a:srgbClr val="FF0000"/>
                </a:solidFill>
                <a:latin typeface="Times New Roman" panose="02020603050405020304" pitchFamily="18" charset="0"/>
                <a:ea typeface="Times New Roman" panose="02020603050405020304" pitchFamily="18" charset="0"/>
              </a:rPr>
              <a:t>Đi</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từ</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thực</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tế</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để</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rút</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ra</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điều</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cần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bàn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luận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Vấn</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đề</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gẫn</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gũi</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nhẹ</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nhàng</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dễ</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tiếp</a:t>
            </a:r>
            <a:r>
              <a:rPr lang="en-US" sz="2800" b="1"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cận</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6" grpId="0"/>
      <p:bldP spid="3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551" y="2635149"/>
            <a:ext cx="6325496" cy="3539430"/>
          </a:xfrm>
          <a:prstGeom prst="rect">
            <a:avLst/>
          </a:prstGeom>
          <a:noFill/>
        </p:spPr>
        <p:txBody>
          <a:bodyPr wrap="square" rtlCol="0">
            <a:spAutoFit/>
          </a:bodyPr>
          <a:lstStyle/>
          <a:p>
            <a:pPr marL="742950" indent="-742950" algn="just">
              <a:buClr>
                <a:srgbClr val="000000"/>
              </a:buClr>
              <a:buFont typeface="Arial" panose="020B0604020202020204"/>
              <a:buAutoNum type="arabicPeriod"/>
            </a:pP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Em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muốn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thể</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hiện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sự</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biệt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so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với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bạn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trong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lớp</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hay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không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Vì</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sao</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a:t>
            </a:r>
          </a:p>
          <a:p>
            <a:pPr marL="742950" indent="-742950" algn="just">
              <a:buClr>
                <a:srgbClr val="000000"/>
              </a:buClr>
              <a:buFont typeface="Arial" panose="020B0604020202020204"/>
              <a:buAutoNum type="arabicPeriod"/>
            </a:pP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Em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suy</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nghĩ</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như</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thế</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nào</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về</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một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bạn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không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cố</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tỏ</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ra</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biệt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nhưng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vẫn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những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ưu</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điểm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vượt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trội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66475" y="875849"/>
            <a:ext cx="6286724" cy="20502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847" y="1448696"/>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7900" y="850232"/>
            <a:ext cx="4368648" cy="3962450"/>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13" name="Google Shape;2289;p48"/>
          <p:cNvPicPr preferRelativeResize="0"/>
          <p:nvPr/>
        </p:nvPicPr>
        <p:blipFill>
          <a:blip r:embed="rId3">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4">
            <a:alphaModFix amt="82000"/>
          </a:blip>
          <a:stretch>
            <a:fillRect/>
          </a:stretch>
        </p:blipFill>
        <p:spPr>
          <a:xfrm flipH="1">
            <a:off x="6153017" y="1336278"/>
            <a:ext cx="3289977" cy="1526771"/>
          </a:xfrm>
          <a:prstGeom prst="rect">
            <a:avLst/>
          </a:prstGeom>
          <a:noFill/>
          <a:ln>
            <a:noFill/>
          </a:ln>
        </p:spPr>
      </p:pic>
      <p:sp>
        <p:nvSpPr>
          <p:cNvPr id="15" name="Google Shape;2329;p48"/>
          <p:cNvSpPr txBox="1"/>
          <p:nvPr/>
        </p:nvSpPr>
        <p:spPr>
          <a:xfrm>
            <a:off x="591554" y="1796995"/>
            <a:ext cx="3052793"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600" b="1" kern="0" dirty="0">
                <a:latin typeface="Times New Roman" panose="02020603050405020304" pitchFamily="18" charset="0"/>
                <a:cs typeface="Times New Roman" panose="02020603050405020304" pitchFamily="18" charset="0"/>
              </a:rPr>
              <a:t>1. </a:t>
            </a:r>
            <a:r>
              <a:rPr lang="en-US" sz="3600" b="1" kern="0" dirty="0" err="1">
                <a:latin typeface="Times New Roman" panose="02020603050405020304" pitchFamily="18" charset="0"/>
                <a:cs typeface="Times New Roman" panose="02020603050405020304" pitchFamily="18" charset="0"/>
              </a:rPr>
              <a:t>Nghệ</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thuật</a:t>
            </a:r>
            <a:endParaRPr lang="en-GB" sz="3600" b="1" kern="0" dirty="0">
              <a:latin typeface="Times New Roman" panose="02020603050405020304" pitchFamily="18" charset="0"/>
              <a:cs typeface="Times New Roman" panose="02020603050405020304" pitchFamily="18" charset="0"/>
            </a:endParaRPr>
          </a:p>
        </p:txBody>
      </p:sp>
      <p:sp>
        <p:nvSpPr>
          <p:cNvPr id="16" name="Google Shape;2329;p48"/>
          <p:cNvSpPr txBox="1"/>
          <p:nvPr/>
        </p:nvSpPr>
        <p:spPr>
          <a:xfrm>
            <a:off x="6153017" y="1799678"/>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600" b="1" kern="0" dirty="0">
                <a:latin typeface="Times New Roman" panose="02020603050405020304" pitchFamily="18" charset="0"/>
                <a:cs typeface="Times New Roman" panose="02020603050405020304" pitchFamily="18" charset="0"/>
              </a:rPr>
              <a:t>2. </a:t>
            </a:r>
            <a:r>
              <a:rPr lang="en-US" sz="3600" b="1" kern="0" dirty="0" err="1">
                <a:latin typeface="Times New Roman" panose="02020603050405020304" pitchFamily="18" charset="0"/>
                <a:cs typeface="Times New Roman" panose="02020603050405020304" pitchFamily="18" charset="0"/>
              </a:rPr>
              <a:t>Nội</a:t>
            </a:r>
            <a:r>
              <a:rPr lang="en-US" sz="3600" b="1" kern="0" dirty="0">
                <a:latin typeface="Times New Roman" panose="02020603050405020304" pitchFamily="18" charset="0"/>
                <a:cs typeface="Times New Roman" panose="02020603050405020304" pitchFamily="18" charset="0"/>
              </a:rPr>
              <a:t> dung</a:t>
            </a:r>
            <a:endParaRPr lang="en-GB" sz="3600" b="1" kern="0" dirty="0">
              <a:latin typeface="Times New Roman" panose="02020603050405020304" pitchFamily="18" charset="0"/>
              <a:cs typeface="Times New Roman" panose="02020603050405020304" pitchFamily="18" charset="0"/>
            </a:endParaRPr>
          </a:p>
        </p:txBody>
      </p:sp>
      <p:sp>
        <p:nvSpPr>
          <p:cNvPr id="9" name="Rectangle 11"/>
          <p:cNvSpPr>
            <a:spLocks noChangeArrowheads="1"/>
          </p:cNvSpPr>
          <p:nvPr/>
        </p:nvSpPr>
        <p:spPr bwMode="gray">
          <a:xfrm>
            <a:off x="473841" y="2823292"/>
            <a:ext cx="4695214" cy="27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FFFFFF"/>
              </a:buClr>
              <a:buSzPts val="2800"/>
            </a:pP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Lí</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lẽ</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dẫn</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chứng</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phù</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hợp</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cụ</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thể</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có</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tính</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thuyết</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phục</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cao</a:t>
            </a:r>
            <a:endPar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endParaRPr>
          </a:p>
          <a:p>
            <a:pPr algn="just">
              <a:lnSpc>
                <a:spcPct val="150000"/>
              </a:lnSpc>
              <a:buClr>
                <a:srgbClr val="FFFFFF"/>
              </a:buClr>
              <a:buSzPts val="2800"/>
            </a:pP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Cách</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triển</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khai</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nhẹ</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nhàng</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không</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mang</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tính</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chất</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giáo</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prstClr val="black"/>
                </a:solidFill>
                <a:latin typeface="Times New Roman" panose="02020603050405020304"/>
                <a:ea typeface="Times New Roman" panose="02020603050405020304"/>
                <a:cs typeface="Times New Roman" panose="02020603050405020304"/>
                <a:sym typeface="Times New Roman" panose="02020603050405020304"/>
              </a:rPr>
              <a:t>lí</a:t>
            </a:r>
            <a:r>
              <a:rPr lang="en-US" sz="2800" kern="0" dirty="0">
                <a:solidFill>
                  <a:prstClr val="black"/>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2" name="Rectangle 1"/>
          <p:cNvSpPr/>
          <p:nvPr/>
        </p:nvSpPr>
        <p:spPr>
          <a:xfrm>
            <a:off x="6153017" y="3030030"/>
            <a:ext cx="4403193" cy="1384995"/>
          </a:xfrm>
          <a:prstGeom prst="rect">
            <a:avLst/>
          </a:prstGeom>
        </p:spPr>
        <p:txBody>
          <a:bodyPr wrap="square">
            <a:spAutoFit/>
          </a:bodyPr>
          <a:lstStyle/>
          <a:p>
            <a:pPr algn="just">
              <a:lnSpc>
                <a:spcPct val="150000"/>
              </a:lnSpc>
              <a:buClr>
                <a:srgbClr val="000000"/>
              </a:buClr>
              <a:buFont typeface="Arial" panose="020B0604020202020204"/>
              <a:buNone/>
            </a:pP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Khẳng</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định</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sự</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khác</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biệt</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có</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nghĩa</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luôn</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là</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điều</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xã</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hội</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 </a:t>
            </a:r>
            <a:r>
              <a:rPr lang="en-US" sz="2800" kern="0" dirty="0" err="1">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cần</a:t>
            </a:r>
            <a:r>
              <a:rPr lang="en-US"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rPr>
              <a:t>.</a:t>
            </a:r>
            <a:endParaRPr lang="vi-VN" sz="2800" kern="0" dirty="0">
              <a:solidFill>
                <a:schemeClr val="tx1">
                  <a:lumMod val="50000"/>
                </a:schemeClr>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1" name="Picture 10"/>
          <p:cNvPicPr>
            <a:picLocks noChangeAspect="1"/>
          </p:cNvPicPr>
          <p:nvPr/>
        </p:nvPicPr>
        <p:blipFill>
          <a:blip r:embed="rId5"/>
          <a:stretch>
            <a:fillRect/>
          </a:stretch>
        </p:blipFill>
        <p:spPr>
          <a:xfrm>
            <a:off x="3701364" y="-1601420"/>
            <a:ext cx="4368648" cy="3962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3" name="Rectangle 2"/>
          <p:cNvSpPr/>
          <p:nvPr/>
        </p:nvSpPr>
        <p:spPr>
          <a:xfrm>
            <a:off x="7421217" y="1376654"/>
            <a:ext cx="3525078" cy="3970318"/>
          </a:xfrm>
          <a:prstGeom prst="rect">
            <a:avLst/>
          </a:prstGeom>
        </p:spPr>
        <p:txBody>
          <a:bodyPr wrap="square">
            <a:spAutoFit/>
          </a:bodyPr>
          <a:lstStyle/>
          <a:p>
            <a:pPr lvl="0" algn="just">
              <a:lnSpc>
                <a:spcPct val="150000"/>
              </a:lnSpc>
              <a:defRPr/>
            </a:pPr>
            <a:r>
              <a:rPr lang="en-US" sz="2800" dirty="0">
                <a:solidFill>
                  <a:schemeClr val="tx1">
                    <a:lumMod val="50000"/>
                  </a:schemeClr>
                </a:solidFill>
                <a:latin typeface="Times New Roman" panose="02020603050405020304" pitchFamily="18" charset="0"/>
                <a:cs typeface="Times New Roman" panose="02020603050405020304" pitchFamily="18" charset="0"/>
              </a:rPr>
              <a:t>Theo </a:t>
            </a:r>
            <a:r>
              <a:rPr lang="en-US" sz="2800" dirty="0" err="1">
                <a:solidFill>
                  <a:schemeClr val="tx1">
                    <a:lumMod val="50000"/>
                  </a:schemeClr>
                </a:solidFill>
                <a:latin typeface="Times New Roman" panose="02020603050405020304" pitchFamily="18" charset="0"/>
                <a:cs typeface="Times New Roman" panose="02020603050405020304" pitchFamily="18" charset="0"/>
              </a:rPr>
              <a:t>em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rút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văn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chỉ</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đối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sinh</a:t>
            </a:r>
            <a:r>
              <a:rPr lang="en-US" sz="2800" dirty="0">
                <a:solidFill>
                  <a:schemeClr val="tx1">
                    <a:lumMod val="50000"/>
                  </a:schemeClr>
                </a:solidFill>
                <a:latin typeface="Times New Roman" panose="02020603050405020304" pitchFamily="18" charset="0"/>
                <a:cs typeface="Times New Roman" panose="02020603050405020304" pitchFamily="18" charset="0"/>
              </a:rPr>
              <a:t> hay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sao</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12192000" cy="6875517"/>
          </a:xfrm>
          <a:prstGeom prst="rect">
            <a:avLst/>
          </a:prstGeom>
        </p:spPr>
      </p:pic>
      <p:sp>
        <p:nvSpPr>
          <p:cNvPr id="5" name="TextBox 4"/>
          <p:cNvSpPr txBox="1"/>
          <p:nvPr/>
        </p:nvSpPr>
        <p:spPr>
          <a:xfrm>
            <a:off x="3839817" y="4598894"/>
            <a:ext cx="8230964" cy="2123658"/>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dirty="0" err="1">
                <a:solidFill>
                  <a:schemeClr val="tx1">
                    <a:lumMod val="50000"/>
                  </a:schemeClr>
                </a:solidFill>
                <a:latin typeface="Times New Roman" panose="02020603050405020304" pitchFamily="18" charset="0"/>
                <a:cs typeface="Times New Roman" panose="02020603050405020304" pitchFamily="18" charset="0"/>
              </a:rPr>
              <a:t>Với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mở</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đầu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Tôi</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muốn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khác</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vô</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hãy</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viết</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tiếp</a:t>
            </a:r>
            <a:r>
              <a:rPr lang="en-US" sz="4400" dirty="0">
                <a:solidFill>
                  <a:schemeClr val="tx1">
                    <a:lumMod val="50000"/>
                  </a:schemeClr>
                </a:solidFill>
                <a:latin typeface="Times New Roman" panose="02020603050405020304" pitchFamily="18" charset="0"/>
                <a:cs typeface="Times New Roman" panose="02020603050405020304" pitchFamily="18" charset="0"/>
              </a:rPr>
              <a:t> 5-7 </a:t>
            </a:r>
            <a:r>
              <a:rPr lang="en-US" sz="4400"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để</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hoàn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thành</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4400" dirty="0">
                <a:solidFill>
                  <a:schemeClr val="tx1">
                    <a:lumMod val="50000"/>
                  </a:schemeClr>
                </a:solidFill>
                <a:latin typeface="Times New Roman" panose="020206030504050203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cs typeface="Times New Roman" panose="02020603050405020304" pitchFamily="18" charset="0"/>
              </a:rPr>
              <a:t>văn</a:t>
            </a:r>
            <a:r>
              <a:rPr lang="en-US" sz="4400" dirty="0">
                <a:solidFill>
                  <a:schemeClr val="tx1">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875628f2c63ac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 y="0"/>
            <a:ext cx="12227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ADMIN\Desktop\Doreamon cau ca\0x0ss-8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1" y="1730826"/>
            <a:ext cx="5050975" cy="505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Kết quả hình ảnh cho fish cartoon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0297" y1="44282" x2="72079" y2="47214"/>
                        <a14:foregroundMark x1="21980" y1="28446" x2="28317" y2="68915"/>
                        <a14:foregroundMark x1="26139" y1="25513" x2="32475" y2="78886"/>
                        <a14:foregroundMark x1="26733" y1="26100" x2="34851" y2="53666"/>
                        <a14:foregroundMark x1="41386" y1="25220" x2="62772" y2="58065"/>
                        <a14:foregroundMark x1="52475" y1="25220" x2="59406" y2="43109"/>
                        <a14:foregroundMark x1="58614" y1="29619" x2="39406" y2="50147"/>
                        <a14:foregroundMark x1="52277" y1="30205" x2="38218" y2="43988"/>
                        <a14:foregroundMark x1="56040" y1="23754" x2="63168" y2="53079"/>
                        <a14:foregroundMark x1="29901" y1="21994" x2="14455" y2="29912"/>
                        <a14:foregroundMark x1="16634" y1="36070" x2="11287" y2="56012"/>
                        <a14:foregroundMark x1="14455" y1="34604" x2="12871" y2="43695"/>
                        <a14:foregroundMark x1="80000" y1="46628" x2="91881" y2="40469"/>
                      </a14:backgroundRemoval>
                    </a14:imgEffect>
                  </a14:imgLayer>
                </a14:imgProps>
              </a:ext>
              <a:ext uri="{28A0092B-C50C-407E-A947-70E740481C1C}">
                <a14:useLocalDpi xmlns:a14="http://schemas.microsoft.com/office/drawing/2010/main" val="0"/>
              </a:ext>
            </a:extLst>
          </a:blip>
          <a:srcRect/>
          <a:stretch>
            <a:fillRect/>
          </a:stretch>
        </p:blipFill>
        <p:spPr bwMode="auto">
          <a:xfrm rot="4154894">
            <a:off x="3064777" y="2448297"/>
            <a:ext cx="3281545" cy="22158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48106" y="38816"/>
            <a:ext cx="5454372" cy="1754322"/>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rPr>
              <a:t>CÂU CÁ CÙNG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rPr>
              <a:t>DORAEMON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7" presetClass="emph" presetSubtype="0" repeatCount="4000" fill="remove" nodeType="afterEffect">
                                  <p:stCondLst>
                                    <p:cond delay="0"/>
                                  </p:stCondLst>
                                  <p:childTnLst>
                                    <p:animClr clrSpc="rgb" dir="cw">
                                      <p:cBhvr override="childStyle">
                                        <p:cTn id="13" dur="250" autoRev="1" fill="remove"/>
                                        <p:tgtEl>
                                          <p:spTgt spid="6">
                                            <p:txEl>
                                              <p:pRg st="0" end="0"/>
                                            </p:txEl>
                                          </p:spTgt>
                                        </p:tgtEl>
                                        <p:attrNameLst>
                                          <p:attrName>style.color</p:attrName>
                                        </p:attrNameLst>
                                      </p:cBhvr>
                                      <p:to>
                                        <a:schemeClr val="bg1"/>
                                      </p:to>
                                    </p:animClr>
                                    <p:animClr clrSpc="rgb" dir="cw">
                                      <p:cBhvr>
                                        <p:cTn id="14" dur="250" autoRev="1" fill="remove"/>
                                        <p:tgtEl>
                                          <p:spTgt spid="6">
                                            <p:txEl>
                                              <p:pRg st="0" end="0"/>
                                            </p:txEl>
                                          </p:spTgt>
                                        </p:tgtEl>
                                        <p:attrNameLst>
                                          <p:attrName>fillcolor</p:attrName>
                                        </p:attrNameLst>
                                      </p:cBhvr>
                                      <p:to>
                                        <a:schemeClr val="bg1"/>
                                      </p:to>
                                    </p:animClr>
                                    <p:set>
                                      <p:cBhvr>
                                        <p:cTn id="15" dur="250" autoRev="1" fill="remove"/>
                                        <p:tgtEl>
                                          <p:spTgt spid="6">
                                            <p:txEl>
                                              <p:pRg st="0" end="0"/>
                                            </p:txEl>
                                          </p:spTgt>
                                        </p:tgtEl>
                                        <p:attrNameLst>
                                          <p:attrName>fill.type</p:attrName>
                                        </p:attrNameLst>
                                      </p:cBhvr>
                                      <p:to>
                                        <p:strVal val="solid"/>
                                      </p:to>
                                    </p:set>
                                    <p:set>
                                      <p:cBhvr>
                                        <p:cTn id="16" dur="250" autoRev="1" fill="remove"/>
                                        <p:tgtEl>
                                          <p:spTgt spid="6">
                                            <p:txEl>
                                              <p:pRg st="0" end="0"/>
                                            </p:txEl>
                                          </p:spTgt>
                                        </p:tgtEl>
                                        <p:attrNameLst>
                                          <p:attrName>fill.on</p:attrName>
                                        </p:attrNameLst>
                                      </p:cBhvr>
                                      <p:to>
                                        <p:strVal val="true"/>
                                      </p:to>
                                    </p:set>
                                  </p:childTnLst>
                                </p:cTn>
                              </p:par>
                              <p:par>
                                <p:cTn id="17" presetID="27" presetClass="emph" presetSubtype="0" repeatCount="4000" fill="remove" nodeType="withEffect">
                                  <p:stCondLst>
                                    <p:cond delay="0"/>
                                  </p:stCondLst>
                                  <p:childTnLst>
                                    <p:animClr clrSpc="rgb" dir="cw">
                                      <p:cBhvr override="childStyle">
                                        <p:cTn id="18" dur="250" autoRev="1" fill="remove"/>
                                        <p:tgtEl>
                                          <p:spTgt spid="6">
                                            <p:txEl>
                                              <p:pRg st="1" end="1"/>
                                            </p:txEl>
                                          </p:spTgt>
                                        </p:tgtEl>
                                        <p:attrNameLst>
                                          <p:attrName>style.color</p:attrName>
                                        </p:attrNameLst>
                                      </p:cBhvr>
                                      <p:to>
                                        <a:schemeClr val="bg1"/>
                                      </p:to>
                                    </p:animClr>
                                    <p:animClr clrSpc="rgb" dir="cw">
                                      <p:cBhvr>
                                        <p:cTn id="19" dur="250" autoRev="1" fill="remove"/>
                                        <p:tgtEl>
                                          <p:spTgt spid="6">
                                            <p:txEl>
                                              <p:pRg st="1" end="1"/>
                                            </p:txEl>
                                          </p:spTgt>
                                        </p:tgtEl>
                                        <p:attrNameLst>
                                          <p:attrName>fillcolor</p:attrName>
                                        </p:attrNameLst>
                                      </p:cBhvr>
                                      <p:to>
                                        <a:schemeClr val="bg1"/>
                                      </p:to>
                                    </p:animClr>
                                    <p:set>
                                      <p:cBhvr>
                                        <p:cTn id="20" dur="250" autoRev="1" fill="remove"/>
                                        <p:tgtEl>
                                          <p:spTgt spid="6">
                                            <p:txEl>
                                              <p:pRg st="1" end="1"/>
                                            </p:txEl>
                                          </p:spTgt>
                                        </p:tgtEl>
                                        <p:attrNameLst>
                                          <p:attrName>fill.type</p:attrName>
                                        </p:attrNameLst>
                                      </p:cBhvr>
                                      <p:to>
                                        <p:strVal val="solid"/>
                                      </p:to>
                                    </p:set>
                                    <p:set>
                                      <p:cBhvr>
                                        <p:cTn id="21"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ame_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nobit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18400" y="1207834"/>
            <a:ext cx="1219200" cy="1672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Kết quả hình ảnh cho fish box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172" r="100000"/>
                    </a14:imgEffect>
                  </a14:imgLayer>
                </a14:imgProps>
              </a:ext>
              <a:ext uri="{28A0092B-C50C-407E-A947-70E740481C1C}">
                <a14:useLocalDpi xmlns:a14="http://schemas.microsoft.com/office/drawing/2010/main" val="0"/>
              </a:ext>
            </a:extLst>
          </a:blip>
          <a:srcRect/>
          <a:stretch>
            <a:fillRect/>
          </a:stretch>
        </p:blipFill>
        <p:spPr bwMode="auto">
          <a:xfrm>
            <a:off x="4160764" y="1783080"/>
            <a:ext cx="12192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DMIN\Desktop\Doreamon cau ca\allison-mcgrath-crayonsswimming.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5" action="ppaction://hlinksldjump"/>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7" action="ppaction://hlinksldjump"/>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Dore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55082" y="1452882"/>
            <a:ext cx="1569719" cy="1569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21" action="ppaction://hlinksldjump"/>
          </p:cNvPr>
          <p:cNvPicPr>
            <a:picLocks noChangeAspect="1" noChangeArrowheads="1" noCrop="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CHÚC MỪNG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028"/>
                                        </p:tgtEl>
                                        <p:attrNameLst>
                                          <p:attrName>r</p:attrName>
                                        </p:attrNameLst>
                                      </p:cBhvr>
                                    </p:animRot>
                                    <p:animRot by="-240000">
                                      <p:cBhvr>
                                        <p:cTn id="7" dur="1000" fill="hold">
                                          <p:stCondLst>
                                            <p:cond delay="1000"/>
                                          </p:stCondLst>
                                        </p:cTn>
                                        <p:tgtEl>
                                          <p:spTgt spid="1028"/>
                                        </p:tgtEl>
                                        <p:attrNameLst>
                                          <p:attrName>r</p:attrName>
                                        </p:attrNameLst>
                                      </p:cBhvr>
                                    </p:animRot>
                                    <p:animRot by="240000">
                                      <p:cBhvr>
                                        <p:cTn id="8" dur="1000" fill="hold">
                                          <p:stCondLst>
                                            <p:cond delay="2000"/>
                                          </p:stCondLst>
                                        </p:cTn>
                                        <p:tgtEl>
                                          <p:spTgt spid="1028"/>
                                        </p:tgtEl>
                                        <p:attrNameLst>
                                          <p:attrName>r</p:attrName>
                                        </p:attrNameLst>
                                      </p:cBhvr>
                                    </p:animRot>
                                    <p:animRot by="-240000">
                                      <p:cBhvr>
                                        <p:cTn id="9" dur="1000" fill="hold">
                                          <p:stCondLst>
                                            <p:cond delay="3000"/>
                                          </p:stCondLst>
                                        </p:cTn>
                                        <p:tgtEl>
                                          <p:spTgt spid="1028"/>
                                        </p:tgtEl>
                                        <p:attrNameLst>
                                          <p:attrName>r</p:attrName>
                                        </p:attrNameLst>
                                      </p:cBhvr>
                                    </p:animRot>
                                    <p:animRot by="120000">
                                      <p:cBhvr>
                                        <p:cTn id="10" dur="1000" fill="hold">
                                          <p:stCondLst>
                                            <p:cond delay="4000"/>
                                          </p:stCondLst>
                                        </p:cTn>
                                        <p:tgtEl>
                                          <p:spTgt spid="10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1"/>
                                        </p:tgtEl>
                                        <p:attrNameLst>
                                          <p:attrName>r</p:attrName>
                                        </p:attrNameLst>
                                      </p:cBhvr>
                                    </p:animRot>
                                    <p:animRot by="-240000">
                                      <p:cBhvr>
                                        <p:cTn id="13" dur="600" fill="hold">
                                          <p:stCondLst>
                                            <p:cond delay="600"/>
                                          </p:stCondLst>
                                        </p:cTn>
                                        <p:tgtEl>
                                          <p:spTgt spid="1031"/>
                                        </p:tgtEl>
                                        <p:attrNameLst>
                                          <p:attrName>r</p:attrName>
                                        </p:attrNameLst>
                                      </p:cBhvr>
                                    </p:animRot>
                                    <p:animRot by="240000">
                                      <p:cBhvr>
                                        <p:cTn id="14" dur="600" fill="hold">
                                          <p:stCondLst>
                                            <p:cond delay="1200"/>
                                          </p:stCondLst>
                                        </p:cTn>
                                        <p:tgtEl>
                                          <p:spTgt spid="1031"/>
                                        </p:tgtEl>
                                        <p:attrNameLst>
                                          <p:attrName>r</p:attrName>
                                        </p:attrNameLst>
                                      </p:cBhvr>
                                    </p:animRot>
                                    <p:animRot by="-240000">
                                      <p:cBhvr>
                                        <p:cTn id="15" dur="600" fill="hold">
                                          <p:stCondLst>
                                            <p:cond delay="1800"/>
                                          </p:stCondLst>
                                        </p:cTn>
                                        <p:tgtEl>
                                          <p:spTgt spid="1031"/>
                                        </p:tgtEl>
                                        <p:attrNameLst>
                                          <p:attrName>r</p:attrName>
                                        </p:attrNameLst>
                                      </p:cBhvr>
                                    </p:animRot>
                                    <p:animRot by="120000">
                                      <p:cBhvr>
                                        <p:cTn id="16" dur="600" fill="hold">
                                          <p:stCondLst>
                                            <p:cond delay="2400"/>
                                          </p:stCondLst>
                                        </p:cTn>
                                        <p:tgtEl>
                                          <p:spTgt spid="1031"/>
                                        </p:tgtEl>
                                        <p:attrNameLst>
                                          <p:attrName>r</p:attrName>
                                        </p:attrNameLst>
                                      </p:cBhvr>
                                    </p:animRot>
                                  </p:childTnLst>
                                </p:cTn>
                              </p:par>
                              <p:par>
                                <p:cTn id="17"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18" dur="18000" fill="hold"/>
                                        <p:tgtEl>
                                          <p:spTgt spid="18"/>
                                        </p:tgtEl>
                                        <p:attrNameLst>
                                          <p:attrName>ppt_x</p:attrName>
                                          <p:attrName>ppt_y</p:attrName>
                                        </p:attrNameLst>
                                      </p:cBhvr>
                                      <p:rCtr x="12500" y="3054"/>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cTn>
                              </p:par>
                              <p:par>
                                <p:cTn id="2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26" dur="27000" fill="hold"/>
                                        <p:tgtEl>
                                          <p:spTgt spid="20"/>
                                        </p:tgtEl>
                                        <p:attrNameLst>
                                          <p:attrName>ppt_x</p:attrName>
                                          <p:attrName>ppt_y</p:attrName>
                                        </p:attrNameLst>
                                      </p:cBhvr>
                                      <p:rCtr x="56354" y="154"/>
                                    </p:animMotion>
                                  </p:childTnLst>
                                </p:cTn>
                              </p:par>
                              <p:par>
                                <p:cTn id="2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28" dur="37000" fill="hold"/>
                                        <p:tgtEl>
                                          <p:spTgt spid="1030"/>
                                        </p:tgtEl>
                                        <p:attrNameLst>
                                          <p:attrName>ppt_x</p:attrName>
                                          <p:attrName>ppt_y</p:attrName>
                                        </p:attrNameLst>
                                      </p:cBhvr>
                                      <p:rCtr x="58333" y="-772"/>
                                    </p:animMotion>
                                  </p:childTnLst>
                                </p:cTn>
                              </p:par>
                              <p:par>
                                <p:cTn id="29" presetID="35" presetClass="path" presetSubtype="0" repeatCount="indefinite" accel="50000" decel="50000" fill="hold" nodeType="withEffect">
                                  <p:stCondLst>
                                    <p:cond delay="0"/>
                                  </p:stCondLst>
                                  <p:childTnLst>
                                    <p:animMotion origin="layout" path="M -0.00156 -0.00583 L -1.14427 0.00528 " pathEditMode="relative" rAng="0" ptsTypes="AA">
                                      <p:cBhvr>
                                        <p:cTn id="30" dur="30000" fill="hold"/>
                                        <p:tgtEl>
                                          <p:spTgt spid="19"/>
                                        </p:tgtEl>
                                        <p:attrNameLst>
                                          <p:attrName>ppt_x</p:attrName>
                                          <p:attrName>ppt_y</p:attrName>
                                        </p:attrNameLst>
                                      </p:cBhvr>
                                      <p:rCtr x="-57135" y="555"/>
                                    </p:animMotion>
                                  </p:childTnLst>
                                </p:cTn>
                              </p:par>
                              <p:par>
                                <p:cTn id="31"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32" dur="31000" fill="hold"/>
                                        <p:tgtEl>
                                          <p:spTgt spid="21"/>
                                        </p:tgtEl>
                                        <p:attrNameLst>
                                          <p:attrName>ppt_x</p:attrName>
                                          <p:attrName>ppt_y</p:attrName>
                                        </p:attrNameLst>
                                      </p:cBhvr>
                                      <p:rCtr x="-57830" y="1222"/>
                                    </p:animMotion>
                                  </p:childTnLst>
                                </p:cTn>
                              </p:par>
                              <p:par>
                                <p:cTn id="33" presetID="35" presetClass="path" presetSubtype="0" repeatCount="indefinite" accel="50000" decel="50000" fill="hold" nodeType="withEffect">
                                  <p:stCondLst>
                                    <p:cond delay="0"/>
                                  </p:stCondLst>
                                  <p:childTnLst>
                                    <p:animMotion origin="layout" path="M 0.08195 0.03306 L 1.19827 -0.04109 " pathEditMode="relative" rAng="0" ptsTypes="AA">
                                      <p:cBhvr>
                                        <p:cTn id="34"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39" dur="2000" fill="hold"/>
                                        <p:tgtEl>
                                          <p:spTgt spid="17"/>
                                        </p:tgtEl>
                                        <p:attrNameLst>
                                          <p:attrName>ppt_x</p:attrName>
                                          <p:attrName>ppt_y</p:attrName>
                                        </p:attrNameLst>
                                      </p:cBhvr>
                                    </p:animMotion>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2000"/>
                            </p:stCondLst>
                            <p:childTnLst>
                              <p:par>
                                <p:cTn id="46" presetID="1" presetClass="exit" presetSubtype="0" fill="hold" grpId="1" nodeType="after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52" dur="2000" fill="hold"/>
                                        <p:tgtEl>
                                          <p:spTgt spid="18"/>
                                        </p:tgtEl>
                                        <p:attrNameLst>
                                          <p:attrName>ppt_x</p:attrName>
                                          <p:attrName>ppt_y</p:attrName>
                                        </p:attrNameLst>
                                      </p:cBhvr>
                                    </p:animMotion>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65" dur="2000" fill="hold"/>
                                        <p:tgtEl>
                                          <p:spTgt spid="19"/>
                                        </p:tgtEl>
                                        <p:attrNameLst>
                                          <p:attrName>ppt_x</p:attrName>
                                          <p:attrName>ppt_y</p:attrName>
                                        </p:attrNameLst>
                                      </p:cBhvr>
                                      <p:rCtr x="-26424" y="-4747"/>
                                    </p:animMotion>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200"/>
                                  </p:stCondLst>
                                  <p:childTnLst>
                                    <p:set>
                                      <p:cBhvr>
                                        <p:cTn id="7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20" ptsTypes="ffffffffffffffffffffffffffffffffffffffffffffffffffA">
                                      <p:cBhvr>
                                        <p:cTn id="78" dur="3000" fill="hold"/>
                                        <p:tgtEl>
                                          <p:spTgt spid="21"/>
                                        </p:tgtEl>
                                        <p:attrNameLst>
                                          <p:attrName>ppt_x</p:attrName>
                                          <p:attrName>ppt_y</p:attrName>
                                        </p:attrNameLst>
                                      </p:cBhvr>
                                      <p:rCtr x="-29965" y="5358"/>
                                    </p:animMotion>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3000"/>
                            </p:stCondLst>
                            <p:childTnLst>
                              <p:par>
                                <p:cTn id="82" presetID="1" presetClass="exit" presetSubtype="0" fill="hold" grpId="1" nodeType="after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par>
                          <p:cTn id="84" fill="hold">
                            <p:stCondLst>
                              <p:cond delay="3000"/>
                            </p:stCondLst>
                            <p:childTnLst>
                              <p:par>
                                <p:cTn id="85" presetID="1" presetClass="exit" presetSubtype="0" fill="hold" nodeType="afterEffect">
                                  <p:stCondLst>
                                    <p:cond delay="20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91" dur="2000" fill="hold"/>
                                        <p:tgtEl>
                                          <p:spTgt spid="20"/>
                                        </p:tgtEl>
                                        <p:attrNameLst>
                                          <p:attrName>ppt_x</p:attrName>
                                          <p:attrName>ppt_y</p:attrName>
                                        </p:attrNameLst>
                                      </p:cBhvr>
                                    </p:animMotion>
                                  </p:childTnLst>
                                </p:cTn>
                              </p:par>
                              <p:par>
                                <p:cTn id="92" presetID="1"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nodeType="afterEffect">
                                  <p:stCondLst>
                                    <p:cond delay="200"/>
                                  </p:stCondLst>
                                  <p:childTnLst>
                                    <p:set>
                                      <p:cBhvr>
                                        <p:cTn id="9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0" restart="whenNotActive" fill="hold" evtFilter="cancelBubble" nodeType="interactiveSeq">
                <p:stCondLst>
                  <p:cond evt="onClick" delay="0">
                    <p:tgtEl>
                      <p:spTgt spid="1030"/>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104" dur="2000" fill="hold"/>
                                        <p:tgtEl>
                                          <p:spTgt spid="1030"/>
                                        </p:tgtEl>
                                        <p:attrNameLst>
                                          <p:attrName>ppt_x</p:attrName>
                                          <p:attrName>ppt_y</p:attrName>
                                        </p:attrNameLst>
                                      </p:cBhvr>
                                      <p:rCtr x="-16285" y="-29935"/>
                                    </p:animMotion>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par>
                          <p:cTn id="107" fill="hold">
                            <p:stCondLst>
                              <p:cond delay="2000"/>
                            </p:stCondLst>
                            <p:childTnLst>
                              <p:par>
                                <p:cTn id="108" presetID="1" presetClass="exit" presetSubtype="0" fill="hold" grpId="1" nodeType="after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2000"/>
                            </p:stCondLst>
                            <p:childTnLst>
                              <p:par>
                                <p:cTn id="111" presetID="1" presetClass="exit" presetSubtype="0" fill="hold" nodeType="afterEffect">
                                  <p:stCondLst>
                                    <p:cond delay="200"/>
                                  </p:stCondLst>
                                  <p:childTnLst>
                                    <p:set>
                                      <p:cBhvr>
                                        <p:cTn id="112"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17" dur="2000" fill="hold"/>
                                        <p:tgtEl>
                                          <p:spTgt spid="22"/>
                                        </p:tgtEl>
                                        <p:attrNameLst>
                                          <p:attrName>ppt_x</p:attrName>
                                          <p:attrName>ppt_y</p:attrName>
                                        </p:attrNameLst>
                                      </p:cBhvr>
                                    </p:animMotion>
                                  </p:childTnLst>
                                </p:cTn>
                              </p:par>
                              <p:par>
                                <p:cTn id="118" presetID="1"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childTnLst>
                          </p:cTn>
                        </p:par>
                        <p:par>
                          <p:cTn id="120" fill="hold">
                            <p:stCondLst>
                              <p:cond delay="2000"/>
                            </p:stCondLst>
                            <p:childTnLst>
                              <p:par>
                                <p:cTn id="121" presetID="1" presetClass="exit" presetSubtype="0" fill="hold" grpId="1"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par>
                          <p:cTn id="123" fill="hold">
                            <p:stCondLst>
                              <p:cond delay="2000"/>
                            </p:stCondLst>
                            <p:childTnLst>
                              <p:par>
                                <p:cTn id="124" presetID="1" presetClass="exit" presetSubtype="0" fill="hold" nodeType="afterEffect">
                                  <p:stCondLst>
                                    <p:cond delay="200"/>
                                  </p:stCondLst>
                                  <p:childTnLst>
                                    <p:set>
                                      <p:cBhvr>
                                        <p:cTn id="12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bàn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về</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vấn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583826" y="570943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33CC"/>
                </a:solidFill>
                <a:latin typeface="Calibri" panose="020F0502020204030204"/>
              </a:rPr>
              <a:t>A</a:t>
            </a:r>
            <a:endParaRPr kumimoji="0" lang="en-US" sz="4000" b="1" i="0" u="none" strike="noStrike" kern="1200" cap="none" spc="0" normalizeH="0" baseline="0" noProof="0" dirty="0">
              <a:ln>
                <a:noFill/>
              </a:ln>
              <a:solidFill>
                <a:srgbClr val="0033CC"/>
              </a:solidFill>
              <a:effectLst/>
              <a:uLnTx/>
              <a:uFillTx/>
              <a:latin typeface="Calibri" panose="020F0502020204030204"/>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24h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24h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hòa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863291" y="538880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33CC"/>
                </a:solidFill>
                <a:latin typeface="Calibri" panose="020F0502020204030204"/>
              </a:rPr>
              <a:t>A</a:t>
            </a:r>
            <a:endParaRPr kumimoji="0" lang="en-US" sz="4000" b="1" i="0" u="none" strike="noStrike" kern="1200" cap="none" spc="0" normalizeH="0" baseline="0" noProof="0" dirty="0">
              <a:ln>
                <a:noFill/>
              </a:ln>
              <a:solidFill>
                <a:srgbClr val="0033CC"/>
              </a:solidFill>
              <a:effectLst/>
              <a:uLnTx/>
              <a:uFillTx/>
              <a:latin typeface="Calibri" panose="020F0502020204030204"/>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“Hai </a:t>
            </a:r>
            <a:r>
              <a:rPr lang="en-US" sz="2800" b="1" i="1" dirty="0" err="1">
                <a:solidFill>
                  <a:srgbClr val="FF0000"/>
                </a:solidFill>
                <a:latin typeface="Times New Roman" panose="02020603050405020304" pitchFamily="18" charset="0"/>
                <a:cs typeface="Times New Roman" panose="02020603050405020304" pitchFamily="18" charset="0"/>
              </a:rPr>
              <a:t>loại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biệt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thuộc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Kí</a:t>
            </a:r>
            <a:endPar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lang="en-US" sz="2800" baseline="0" dirty="0" err="1">
                <a:solidFill>
                  <a:prstClr val="black"/>
                </a:solidFill>
                <a:latin typeface="Times New Roman" panose="02020603050405020304" pitchFamily="18" charset="0"/>
                <a:cs typeface="Times New Roman" panose="02020603050405020304" pitchFamily="18" charset="0"/>
              </a:rPr>
              <a:t>Tiểu</a:t>
            </a:r>
            <a:r>
              <a:rPr lang="en-US" sz="2800" baseline="0" dirty="0">
                <a:solidFill>
                  <a:prstClr val="black"/>
                </a:solidFill>
                <a:latin typeface="Times New Roman" panose="02020603050405020304" pitchFamily="18" charset="0"/>
                <a:cs typeface="Times New Roman" panose="02020603050405020304" pitchFamily="18" charset="0"/>
              </a:rPr>
              <a:t> </a:t>
            </a:r>
            <a:r>
              <a:rPr lang="en-US" sz="2800" baseline="0" dirty="0" err="1">
                <a:solidFill>
                  <a:prstClr val="black"/>
                </a:solidFill>
                <a:latin typeface="Times New Roman" panose="02020603050405020304" pitchFamily="18" charset="0"/>
                <a:cs typeface="Times New Roman" panose="02020603050405020304" pitchFamily="18" charset="0"/>
              </a:rPr>
              <a:t>thuyết</a:t>
            </a:r>
            <a:endParaRPr lang="en-US" sz="2800" baseline="0" dirty="0">
              <a:solidFill>
                <a:prstClr val="black"/>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endPar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lang="en-US" sz="2800" baseline="0" dirty="0" err="1">
                <a:solidFill>
                  <a:prstClr val="black"/>
                </a:solidFill>
                <a:latin typeface="Times New Roman" panose="02020603050405020304" pitchFamily="18" charset="0"/>
                <a:cs typeface="Times New Roman" panose="02020603050405020304" pitchFamily="18" charset="0"/>
              </a:rPr>
              <a:t>Kịch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08364" y="5531303"/>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33CC"/>
                </a:solidFill>
                <a:latin typeface="Calibri" panose="020F0502020204030204"/>
              </a:rPr>
              <a:t>C</a:t>
            </a:r>
            <a:endParaRPr kumimoji="0" lang="en-US" sz="4000" b="1" i="0" u="none" strike="noStrike" kern="1200" cap="none" spc="0" normalizeH="0" baseline="0" noProof="0" dirty="0">
              <a:ln>
                <a:noFill/>
              </a:ln>
              <a:solidFill>
                <a:srgbClr val="0033CC"/>
              </a:solidFill>
              <a:effectLst/>
              <a:uLnTx/>
              <a:uFillTx/>
              <a:latin typeface="Calibri" panose="020F0502020204030204"/>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trở</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quặc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kiểu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tóc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603864" y="570943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33CC"/>
                </a:solidFill>
                <a:latin typeface="Calibri" panose="020F0502020204030204"/>
              </a:rPr>
              <a:t>C</a:t>
            </a:r>
            <a:endParaRPr kumimoji="0" lang="en-US" sz="4000" b="1" i="0" u="none" strike="noStrike" kern="1200" cap="none" spc="0" normalizeH="0" baseline="0" noProof="0" dirty="0">
              <a:ln>
                <a:noFill/>
              </a:ln>
              <a:solidFill>
                <a:srgbClr val="0033CC"/>
              </a:solidFill>
              <a:effectLst/>
              <a:uLnTx/>
              <a:uFillTx/>
              <a:latin typeface="Calibri" panose="020F0502020204030204"/>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2588" y="1071696"/>
            <a:ext cx="5822574" cy="4893869"/>
          </a:xfrm>
          <a:prstGeom prst="rect">
            <a:avLst/>
          </a:prstGeom>
        </p:spPr>
      </p:pic>
      <p:pic>
        <p:nvPicPr>
          <p:cNvPr id="9" name="Picture 5"/>
          <p:cNvPicPr>
            <a:picLocks noChangeAspect="1"/>
          </p:cNvPicPr>
          <p:nvPr/>
        </p:nvPicPr>
        <p:blipFill>
          <a:blip r:embed="rId4"/>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10" name="TextBox 9"/>
          <p:cNvSpPr txBox="1"/>
          <p:nvPr/>
        </p:nvSpPr>
        <p:spPr>
          <a:xfrm>
            <a:off x="8987868" y="4830122"/>
            <a:ext cx="2916183" cy="646331"/>
          </a:xfrm>
          <a:prstGeom prst="rect">
            <a:avLst/>
          </a:prstGeom>
          <a:noFill/>
        </p:spPr>
        <p:txBody>
          <a:bodyPr wrap="none" rtlCol="0">
            <a:spAutoFit/>
          </a:bodyPr>
          <a:lstStyle/>
          <a:p>
            <a:r>
              <a:rPr lang="en-US" sz="3600" dirty="0" err="1">
                <a:solidFill>
                  <a:schemeClr val="tx1">
                    <a:lumMod val="50000"/>
                  </a:schemeClr>
                </a:solidFill>
                <a:latin typeface="Times New Roman" panose="02020603050405020304" pitchFamily="18" charset="0"/>
                <a:cs typeface="Times New Roman" panose="02020603050405020304" pitchFamily="18" charset="0"/>
              </a:rPr>
              <a:t>Giong</a:t>
            </a:r>
            <a:r>
              <a:rPr lang="en-US" sz="3600" dirty="0">
                <a:solidFill>
                  <a:schemeClr val="tx1">
                    <a:lumMod val="50000"/>
                  </a:schemeClr>
                </a:solidFill>
                <a:latin typeface="Times New Roman" panose="02020603050405020304" pitchFamily="18" charset="0"/>
                <a:cs typeface="Times New Roman" panose="02020603050405020304" pitchFamily="18" charset="0"/>
              </a:rPr>
              <a:t>-mi </a:t>
            </a:r>
            <a:r>
              <a:rPr lang="en-US" sz="3600" dirty="0" err="1">
                <a:solidFill>
                  <a:schemeClr val="tx1">
                    <a:lumMod val="50000"/>
                  </a:schemeClr>
                </a:solidFill>
                <a:latin typeface="Times New Roman" panose="02020603050405020304" pitchFamily="18" charset="0"/>
                <a:cs typeface="Times New Roman" panose="02020603050405020304" pitchFamily="18" charset="0"/>
              </a:rPr>
              <a:t>mun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5: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KHÔNG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lựa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lộn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Tụ</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tóc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quặc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83329" y="538880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33CC"/>
                </a:solidFill>
                <a:latin typeface="Calibri" panose="020F0502020204030204"/>
              </a:rPr>
              <a:t>C</a:t>
            </a:r>
            <a:endParaRPr kumimoji="0" lang="en-US" sz="4000" b="1" i="0" u="none" strike="noStrike" kern="1200" cap="none" spc="0" normalizeH="0" baseline="0" noProof="0" dirty="0">
              <a:ln>
                <a:noFill/>
              </a:ln>
              <a:solidFill>
                <a:srgbClr val="0033CC"/>
              </a:solidFill>
              <a:effectLst/>
              <a:uLnTx/>
              <a:uFillTx/>
              <a:latin typeface="Calibri" panose="020F0502020204030204"/>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trích</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bầy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defRPr/>
            </a:pPr>
            <a:r>
              <a:rPr lang="en-US" sz="2800" baseline="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788326" y="5531303"/>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noProof="0" dirty="0">
                <a:solidFill>
                  <a:srgbClr val="0033CC"/>
                </a:solidFill>
                <a:latin typeface="Calibri" panose="020F0502020204030204"/>
              </a:rPr>
              <a:t>A</a:t>
            </a:r>
            <a:endParaRPr kumimoji="0" lang="en-US" sz="4000" b="1" i="0" u="none" strike="noStrike" kern="1200" cap="none" spc="0" normalizeH="0" baseline="0" noProof="0" dirty="0">
              <a:ln>
                <a:noFill/>
              </a:ln>
              <a:solidFill>
                <a:srgbClr val="0033CC"/>
              </a:solidFill>
              <a:effectLst/>
              <a:uLnTx/>
              <a:uFillTx/>
              <a:latin typeface="Calibri" panose="020F0502020204030204"/>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93043"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1373" y="1023580"/>
            <a:ext cx="470847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J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7"/>
                                        </p:tgtEl>
                                        <p:attrNameLst>
                                          <p:attrName>style.visibility</p:attrName>
                                        </p:attrNameLst>
                                      </p:cBhvr>
                                      <p:to>
                                        <p:strVal val="visible"/>
                                      </p:to>
                                    </p:set>
                                    <p:animEffect transition="in" filter="fade">
                                      <p:cBhvr>
                                        <p:cTn id="19" dur="1000"/>
                                        <p:tgtEl>
                                          <p:spTgt spid="1037"/>
                                        </p:tgtEl>
                                      </p:cBhvr>
                                    </p:animEffect>
                                    <p:anim calcmode="lin" valueType="num">
                                      <p:cBhvr>
                                        <p:cTn id="20" dur="1000" fill="hold"/>
                                        <p:tgtEl>
                                          <p:spTgt spid="1037"/>
                                        </p:tgtEl>
                                        <p:attrNameLst>
                                          <p:attrName>ppt_x</p:attrName>
                                        </p:attrNameLst>
                                      </p:cBhvr>
                                      <p:tavLst>
                                        <p:tav tm="0">
                                          <p:val>
                                            <p:strVal val="#ppt_x"/>
                                          </p:val>
                                        </p:tav>
                                        <p:tav tm="100000">
                                          <p:val>
                                            <p:strVal val="#ppt_x"/>
                                          </p:val>
                                        </p:tav>
                                      </p:tavLst>
                                    </p:anim>
                                    <p:anim calcmode="lin" valueType="num">
                                      <p:cBhvr>
                                        <p:cTn id="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814" y="522406"/>
            <a:ext cx="8882642" cy="4828450"/>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714125" y="1145856"/>
            <a:ext cx="10843708" cy="1175578"/>
          </a:xfrm>
          <a:prstGeom prst="rect">
            <a:avLst/>
          </a:prstGeom>
          <a:noFill/>
        </p:spPr>
        <p:txBody>
          <a:bodyPr wrap="square" rtlCol="0">
            <a:spAutoFit/>
          </a:bodyPr>
          <a:lstStyle/>
          <a:p>
            <a:pPr algn="just">
              <a:lnSpc>
                <a:spcPct val="120000"/>
              </a:lnSpc>
              <a:buClr>
                <a:srgbClr val="000000"/>
              </a:buClr>
            </a:pPr>
            <a:r>
              <a:rPr lang="en-US" sz="2935"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a. </a:t>
            </a:r>
            <a:r>
              <a:rPr lang="en-US" sz="2935"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Đọc</a:t>
            </a:r>
            <a:endParaRPr lang="en-US" sz="2935"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a:p>
            <a:pPr marL="457200" indent="-457200" algn="just">
              <a:lnSpc>
                <a:spcPct val="120000"/>
              </a:lnSpc>
              <a:buClr>
                <a:srgbClr val="000000"/>
              </a:buClr>
              <a:buFontTx/>
              <a:buChar char="-"/>
            </a:pPr>
            <a:r>
              <a:rPr lang="en-US" sz="2935"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GV </a:t>
            </a:r>
            <a:r>
              <a:rPr lang="en-US" sz="2935"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gọi</a:t>
            </a:r>
            <a:r>
              <a:rPr lang="en-US" sz="2935"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2 </a:t>
            </a:r>
            <a:r>
              <a:rPr lang="en-US" sz="2935"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bạn</a:t>
            </a:r>
            <a:r>
              <a:rPr lang="en-US" sz="2935"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2935"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đọc</a:t>
            </a:r>
            <a:r>
              <a:rPr lang="en-US" sz="2935"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2935"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nối</a:t>
            </a:r>
            <a:r>
              <a:rPr lang="en-US" sz="2935"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2935"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tiếp</a:t>
            </a:r>
            <a:endParaRPr lang="en-US" sz="2935"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p:txBody>
      </p:sp>
      <p:graphicFrame>
        <p:nvGraphicFramePr>
          <p:cNvPr id="7" name="Table 14"/>
          <p:cNvGraphicFramePr>
            <a:graphicFrameLocks noGrp="1"/>
          </p:cNvGraphicFramePr>
          <p:nvPr/>
        </p:nvGraphicFramePr>
        <p:xfrm>
          <a:off x="508411" y="2609163"/>
          <a:ext cx="11255135" cy="3230880"/>
        </p:xfrm>
        <a:graphic>
          <a:graphicData uri="http://schemas.openxmlformats.org/drawingml/2006/table">
            <a:tbl>
              <a:tblPr>
                <a:tableStyleId>{5C22544A-7EE6-4342-B048-85BDC9FD1C3A}</a:tableStyleId>
              </a:tblPr>
              <a:tblGrid>
                <a:gridCol w="7636046">
                  <a:extLst>
                    <a:ext uri="{9D8B030D-6E8A-4147-A177-3AD203B41FA5}">
                      <a16:colId xmlns:a16="http://schemas.microsoft.com/office/drawing/2014/main" val="20000"/>
                    </a:ext>
                  </a:extLst>
                </a:gridCol>
                <a:gridCol w="1296839">
                  <a:extLst>
                    <a:ext uri="{9D8B030D-6E8A-4147-A177-3AD203B41FA5}">
                      <a16:colId xmlns:a16="http://schemas.microsoft.com/office/drawing/2014/main" val="20001"/>
                    </a:ext>
                  </a:extLst>
                </a:gridCol>
                <a:gridCol w="2322250">
                  <a:extLst>
                    <a:ext uri="{9D8B030D-6E8A-4147-A177-3AD203B41FA5}">
                      <a16:colId xmlns:a16="http://schemas.microsoft.com/office/drawing/2014/main" val="20002"/>
                    </a:ext>
                  </a:extLst>
                </a:gridCol>
              </a:tblGrid>
              <a:tr h="548640">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BẢNG KIỂM KĨ NĂNG ĐỌC</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ĐẠT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CHƯA ĐẠT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độ</a:t>
                      </a:r>
                      <a:r>
                        <a:rPr lang="en-US" sz="3200" dirty="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3632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cảm</a:t>
                      </a:r>
                      <a:r>
                        <a:rPr lang="en-US" sz="3200" dirty="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868870" y="1131788"/>
            <a:ext cx="10843708" cy="4228850"/>
          </a:xfrm>
          <a:prstGeom prst="rect">
            <a:avLst/>
          </a:prstGeom>
          <a:noFill/>
        </p:spPr>
        <p:txBody>
          <a:bodyPr wrap="square" rtlCol="0">
            <a:spAutoFit/>
          </a:bodyPr>
          <a:lstStyle/>
          <a:p>
            <a:pPr algn="just">
              <a:lnSpc>
                <a:spcPct val="120000"/>
              </a:lnSpc>
              <a:buClr>
                <a:srgbClr val="000000"/>
              </a:buClr>
            </a:pP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Chú</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thích</a:t>
            </a:r>
            <a:endPar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a:p>
            <a:pPr algn="just">
              <a:lnSpc>
                <a:spcPct val="120000"/>
              </a:lnSpc>
              <a:buClr>
                <a:srgbClr val="000000"/>
              </a:buClr>
            </a:pPr>
            <a:endPar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a:p>
            <a:pPr marL="457200" indent="-457200" algn="just">
              <a:lnSpc>
                <a:spcPct val="120000"/>
              </a:lnSpc>
              <a:buClr>
                <a:srgbClr val="000000"/>
              </a:buClr>
              <a:buFontTx/>
              <a:buChar char="-"/>
            </a:pP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Phiên</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sao</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lại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từ</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một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chính</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a:p>
            <a:pPr marL="457200" indent="-457200" algn="just">
              <a:lnSpc>
                <a:spcPct val="120000"/>
              </a:lnSpc>
              <a:buClr>
                <a:srgbClr val="000000"/>
              </a:buClr>
              <a:buFontTx/>
              <a:buChar char="-"/>
            </a:pP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Pi-</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gia</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-ma</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bộ</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đồ</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mặc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ở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nhà</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a:p>
            <a:pPr marL="457200" indent="-457200" algn="just">
              <a:lnSpc>
                <a:spcPct val="120000"/>
              </a:lnSpc>
              <a:buClr>
                <a:srgbClr val="000000"/>
              </a:buClr>
              <a:buFontTx/>
              <a:buChar char="-"/>
            </a:pP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Quái</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đản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kì</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quái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đến</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mức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tin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là</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thật</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a:p>
            <a:pPr marL="457200" indent="-457200" algn="just">
              <a:lnSpc>
                <a:spcPct val="120000"/>
              </a:lnSpc>
              <a:buClr>
                <a:srgbClr val="000000"/>
              </a:buClr>
              <a:buFontTx/>
              <a:buChar char="-"/>
            </a:pP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Quái</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dị</a:t>
            </a:r>
            <a:r>
              <a:rPr lang="en-US" sz="3200" b="1"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rất</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với</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những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gì</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thường</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thấy</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gây</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cảm</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giác</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khó</a:t>
            </a:r>
            <a:r>
              <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 </a:t>
            </a:r>
            <a:r>
              <a:rPr lang="en-US" sz="3200" kern="0" dirty="0" err="1">
                <a:solidFill>
                  <a:schemeClr val="tx1">
                    <a:lumMod val="50000"/>
                  </a:schemeClr>
                </a:solidFill>
                <a:latin typeface="Times New Roman" panose="02020603050405020304" pitchFamily="18" charset="0"/>
                <a:cs typeface="Times New Roman" panose="02020603050405020304" pitchFamily="18" charset="0"/>
                <a:sym typeface="Arial" panose="020B0604020202020204"/>
              </a:rPr>
              <a:t>coi</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9006" y="-558152"/>
            <a:ext cx="6693988" cy="3078747"/>
          </a:xfrm>
          <a:prstGeom prst="rect">
            <a:avLst/>
          </a:prstGeom>
        </p:spPr>
      </p:pic>
      <p:pic>
        <p:nvPicPr>
          <p:cNvPr id="13" name="Google Shape;2289;p48"/>
          <p:cNvPicPr preferRelativeResize="0"/>
          <p:nvPr/>
        </p:nvPicPr>
        <p:blipFill>
          <a:blip r:embed="rId4">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5">
            <a:alphaModFix amt="82000"/>
          </a:blip>
          <a:stretch>
            <a:fillRect/>
          </a:stretch>
        </p:blipFill>
        <p:spPr>
          <a:xfrm flipH="1">
            <a:off x="4958417" y="1333595"/>
            <a:ext cx="3289977" cy="1526771"/>
          </a:xfrm>
          <a:prstGeom prst="rect">
            <a:avLst/>
          </a:prstGeom>
          <a:noFill/>
          <a:ln>
            <a:noFill/>
          </a:ln>
        </p:spPr>
      </p:pic>
      <p:sp>
        <p:nvSpPr>
          <p:cNvPr id="15" name="Google Shape;2329;p48"/>
          <p:cNvSpPr txBox="1"/>
          <p:nvPr/>
        </p:nvSpPr>
        <p:spPr>
          <a:xfrm>
            <a:off x="591555" y="1796995"/>
            <a:ext cx="2482400"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600" b="1" kern="0" dirty="0">
                <a:latin typeface="Times New Roman" panose="02020603050405020304" pitchFamily="18" charset="0"/>
                <a:cs typeface="Times New Roman" panose="02020603050405020304" pitchFamily="18" charset="0"/>
              </a:rPr>
              <a:t>a. T</a:t>
            </a:r>
            <a:r>
              <a:rPr lang="en-GB" sz="3600" b="1" kern="0" dirty="0">
                <a:latin typeface="Times New Roman" panose="02020603050405020304" pitchFamily="18" charset="0"/>
                <a:cs typeface="Times New Roman" panose="02020603050405020304" pitchFamily="18" charset="0"/>
              </a:rPr>
              <a:t>ác giả</a:t>
            </a:r>
          </a:p>
        </p:txBody>
      </p:sp>
      <p:sp>
        <p:nvSpPr>
          <p:cNvPr id="16" name="Google Shape;2329;p48"/>
          <p:cNvSpPr txBox="1"/>
          <p:nvPr/>
        </p:nvSpPr>
        <p:spPr>
          <a:xfrm>
            <a:off x="4958417" y="1796995"/>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600" b="1" kern="0" dirty="0">
                <a:latin typeface="Times New Roman" panose="02020603050405020304" pitchFamily="18" charset="0"/>
                <a:cs typeface="Times New Roman" panose="02020603050405020304" pitchFamily="18" charset="0"/>
              </a:rPr>
              <a:t>b. T</a:t>
            </a:r>
            <a:r>
              <a:rPr lang="en-GB" sz="3600" b="1" kern="0" dirty="0">
                <a:latin typeface="Times New Roman" panose="02020603050405020304" pitchFamily="18" charset="0"/>
                <a:cs typeface="Times New Roman" panose="02020603050405020304" pitchFamily="18" charset="0"/>
              </a:rPr>
              <a:t>ác phẩm</a:t>
            </a:r>
          </a:p>
        </p:txBody>
      </p:sp>
      <p:sp>
        <p:nvSpPr>
          <p:cNvPr id="17" name="Rectangle 16"/>
          <p:cNvSpPr/>
          <p:nvPr/>
        </p:nvSpPr>
        <p:spPr>
          <a:xfrm>
            <a:off x="293244" y="2750349"/>
            <a:ext cx="3694433" cy="3323987"/>
          </a:xfrm>
          <a:prstGeom prst="rect">
            <a:avLst/>
          </a:prstGeom>
        </p:spPr>
        <p:txBody>
          <a:bodyPr wrap="square">
            <a:spAutoFit/>
          </a:bodyPr>
          <a:lstStyle/>
          <a:p>
            <a:pPr algn="just">
              <a:lnSpc>
                <a:spcPct val="150000"/>
              </a:lnSpc>
              <a:buClr>
                <a:srgbClr val="000000"/>
              </a:buClr>
            </a:pPr>
            <a:r>
              <a:rPr lang="en-US" sz="2800" dirty="0">
                <a:solidFill>
                  <a:prstClr val="black"/>
                </a:solidFill>
                <a:latin typeface="Times New Roman" panose="02020603050405020304" pitchFamily="18" charset="0"/>
                <a:ea typeface="Calibri" panose="020F0502020204030204" pitchFamily="34" charset="0"/>
              </a:rPr>
              <a:t>- </a:t>
            </a:r>
            <a:r>
              <a:rPr lang="en-US" sz="2800" b="1" dirty="0" err="1">
                <a:solidFill>
                  <a:prstClr val="black"/>
                </a:solidFill>
                <a:latin typeface="Times New Roman" panose="02020603050405020304" pitchFamily="18" charset="0"/>
                <a:ea typeface="Calibri" panose="020F0502020204030204" pitchFamily="34" charset="0"/>
              </a:rPr>
              <a:t>Giong</a:t>
            </a:r>
            <a:r>
              <a:rPr lang="en-US" sz="2800" b="1" dirty="0">
                <a:solidFill>
                  <a:prstClr val="black"/>
                </a:solidFill>
                <a:latin typeface="Times New Roman" panose="02020603050405020304" pitchFamily="18" charset="0"/>
                <a:ea typeface="Calibri" panose="020F0502020204030204" pitchFamily="34" charset="0"/>
              </a:rPr>
              <a:t>-mi </a:t>
            </a:r>
            <a:r>
              <a:rPr lang="en-US" sz="2800" b="1" dirty="0" err="1">
                <a:solidFill>
                  <a:prstClr val="black"/>
                </a:solidFill>
                <a:latin typeface="Times New Roman" panose="02020603050405020304" pitchFamily="18" charset="0"/>
                <a:ea typeface="Calibri" panose="020F0502020204030204" pitchFamily="34" charset="0"/>
              </a:rPr>
              <a:t>Mun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năm</a:t>
            </a:r>
            <a:r>
              <a:rPr lang="en-US" sz="2800" dirty="0">
                <a:solidFill>
                  <a:prstClr val="black"/>
                </a:solidFill>
                <a:latin typeface="Times New Roman" panose="02020603050405020304" pitchFamily="18" charset="0"/>
                <a:ea typeface="Calibri" panose="020F0502020204030204" pitchFamily="34" charset="0"/>
              </a:rPr>
              <a:t> 1964, </a:t>
            </a:r>
          </a:p>
          <a:p>
            <a:pPr algn="just">
              <a:lnSpc>
                <a:spcPct val="150000"/>
              </a:lnSpc>
              <a:buClr>
                <a:srgbClr val="000000"/>
              </a:buClr>
            </a:pP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Quê</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Hàn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Quốc</a:t>
            </a:r>
            <a:endParaRPr lang="en-US" sz="2800" dirty="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Tiến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sĩ</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trường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Đại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học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doanh</a:t>
            </a:r>
            <a:r>
              <a:rPr lang="en-US" sz="2800" dirty="0">
                <a:solidFill>
                  <a:prstClr val="black"/>
                </a:solidFill>
                <a:latin typeface="Times New Roman" panose="02020603050405020304" pitchFamily="18" charset="0"/>
                <a:ea typeface="Calibri" panose="020F0502020204030204" pitchFamily="34" charset="0"/>
              </a:rPr>
              <a:t> Ha- </a:t>
            </a:r>
            <a:r>
              <a:rPr lang="en-US" sz="2800" dirty="0" err="1">
                <a:solidFill>
                  <a:prstClr val="black"/>
                </a:solidFill>
                <a:latin typeface="Times New Roman" panose="02020603050405020304" pitchFamily="18" charset="0"/>
                <a:ea typeface="Calibri" panose="020F0502020204030204" pitchFamily="34" charset="0"/>
              </a:rPr>
              <a:t>vớt</a:t>
            </a:r>
            <a:endParaRPr lang="vi-VN" sz="2800" b="1" i="1" kern="0" dirty="0">
              <a:solidFill>
                <a:prstClr val="black"/>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 name="Rectangle 17"/>
          <p:cNvSpPr/>
          <p:nvPr/>
        </p:nvSpPr>
        <p:spPr>
          <a:xfrm>
            <a:off x="4697353" y="2750349"/>
            <a:ext cx="7102081" cy="4154984"/>
          </a:xfrm>
          <a:prstGeom prst="rect">
            <a:avLst/>
          </a:prstGeom>
        </p:spPr>
        <p:txBody>
          <a:bodyPr wrap="square">
            <a:spAutoFit/>
          </a:bodyPr>
          <a:lstStyle/>
          <a:p>
            <a:pPr marL="457200" indent="-457200" algn="just">
              <a:spcAft>
                <a:spcPts val="1200"/>
              </a:spcAft>
              <a:buFontTx/>
              <a:buChar char="-"/>
            </a:pPr>
            <a:r>
              <a:rPr lang="en-US" sz="2800" b="1" dirty="0" err="1">
                <a:solidFill>
                  <a:srgbClr val="000000"/>
                </a:solidFill>
                <a:latin typeface="Times New Roman" panose="02020603050405020304" pitchFamily="18" charset="0"/>
                <a:ea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xứ</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a:t>
            </a:r>
          </a:p>
          <a:p>
            <a:pPr marL="457200" indent="-457200" algn="just">
              <a:spcAft>
                <a:spcPts val="1200"/>
              </a:spcAft>
              <a:buFontTx/>
              <a:buChar char="-"/>
            </a:pP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loại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endParaRPr lang="en-US" sz="2800" dirty="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en-US" sz="2800" b="1" dirty="0">
                <a:solidFill>
                  <a:srgbClr val="000000"/>
                </a:solidFill>
                <a:latin typeface="Times New Roman" panose="02020603050405020304" pitchFamily="18" charset="0"/>
                <a:ea typeface="Calibri" panose="020F0502020204030204" pitchFamily="34" charset="0"/>
              </a:rPr>
              <a:t>PTBĐ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luận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endParaRPr lang="en-US" sz="2800" dirty="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pt-BR" sz="2800" b="1" dirty="0">
                <a:solidFill>
                  <a:srgbClr val="0D0D0D"/>
                </a:solidFill>
                <a:latin typeface="Times New Roman" panose="02020603050405020304" pitchFamily="18" charset="0"/>
                <a:ea typeface="Calibri" panose="020F0502020204030204" pitchFamily="34" charset="0"/>
              </a:rPr>
              <a:t>VĐ nghị luận</a:t>
            </a:r>
            <a:r>
              <a:rPr lang="pt-BR" sz="2800" dirty="0">
                <a:solidFill>
                  <a:srgbClr val="0D0D0D"/>
                </a:solidFill>
                <a:latin typeface="Times New Roman" panose="02020603050405020304" pitchFamily="18" charset="0"/>
                <a:ea typeface="Calibri" panose="020F0502020204030204" pitchFamily="34" charset="0"/>
              </a:rPr>
              <a:t>: Bàn 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solidFill>
                <a:prstClr val="black"/>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endParaRPr lang="en-US" sz="2800" dirty="0">
              <a:solidFill>
                <a:prstClr val="white"/>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A0A299"/>
              </a:solidFill>
              <a:latin typeface="Times New Roman" panose="02020603050405020304" pitchFamily="18" charset="0"/>
              <a:cs typeface="Times New Roman" panose="02020603050405020304" pitchFamily="18" charset="0"/>
              <a:sym typeface="Arial" panose="020B0604020202020204"/>
            </a:endParaRPr>
          </a:p>
        </p:txBody>
      </p:sp>
      <p:sp>
        <p:nvSpPr>
          <p:cNvPr id="26"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A0A299"/>
              </a:solidFill>
              <a:latin typeface="Times New Roman" panose="02020603050405020304" pitchFamily="18" charset="0"/>
              <a:cs typeface="Times New Roman" panose="02020603050405020304" pitchFamily="18" charset="0"/>
              <a:sym typeface="Arial" panose="020B0604020202020204"/>
            </a:endParaRPr>
          </a:p>
        </p:txBody>
      </p:sp>
      <p:cxnSp>
        <p:nvCxnSpPr>
          <p:cNvPr id="27"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943530" y="2323976"/>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2" name="Picture 31"/>
          <p:cNvPicPr>
            <a:picLocks noChangeAspect="1"/>
          </p:cNvPicPr>
          <p:nvPr/>
        </p:nvPicPr>
        <p:blipFill>
          <a:blip r:embed="rId3"/>
          <a:stretch>
            <a:fillRect/>
          </a:stretch>
        </p:blipFill>
        <p:spPr>
          <a:xfrm>
            <a:off x="3931347" y="270209"/>
            <a:ext cx="3920251" cy="2391600"/>
          </a:xfrm>
          <a:prstGeom prst="rect">
            <a:avLst/>
          </a:prstGeom>
        </p:spPr>
      </p:pic>
      <p:sp>
        <p:nvSpPr>
          <p:cNvPr id="33"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panose="020B0604020202020204"/>
              <a:buNone/>
            </a:pPr>
            <a:endParaRPr sz="1865" kern="0">
              <a:solidFill>
                <a:srgbClr val="A0A299"/>
              </a:solidFill>
              <a:latin typeface="Times New Roman" panose="02020603050405020304" pitchFamily="18" charset="0"/>
              <a:cs typeface="Times New Roman" panose="02020603050405020304" pitchFamily="18" charset="0"/>
              <a:sym typeface="Arial" panose="020B0604020202020204"/>
            </a:endParaRPr>
          </a:p>
        </p:txBody>
      </p:sp>
      <p:sp>
        <p:nvSpPr>
          <p:cNvPr id="34" name="Rectangle 33"/>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Phần 1:</a:t>
            </a:r>
            <a:r>
              <a:rPr lang="vi-VN" sz="2800" b="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nội</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quy</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nhà</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trường</a:t>
            </a:r>
            <a:r>
              <a:rPr lang="en-US" sz="2800" i="1" dirty="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5" name="Rectangle 34"/>
          <p:cNvSpPr/>
          <p:nvPr/>
        </p:nvSpPr>
        <p:spPr>
          <a:xfrm>
            <a:off x="1106310" y="4475510"/>
            <a:ext cx="2726159" cy="867930"/>
          </a:xfrm>
          <a:prstGeom prst="rect">
            <a:avLst/>
          </a:prstGeom>
        </p:spPr>
        <p:txBody>
          <a:bodyPr wrap="square">
            <a:spAutoFit/>
          </a:bodyPr>
          <a:lstStyle/>
          <a:p>
            <a:pPr algn="ctr" defTabSz="1066800">
              <a:lnSpc>
                <a:spcPct val="90000"/>
              </a:lnSpc>
              <a:spcBef>
                <a:spcPct val="0"/>
              </a:spcBef>
              <a:spcAft>
                <a:spcPct val="35000"/>
              </a:spcAft>
            </a:pPr>
            <a:r>
              <a:rPr lang="vi-VN" sz="2800" kern="0" dirty="0">
                <a:solidFill>
                  <a:srgbClr val="FF0000"/>
                </a:solidFill>
                <a:latin typeface="Times New Roman" panose="02020603050405020304"/>
                <a:ea typeface="Times New Roman" panose="02020603050405020304"/>
                <a:cs typeface="Times New Roman" panose="02020603050405020304"/>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rPr>
              <a:t>Nêu vấn đề nghị luận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Phần 2:</a:t>
            </a:r>
            <a:r>
              <a:rPr lang="vi-VN" sz="2800" b="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không</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nể</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phục</a:t>
            </a:r>
            <a:r>
              <a:rPr lang="en-US" sz="2800" i="1" dirty="0">
                <a:solidFill>
                  <a:srgbClr val="3A3A3A"/>
                </a:solidFill>
                <a:latin typeface="Times New Roman" panose="02020603050405020304" pitchFamily="18" charset="0"/>
                <a:cs typeface="Times New Roman" panose="02020603050405020304" pitchFamily="18" charset="0"/>
              </a:rPr>
              <a:t> </a:t>
            </a:r>
            <a:r>
              <a:rPr lang="en-US" sz="2800" i="1" dirty="0" err="1">
                <a:solidFill>
                  <a:srgbClr val="3A3A3A"/>
                </a:solidFill>
                <a:latin typeface="Times New Roman" panose="02020603050405020304" pitchFamily="18" charset="0"/>
                <a:cs typeface="Times New Roman" panose="02020603050405020304" pitchFamily="18" charset="0"/>
              </a:rPr>
              <a:t>cậu</a:t>
            </a:r>
            <a:r>
              <a:rPr lang="en-US" sz="2800" dirty="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7" name="Rectangle 36"/>
          <p:cNvSpPr/>
          <p:nvPr/>
        </p:nvSpPr>
        <p:spPr>
          <a:xfrm>
            <a:off x="4639792" y="4475510"/>
            <a:ext cx="2954964"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a:solidFill>
                  <a:srgbClr val="FF0000"/>
                </a:solidFill>
                <a:latin typeface="Times New Roman" panose="02020603050405020304"/>
                <a:ea typeface="Times New Roman" panose="02020603050405020304"/>
                <a:cs typeface="Times New Roman" panose="02020603050405020304"/>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Bàn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Phần 3:</a:t>
            </a:r>
            <a:r>
              <a:rPr lang="vi-VN" sz="2800" b="1"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 </a:t>
            </a:r>
            <a:r>
              <a:rPr lang="vi-VN" sz="2800" kern="0" dirty="0">
                <a:solidFill>
                  <a:srgbClr val="EDECDF">
                    <a:lumMod val="10000"/>
                  </a:srgbClr>
                </a:solidFill>
                <a:latin typeface="Times New Roman" panose="02020603050405020304"/>
                <a:ea typeface="Times New Roman" panose="02020603050405020304"/>
                <a:cs typeface="Times New Roman" panose="02020603050405020304"/>
                <a:sym typeface="Times New Roman" panose="02020603050405020304"/>
              </a:rPr>
              <a:t>Phần còn lại</a:t>
            </a:r>
          </a:p>
        </p:txBody>
      </p:sp>
      <p:sp>
        <p:nvSpPr>
          <p:cNvPr id="39" name="Rectangle 38"/>
          <p:cNvSpPr/>
          <p:nvPr/>
        </p:nvSpPr>
        <p:spPr>
          <a:xfrm>
            <a:off x="8320703" y="4475510"/>
            <a:ext cx="2934269"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a:solidFill>
                  <a:srgbClr val="FF0000"/>
                </a:solidFill>
                <a:latin typeface="Times New Roman" panose="02020603050405020304"/>
                <a:ea typeface="Times New Roman" panose="02020603050405020304"/>
                <a:cs typeface="Times New Roman" panose="02020603050405020304"/>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5"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4" name="Group 3"/>
          <p:cNvGrpSpPr/>
          <p:nvPr/>
        </p:nvGrpSpPr>
        <p:grpSpPr>
          <a:xfrm>
            <a:off x="2849217" y="523606"/>
            <a:ext cx="5976530" cy="728230"/>
            <a:chOff x="383166" y="1481172"/>
            <a:chExt cx="5364330" cy="944640"/>
          </a:xfrm>
          <a:solidFill>
            <a:srgbClr val="009999"/>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38"/>
                <a:lumOff val="-1371"/>
                <a:alphaOff val="0"/>
              </a:schemeClr>
            </a:fillRef>
            <a:effectRef idx="0">
              <a:schemeClr val="accent3">
                <a:hueOff val="5625132"/>
                <a:satOff val="-8438"/>
                <a:lumOff val="-1371"/>
                <a:alphaOff val="0"/>
              </a:schemeClr>
            </a:effectRef>
            <a:fontRef idx="minor">
              <a:schemeClr val="lt1"/>
            </a:fontRef>
          </p:style>
          <p:txBody>
            <a:bodyPr/>
            <a:lstStyle/>
            <a:p>
              <a:endParaRPr lang="en-US"/>
            </a:p>
          </p:txBody>
        </p:sp>
        <p:sp>
          <p:nvSpPr>
            <p:cNvPr id="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panose="020B0604020202020204"/>
                <a:buNone/>
              </a:pPr>
              <a:r>
                <a:rPr lang="en-US" sz="3600" kern="0" dirty="0">
                  <a:solidFill>
                    <a:prstClr val="white"/>
                  </a:solidFill>
                  <a:latin typeface="Times New Roman" panose="02020603050405020304"/>
                  <a:ea typeface="Times New Roman" panose="02020603050405020304"/>
                  <a:cs typeface="Times New Roman" panose="02020603050405020304"/>
                  <a:sym typeface="Times New Roman" panose="02020603050405020304"/>
                </a:rPr>
                <a:t>TÓM TẮT VĂN BẢN</a:t>
              </a:r>
              <a:endParaRPr lang="en-US" sz="3600" kern="0" dirty="0">
                <a:solidFill>
                  <a:prstClr val="white"/>
                </a:solidFill>
                <a:ea typeface="Calibri" panose="020F0502020204030204"/>
                <a:cs typeface="Calibri" panose="020F0502020204030204"/>
                <a:sym typeface="Calibri" panose="020F0502020204030204"/>
              </a:endParaRPr>
            </a:p>
          </p:txBody>
        </p:sp>
      </p:grpSp>
      <p:sp>
        <p:nvSpPr>
          <p:cNvPr id="7" name="Rectangle 6"/>
          <p:cNvSpPr/>
          <p:nvPr/>
        </p:nvSpPr>
        <p:spPr>
          <a:xfrm>
            <a:off x="543340" y="1449490"/>
            <a:ext cx="11092068" cy="4831080"/>
          </a:xfrm>
          <a:prstGeom prst="rect">
            <a:avLst/>
          </a:prstGeom>
          <a:solidFill>
            <a:schemeClr val="bg1"/>
          </a:solidFill>
        </p:spPr>
        <p:txBody>
          <a:bodyPr wrap="square">
            <a:spAutoFit/>
          </a:bodyPr>
          <a:lstStyle/>
          <a:p>
            <a:pPr algn="just"/>
            <a:r>
              <a:rPr lang="en-US" sz="2800" dirty="0">
                <a:solidFill>
                  <a:srgbClr val="001A33"/>
                </a:solidFill>
                <a:latin typeface="+mj-lt"/>
              </a:rPr>
              <a:t>        </a:t>
            </a:r>
            <a:r>
              <a:rPr lang="vi-VN" sz="2800" dirty="0">
                <a:solidFill>
                  <a:srgbClr val="001A33"/>
                </a:solidFill>
                <a:latin typeface="+mj-lt"/>
              </a:rPr>
              <a:t>Khi còn học ở trung học nhân vật tôi và cả lớp được cô giáo giao cho bài tập trong 24h phải cố gắng trở nên khác biệt. Nhân vật tôi và đông đảo các bạn đã tạo nên sự khác biệt bằng cách ăn mặc nhàu nhĩ, các kiểu tóc kì lạ, hay các hành động khác thường nhằm gây sự ấn tượng. Chỉ duy có J cậu ta đến trường với diện mạo lịch sự như học sinh bình thường, khi trả lời thầy cô giáo thì rất </a:t>
            </a:r>
            <a:r>
              <a:rPr lang="vi-VN" sz="2800" dirty="0">
                <a:solidFill>
                  <a:srgbClr val="001A33"/>
                </a:solidFill>
                <a:latin typeface="Times New Roman" panose="02020603050405020304" pitchFamily="18" charset="0"/>
                <a:cs typeface="Times New Roman" panose="02020603050405020304" pitchFamily="18" charset="0"/>
              </a:rPr>
              <a:t>lễ đ</a:t>
            </a:r>
            <a:r>
              <a:rPr lang="en-US" sz="2800" dirty="0">
                <a:solidFill>
                  <a:srgbClr val="001A33"/>
                </a:solidFill>
                <a:latin typeface="Times New Roman" panose="02020603050405020304" pitchFamily="18" charset="0"/>
                <a:cs typeface="Times New Roman" panose="02020603050405020304" pitchFamily="18" charset="0"/>
              </a:rPr>
              <a:t>ộ</a:t>
            </a:r>
            <a:r>
              <a:rPr lang="vi-VN" sz="2800" dirty="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mj-lt"/>
              </a:rPr>
              <a:t>và các câu trả lời rất cẩn thận tỉ mỉ, như thể cậu muốn câu trả lời của mình có giá trị nhất định. J cũng là người đã thu hút được sự chú ý từ mọi người nhiều nhất. Bài tập này đã giúp nhân vật tôi nhận ra rằng có hai sự khác biệt: khác biệt vô nghĩa và khác biệt có nghĩa. Phần đông đều chỉ tạo ra những khác biệt vô nghĩa nhất thời. Còn những người tạo ra sự khác biệt có nghĩa mới khiến cho chúng ta đặc biệt chú ý tới.</a:t>
            </a:r>
            <a:endParaRPr lang="en-US" sz="2800"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1638</Words>
  <Application>Microsoft Office PowerPoint</Application>
  <PresentationFormat>Widescreen</PresentationFormat>
  <Paragraphs>186</Paragraphs>
  <Slides>32</Slides>
  <Notes>26</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32</vt:i4>
      </vt:variant>
    </vt:vector>
  </HeadingPairs>
  <TitlesOfParts>
    <vt:vector size="51" baseType="lpstr">
      <vt:lpstr>Arial</vt:lpstr>
      <vt:lpstr>Calibri</vt:lpstr>
      <vt:lpstr>Calibri Light</vt:lpstr>
      <vt:lpstr>Fira Sans Extra Condensed Medium</vt:lpstr>
      <vt:lpstr>方正姚体</vt:lpstr>
      <vt:lpstr>Open Sans</vt:lpstr>
      <vt:lpstr>Overpass Black</vt:lpstr>
      <vt:lpstr>Times New Roman</vt:lpstr>
      <vt:lpstr>UTM Than Chien Tranh</vt:lpstr>
      <vt:lpstr>Wingdings</vt:lpstr>
      <vt:lpstr>3_Office Theme</vt:lpstr>
      <vt:lpstr>6_Office Theme</vt:lpstr>
      <vt:lpstr>4_Office Theme</vt:lpstr>
      <vt:lpstr>https://www.freeppt7.com</vt:lpstr>
      <vt:lpstr>Office 主题</vt:lpstr>
      <vt:lpstr>Aqua Marketing Plan by Slidego</vt:lpstr>
      <vt:lpstr>1_Aqua Marketing Plan by Slidego</vt:lpstr>
      <vt:lpstr>2_Aqua Marketing Plan by Slidego</vt:lpstr>
      <vt:lpstr>3_Aqua Marketing Plan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1126</cp:revision>
  <dcterms:created xsi:type="dcterms:W3CDTF">2022-02-10T03:12:00Z</dcterms:created>
  <dcterms:modified xsi:type="dcterms:W3CDTF">2025-04-09T09:32:59Z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DB22941EACB64CC3A96B136F15692471_12</vt:lpwstr>
  </property>
  <property fmtid="{D5CDD505-2E9C-101B-9397-08002B2CF9AE}" pid="3" name="KSOProductBuildVer">
    <vt:lpwstr>1033-12.2.0.20782</vt:lpwstr>
  </property>
</Properties>
</file>