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60"/>
  </p:notesMasterIdLst>
  <p:sldIdLst>
    <p:sldId id="256" r:id="rId3"/>
    <p:sldId id="257" r:id="rId4"/>
    <p:sldId id="259" r:id="rId5"/>
    <p:sldId id="258" r:id="rId6"/>
    <p:sldId id="313" r:id="rId7"/>
    <p:sldId id="314" r:id="rId8"/>
    <p:sldId id="316" r:id="rId9"/>
    <p:sldId id="320" r:id="rId10"/>
    <p:sldId id="315" r:id="rId11"/>
    <p:sldId id="487" r:id="rId12"/>
    <p:sldId id="437" r:id="rId13"/>
    <p:sldId id="318" r:id="rId14"/>
    <p:sldId id="323" r:id="rId15"/>
    <p:sldId id="442" r:id="rId16"/>
    <p:sldId id="268" r:id="rId17"/>
    <p:sldId id="367" r:id="rId18"/>
    <p:sldId id="331" r:id="rId19"/>
    <p:sldId id="489" r:id="rId20"/>
    <p:sldId id="491" r:id="rId21"/>
    <p:sldId id="497" r:id="rId22"/>
    <p:sldId id="495" r:id="rId23"/>
    <p:sldId id="490" r:id="rId24"/>
    <p:sldId id="492" r:id="rId25"/>
    <p:sldId id="498" r:id="rId26"/>
    <p:sldId id="494" r:id="rId27"/>
    <p:sldId id="499" r:id="rId28"/>
    <p:sldId id="500" r:id="rId29"/>
    <p:sldId id="502" r:id="rId30"/>
    <p:sldId id="503" r:id="rId31"/>
    <p:sldId id="504" r:id="rId32"/>
    <p:sldId id="269" r:id="rId33"/>
    <p:sldId id="505" r:id="rId34"/>
    <p:sldId id="508" r:id="rId35"/>
    <p:sldId id="506" r:id="rId36"/>
    <p:sldId id="509" r:id="rId37"/>
    <p:sldId id="501" r:id="rId38"/>
    <p:sldId id="287" r:id="rId39"/>
    <p:sldId id="328" r:id="rId40"/>
    <p:sldId id="329" r:id="rId41"/>
    <p:sldId id="510" r:id="rId42"/>
    <p:sldId id="511" r:id="rId43"/>
    <p:sldId id="332" r:id="rId44"/>
    <p:sldId id="333" r:id="rId45"/>
    <p:sldId id="266" r:id="rId46"/>
    <p:sldId id="330" r:id="rId47"/>
    <p:sldId id="512" r:id="rId48"/>
    <p:sldId id="513" r:id="rId49"/>
    <p:sldId id="514" r:id="rId50"/>
    <p:sldId id="335" r:id="rId51"/>
    <p:sldId id="352" r:id="rId52"/>
    <p:sldId id="417" r:id="rId53"/>
    <p:sldId id="515" r:id="rId54"/>
    <p:sldId id="420" r:id="rId55"/>
    <p:sldId id="516" r:id="rId56"/>
    <p:sldId id="485" r:id="rId57"/>
    <p:sldId id="359" r:id="rId58"/>
    <p:sldId id="272" r:id="rId59"/>
  </p:sldIdLst>
  <p:sldSz cx="9144000" cy="5143500" type="screen16x9"/>
  <p:notesSz cx="6858000" cy="9144000"/>
  <p:embeddedFontLst>
    <p:embeddedFont>
      <p:font typeface="Cambria Math" panose="02040503050406030204" pitchFamily="18" charset="0"/>
      <p:regular r:id="rId61"/>
    </p:embeddedFont>
    <p:embeddedFont>
      <p:font typeface="Merriweather" panose="00000500000000000000" pitchFamily="2" charset="0"/>
      <p:regular r:id="rId62"/>
      <p:bold r:id="rId63"/>
      <p:italic r:id="rId64"/>
      <p:boldItalic r:id="rId65"/>
    </p:embeddedFont>
    <p:embeddedFont>
      <p:font typeface="Nunito" pitchFamily="2" charset="0"/>
      <p:regular r:id="rId66"/>
      <p:bold r:id="rId67"/>
      <p:italic r:id="rId68"/>
      <p:boldItalic r:id="rId69"/>
    </p:embeddedFont>
    <p:embeddedFont>
      <p:font typeface="Nunito Medium" panose="020B0604020202020204" charset="0"/>
      <p:regular r:id="rId70"/>
      <p:bold r:id="rId71"/>
      <p:italic r:id="rId72"/>
      <p:boldItalic r:id="rId73"/>
    </p:embeddedFont>
    <p:embeddedFont>
      <p:font typeface="Nunito SemiBold" pitchFamily="2" charset="0"/>
      <p:regular r:id="rId74"/>
      <p:bold r:id="rId75"/>
      <p:italic r:id="rId76"/>
      <p:boldItalic r:id="rId77"/>
    </p:embeddedFont>
    <p:embeddedFont>
      <p:font typeface="Onest" panose="020B0604020202020204" charset="0"/>
      <p:regular r:id="rId78"/>
      <p:bold r:id="rId79"/>
    </p:embeddedFont>
    <p:embeddedFont>
      <p:font typeface="Pangolin" panose="020B0604020202020204" charset="0"/>
      <p:regular r:id="rId80"/>
    </p:embeddedFont>
    <p:embeddedFont>
      <p:font typeface="PT Sans" panose="020B0503020203020204" pitchFamily="34" charset="0"/>
      <p:regular r:id="rId81"/>
      <p:bold r:id="rId82"/>
      <p:italic r:id="rId83"/>
      <p:boldItalic r:id="rId84"/>
    </p:embeddedFont>
    <p:embeddedFont>
      <p:font typeface="Roboto" panose="02000000000000000000" pitchFamily="2"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9A7"/>
    <a:srgbClr val="FFCA5F"/>
    <a:srgbClr val="FFD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638EB3-F34E-4E40-AE8E-E50B60B40B74}">
  <a:tblStyle styleId="{08638EB3-F34E-4E40-AE8E-E50B60B40B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103" d="100"/>
          <a:sy n="103" d="100"/>
        </p:scale>
        <p:origin x="2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font" Target="fonts/font24.fntdata"/><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schemas.openxmlformats.org/officeDocument/2006/relationships/font" Target="fonts/font28.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font" Target="fonts/font11.fntdata"/><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6.fntdata"/><Relationship Id="rId87" Type="http://schemas.openxmlformats.org/officeDocument/2006/relationships/font" Target="fonts/font27.fntdata"/><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mũi tên để quay lại slide chọn câu.</a:t>
            </a:r>
            <a:endParaRPr lang="en-US"/>
          </a:p>
        </p:txBody>
      </p:sp>
    </p:spTree>
    <p:extLst>
      <p:ext uri="{BB962C8B-B14F-4D97-AF65-F5344CB8AC3E}">
        <p14:creationId xmlns:p14="http://schemas.microsoft.com/office/powerpoint/2010/main" val="108626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bấm</a:t>
            </a:r>
            <a:r>
              <a:rPr lang="en-US" baseline="0"/>
              <a:t> vào mũi tên để quay lại slide chọn câu.</a:t>
            </a:r>
            <a:endParaRPr lang="en-US"/>
          </a:p>
        </p:txBody>
      </p:sp>
    </p:spTree>
    <p:extLst>
      <p:ext uri="{BB962C8B-B14F-4D97-AF65-F5344CB8AC3E}">
        <p14:creationId xmlns:p14="http://schemas.microsoft.com/office/powerpoint/2010/main" val="269208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bấm</a:t>
            </a:r>
            <a:r>
              <a:rPr lang="en-US" baseline="0"/>
              <a:t> vào mũi tên để quay lại slide chọn câu.</a:t>
            </a:r>
            <a:endParaRPr lang="en-US"/>
          </a:p>
        </p:txBody>
      </p:sp>
    </p:spTree>
    <p:extLst>
      <p:ext uri="{BB962C8B-B14F-4D97-AF65-F5344CB8AC3E}">
        <p14:creationId xmlns:p14="http://schemas.microsoft.com/office/powerpoint/2010/main" val="129769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bấm</a:t>
            </a:r>
            <a:r>
              <a:rPr lang="en-US" baseline="0"/>
              <a:t> vào mũi tên để quay lại slide chọn câu.</a:t>
            </a:r>
            <a:endParaRPr lang="en-US"/>
          </a:p>
        </p:txBody>
      </p:sp>
    </p:spTree>
    <p:extLst>
      <p:ext uri="{BB962C8B-B14F-4D97-AF65-F5344CB8AC3E}">
        <p14:creationId xmlns:p14="http://schemas.microsoft.com/office/powerpoint/2010/main" val="376878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bấm</a:t>
            </a:r>
            <a:r>
              <a:rPr lang="en-US" baseline="0"/>
              <a:t> vào mũi tên để quay lại slide chọn câu.</a:t>
            </a:r>
            <a:endParaRPr lang="en-US"/>
          </a:p>
        </p:txBody>
      </p:sp>
    </p:spTree>
    <p:extLst>
      <p:ext uri="{BB962C8B-B14F-4D97-AF65-F5344CB8AC3E}">
        <p14:creationId xmlns:p14="http://schemas.microsoft.com/office/powerpoint/2010/main" val="308086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484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58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24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2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8"/>
        <p:cNvGrpSpPr/>
        <p:nvPr/>
      </p:nvGrpSpPr>
      <p:grpSpPr>
        <a:xfrm>
          <a:off x="0" y="0"/>
          <a:ext cx="0" cy="0"/>
          <a:chOff x="0" y="0"/>
          <a:chExt cx="0" cy="0"/>
        </a:xfrm>
      </p:grpSpPr>
      <p:sp>
        <p:nvSpPr>
          <p:cNvPr id="3449" name="Google Shape;3449;g123ccb69f2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0" name="Google Shape;3450;g123ccb69f2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g121542d2e7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0" name="Google Shape;2670;g121542d2e7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23ccb69f2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23ccb69f2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5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nhấn</a:t>
            </a:r>
            <a:r>
              <a:rPr lang="en-US" baseline="0"/>
              <a:t> vào hình ngôi sao để mở câu hỏi, bấm vào mũi tên để chuyển sang nội dung tiếp theo.</a:t>
            </a:r>
            <a:endParaRPr lang="en-US"/>
          </a:p>
        </p:txBody>
      </p:sp>
    </p:spTree>
    <p:extLst>
      <p:ext uri="{BB962C8B-B14F-4D97-AF65-F5344CB8AC3E}">
        <p14:creationId xmlns:p14="http://schemas.microsoft.com/office/powerpoint/2010/main" val="3532799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3085" y="214261"/>
            <a:ext cx="9339748" cy="4616588"/>
            <a:chOff x="2369431" y="2063425"/>
            <a:chExt cx="3593040" cy="1853456"/>
          </a:xfrm>
        </p:grpSpPr>
        <p:sp>
          <p:nvSpPr>
            <p:cNvPr id="10" name="Google Shape;10;p2"/>
            <p:cNvSpPr/>
            <p:nvPr/>
          </p:nvSpPr>
          <p:spPr>
            <a:xfrm>
              <a:off x="3544525" y="2094975"/>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13175" y="2094975"/>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81800"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0450" y="2094975"/>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19075"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5875" y="2163650"/>
              <a:ext cx="43525" cy="70425"/>
            </a:xfrm>
            <a:custGeom>
              <a:avLst/>
              <a:gdLst/>
              <a:ahLst/>
              <a:cxnLst/>
              <a:rect l="l" t="t" r="r" b="b"/>
              <a:pathLst>
                <a:path w="1741" h="2817" extrusionOk="0">
                  <a:moveTo>
                    <a:pt x="264" y="1"/>
                  </a:moveTo>
                  <a:cubicBezTo>
                    <a:pt x="203" y="1"/>
                    <a:pt x="141" y="24"/>
                    <a:pt x="95" y="70"/>
                  </a:cubicBezTo>
                  <a:cubicBezTo>
                    <a:pt x="1" y="165"/>
                    <a:pt x="1" y="315"/>
                    <a:pt x="95" y="409"/>
                  </a:cubicBezTo>
                  <a:lnTo>
                    <a:pt x="1138" y="1454"/>
                  </a:lnTo>
                  <a:lnTo>
                    <a:pt x="184" y="2408"/>
                  </a:lnTo>
                  <a:cubicBezTo>
                    <a:pt x="91" y="2501"/>
                    <a:pt x="91" y="2653"/>
                    <a:pt x="184" y="2746"/>
                  </a:cubicBezTo>
                  <a:cubicBezTo>
                    <a:pt x="231" y="2794"/>
                    <a:pt x="292" y="2816"/>
                    <a:pt x="354" y="2816"/>
                  </a:cubicBezTo>
                  <a:cubicBezTo>
                    <a:pt x="414" y="2816"/>
                    <a:pt x="476" y="2794"/>
                    <a:pt x="523" y="2746"/>
                  </a:cubicBezTo>
                  <a:lnTo>
                    <a:pt x="1646" y="1623"/>
                  </a:lnTo>
                  <a:cubicBezTo>
                    <a:pt x="1740" y="1530"/>
                    <a:pt x="1740" y="1378"/>
                    <a:pt x="1646" y="1284"/>
                  </a:cubicBezTo>
                  <a:lnTo>
                    <a:pt x="433" y="70"/>
                  </a:lnTo>
                  <a:cubicBezTo>
                    <a:pt x="386"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98200" y="2163650"/>
              <a:ext cx="43500" cy="70425"/>
            </a:xfrm>
            <a:custGeom>
              <a:avLst/>
              <a:gdLst/>
              <a:ahLst/>
              <a:cxnLst/>
              <a:rect l="l" t="t" r="r" b="b"/>
              <a:pathLst>
                <a:path w="1740" h="2817" extrusionOk="0">
                  <a:moveTo>
                    <a:pt x="264" y="1"/>
                  </a:moveTo>
                  <a:cubicBezTo>
                    <a:pt x="203" y="1"/>
                    <a:pt x="141" y="24"/>
                    <a:pt x="94" y="70"/>
                  </a:cubicBezTo>
                  <a:cubicBezTo>
                    <a:pt x="1" y="165"/>
                    <a:pt x="1" y="315"/>
                    <a:pt x="94" y="409"/>
                  </a:cubicBezTo>
                  <a:lnTo>
                    <a:pt x="1138" y="1454"/>
                  </a:lnTo>
                  <a:lnTo>
                    <a:pt x="184" y="2408"/>
                  </a:lnTo>
                  <a:cubicBezTo>
                    <a:pt x="91" y="2501"/>
                    <a:pt x="91" y="2653"/>
                    <a:pt x="184" y="2746"/>
                  </a:cubicBezTo>
                  <a:cubicBezTo>
                    <a:pt x="230" y="2794"/>
                    <a:pt x="292" y="2816"/>
                    <a:pt x="353" y="2816"/>
                  </a:cubicBezTo>
                  <a:cubicBezTo>
                    <a:pt x="415" y="2816"/>
                    <a:pt x="477" y="2794"/>
                    <a:pt x="523" y="2746"/>
                  </a:cubicBezTo>
                  <a:lnTo>
                    <a:pt x="1646" y="1623"/>
                  </a:lnTo>
                  <a:cubicBezTo>
                    <a:pt x="1739" y="1530"/>
                    <a:pt x="1739" y="1378"/>
                    <a:pt x="1646" y="1284"/>
                  </a:cubicBezTo>
                  <a:lnTo>
                    <a:pt x="433" y="70"/>
                  </a:lnTo>
                  <a:cubicBezTo>
                    <a:pt x="387"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40500" y="2163650"/>
              <a:ext cx="43525" cy="70425"/>
            </a:xfrm>
            <a:custGeom>
              <a:avLst/>
              <a:gdLst/>
              <a:ahLst/>
              <a:cxnLst/>
              <a:rect l="l" t="t" r="r" b="b"/>
              <a:pathLst>
                <a:path w="1741" h="2817" extrusionOk="0">
                  <a:moveTo>
                    <a:pt x="264" y="1"/>
                  </a:moveTo>
                  <a:cubicBezTo>
                    <a:pt x="203" y="1"/>
                    <a:pt x="142" y="24"/>
                    <a:pt x="95" y="70"/>
                  </a:cubicBezTo>
                  <a:cubicBezTo>
                    <a:pt x="1" y="165"/>
                    <a:pt x="1" y="315"/>
                    <a:pt x="95" y="409"/>
                  </a:cubicBezTo>
                  <a:lnTo>
                    <a:pt x="1140" y="1454"/>
                  </a:lnTo>
                  <a:lnTo>
                    <a:pt x="185" y="2408"/>
                  </a:lnTo>
                  <a:cubicBezTo>
                    <a:pt x="91" y="2501"/>
                    <a:pt x="91" y="2653"/>
                    <a:pt x="185" y="2746"/>
                  </a:cubicBezTo>
                  <a:cubicBezTo>
                    <a:pt x="232" y="2794"/>
                    <a:pt x="294" y="2816"/>
                    <a:pt x="354" y="2816"/>
                  </a:cubicBezTo>
                  <a:cubicBezTo>
                    <a:pt x="416" y="2816"/>
                    <a:pt x="477" y="2794"/>
                    <a:pt x="524" y="2746"/>
                  </a:cubicBezTo>
                  <a:lnTo>
                    <a:pt x="1648" y="1623"/>
                  </a:lnTo>
                  <a:cubicBezTo>
                    <a:pt x="1741" y="1530"/>
                    <a:pt x="1741" y="1378"/>
                    <a:pt x="1648" y="1284"/>
                  </a:cubicBezTo>
                  <a:lnTo>
                    <a:pt x="434" y="70"/>
                  </a:lnTo>
                  <a:cubicBezTo>
                    <a:pt x="387" y="24"/>
                    <a:pt x="326"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82850" y="2163650"/>
              <a:ext cx="43500" cy="70425"/>
            </a:xfrm>
            <a:custGeom>
              <a:avLst/>
              <a:gdLst/>
              <a:ahLst/>
              <a:cxnLst/>
              <a:rect l="l" t="t" r="r" b="b"/>
              <a:pathLst>
                <a:path w="1740" h="2817" extrusionOk="0">
                  <a:moveTo>
                    <a:pt x="263" y="1"/>
                  </a:moveTo>
                  <a:cubicBezTo>
                    <a:pt x="202" y="1"/>
                    <a:pt x="141" y="24"/>
                    <a:pt x="94" y="70"/>
                  </a:cubicBezTo>
                  <a:cubicBezTo>
                    <a:pt x="0" y="165"/>
                    <a:pt x="0" y="315"/>
                    <a:pt x="94" y="409"/>
                  </a:cubicBezTo>
                  <a:lnTo>
                    <a:pt x="1137" y="1454"/>
                  </a:lnTo>
                  <a:lnTo>
                    <a:pt x="183" y="2408"/>
                  </a:lnTo>
                  <a:cubicBezTo>
                    <a:pt x="90" y="2501"/>
                    <a:pt x="90" y="2653"/>
                    <a:pt x="183" y="2746"/>
                  </a:cubicBezTo>
                  <a:cubicBezTo>
                    <a:pt x="231" y="2794"/>
                    <a:pt x="291" y="2816"/>
                    <a:pt x="353" y="2816"/>
                  </a:cubicBezTo>
                  <a:cubicBezTo>
                    <a:pt x="414" y="2816"/>
                    <a:pt x="476" y="2794"/>
                    <a:pt x="522" y="2746"/>
                  </a:cubicBezTo>
                  <a:lnTo>
                    <a:pt x="1646" y="1623"/>
                  </a:lnTo>
                  <a:cubicBezTo>
                    <a:pt x="1740" y="1530"/>
                    <a:pt x="1740" y="1378"/>
                    <a:pt x="1646" y="1284"/>
                  </a:cubicBezTo>
                  <a:lnTo>
                    <a:pt x="432" y="70"/>
                  </a:lnTo>
                  <a:cubicBezTo>
                    <a:pt x="386" y="24"/>
                    <a:pt x="32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25175" y="2163650"/>
              <a:ext cx="43475" cy="70425"/>
            </a:xfrm>
            <a:custGeom>
              <a:avLst/>
              <a:gdLst/>
              <a:ahLst/>
              <a:cxnLst/>
              <a:rect l="l" t="t" r="r" b="b"/>
              <a:pathLst>
                <a:path w="1739" h="2817" extrusionOk="0">
                  <a:moveTo>
                    <a:pt x="263" y="1"/>
                  </a:moveTo>
                  <a:cubicBezTo>
                    <a:pt x="202" y="1"/>
                    <a:pt x="140" y="24"/>
                    <a:pt x="93" y="70"/>
                  </a:cubicBezTo>
                  <a:cubicBezTo>
                    <a:pt x="0" y="165"/>
                    <a:pt x="0" y="315"/>
                    <a:pt x="93" y="409"/>
                  </a:cubicBezTo>
                  <a:lnTo>
                    <a:pt x="1138" y="1454"/>
                  </a:lnTo>
                  <a:lnTo>
                    <a:pt x="183" y="2408"/>
                  </a:lnTo>
                  <a:cubicBezTo>
                    <a:pt x="90" y="2501"/>
                    <a:pt x="90" y="2653"/>
                    <a:pt x="183" y="2746"/>
                  </a:cubicBezTo>
                  <a:cubicBezTo>
                    <a:pt x="230" y="2794"/>
                    <a:pt x="292" y="2816"/>
                    <a:pt x="352" y="2816"/>
                  </a:cubicBezTo>
                  <a:cubicBezTo>
                    <a:pt x="414" y="2816"/>
                    <a:pt x="476" y="2794"/>
                    <a:pt x="523" y="2746"/>
                  </a:cubicBezTo>
                  <a:lnTo>
                    <a:pt x="1646" y="1623"/>
                  </a:lnTo>
                  <a:cubicBezTo>
                    <a:pt x="1739" y="1530"/>
                    <a:pt x="1739" y="1378"/>
                    <a:pt x="1646" y="1284"/>
                  </a:cubicBezTo>
                  <a:lnTo>
                    <a:pt x="432" y="70"/>
                  </a:lnTo>
                  <a:cubicBezTo>
                    <a:pt x="385" y="24"/>
                    <a:pt x="324"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9696" y="3047417"/>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91996" y="3047417"/>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4346" y="3047417"/>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76671" y="3047417"/>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18971" y="3047417"/>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06675" y="226492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54525" y="2184900"/>
              <a:ext cx="27975" cy="27950"/>
            </a:xfrm>
            <a:custGeom>
              <a:avLst/>
              <a:gdLst/>
              <a:ahLst/>
              <a:cxnLst/>
              <a:rect l="l" t="t" r="r" b="b"/>
              <a:pathLst>
                <a:path w="1119" h="1118" extrusionOk="0">
                  <a:moveTo>
                    <a:pt x="560" y="0"/>
                  </a:moveTo>
                  <a:cubicBezTo>
                    <a:pt x="250" y="0"/>
                    <a:pt x="1" y="249"/>
                    <a:pt x="1" y="559"/>
                  </a:cubicBezTo>
                  <a:cubicBezTo>
                    <a:pt x="1" y="867"/>
                    <a:pt x="250" y="1118"/>
                    <a:pt x="560" y="1118"/>
                  </a:cubicBezTo>
                  <a:cubicBezTo>
                    <a:pt x="868" y="1118"/>
                    <a:pt x="1118" y="867"/>
                    <a:pt x="1118" y="559"/>
                  </a:cubicBezTo>
                  <a:cubicBezTo>
                    <a:pt x="1118" y="249"/>
                    <a:pt x="868"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69431" y="2998540"/>
              <a:ext cx="70554" cy="70563"/>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10348" y="3758174"/>
              <a:ext cx="158547" cy="158707"/>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87125" y="3429675"/>
              <a:ext cx="107125" cy="99675"/>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67525" y="3256625"/>
              <a:ext cx="31575" cy="31600"/>
            </a:xfrm>
            <a:custGeom>
              <a:avLst/>
              <a:gdLst/>
              <a:ahLst/>
              <a:cxnLst/>
              <a:rect l="l" t="t" r="r" b="b"/>
              <a:pathLst>
                <a:path w="1263" h="1264" extrusionOk="0">
                  <a:moveTo>
                    <a:pt x="632" y="1"/>
                  </a:moveTo>
                  <a:cubicBezTo>
                    <a:pt x="283" y="1"/>
                    <a:pt x="0" y="284"/>
                    <a:pt x="0" y="631"/>
                  </a:cubicBezTo>
                  <a:cubicBezTo>
                    <a:pt x="0" y="981"/>
                    <a:pt x="283" y="1263"/>
                    <a:pt x="632" y="1263"/>
                  </a:cubicBezTo>
                  <a:cubicBezTo>
                    <a:pt x="980" y="1263"/>
                    <a:pt x="1263" y="981"/>
                    <a:pt x="1263" y="631"/>
                  </a:cubicBezTo>
                  <a:cubicBezTo>
                    <a:pt x="1263" y="284"/>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95300" y="2268850"/>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65200" y="2522600"/>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Google Shape;41;p2"/>
          <p:cNvPicPr preferRelativeResize="0"/>
          <p:nvPr/>
        </p:nvPicPr>
        <p:blipFill>
          <a:blip r:embed="rId2">
            <a:alphaModFix/>
          </a:blip>
          <a:stretch>
            <a:fillRect/>
          </a:stretch>
        </p:blipFill>
        <p:spPr>
          <a:xfrm>
            <a:off x="-269825" y="-266649"/>
            <a:ext cx="3444975" cy="2602475"/>
          </a:xfrm>
          <a:prstGeom prst="rect">
            <a:avLst/>
          </a:prstGeom>
          <a:noFill/>
          <a:ln>
            <a:noFill/>
          </a:ln>
        </p:spPr>
      </p:pic>
      <p:pic>
        <p:nvPicPr>
          <p:cNvPr id="42" name="Google Shape;42;p2"/>
          <p:cNvPicPr preferRelativeResize="0"/>
          <p:nvPr/>
        </p:nvPicPr>
        <p:blipFill>
          <a:blip r:embed="rId3">
            <a:alphaModFix/>
          </a:blip>
          <a:stretch>
            <a:fillRect/>
          </a:stretch>
        </p:blipFill>
        <p:spPr>
          <a:xfrm>
            <a:off x="2843924" y="4172849"/>
            <a:ext cx="1434199" cy="1439475"/>
          </a:xfrm>
          <a:prstGeom prst="rect">
            <a:avLst/>
          </a:prstGeom>
          <a:noFill/>
          <a:ln>
            <a:noFill/>
          </a:ln>
        </p:spPr>
      </p:pic>
      <p:pic>
        <p:nvPicPr>
          <p:cNvPr id="43" name="Google Shape;43;p2"/>
          <p:cNvPicPr preferRelativeResize="0"/>
          <p:nvPr/>
        </p:nvPicPr>
        <p:blipFill>
          <a:blip r:embed="rId3">
            <a:alphaModFix/>
          </a:blip>
          <a:stretch>
            <a:fillRect/>
          </a:stretch>
        </p:blipFill>
        <p:spPr>
          <a:xfrm>
            <a:off x="6609249" y="134386"/>
            <a:ext cx="1434199" cy="1439475"/>
          </a:xfrm>
          <a:prstGeom prst="rect">
            <a:avLst/>
          </a:prstGeom>
          <a:noFill/>
          <a:ln>
            <a:noFill/>
          </a:ln>
        </p:spPr>
      </p:pic>
      <p:grpSp>
        <p:nvGrpSpPr>
          <p:cNvPr id="44" name="Google Shape;44;p2"/>
          <p:cNvGrpSpPr/>
          <p:nvPr/>
        </p:nvGrpSpPr>
        <p:grpSpPr>
          <a:xfrm>
            <a:off x="199763" y="262957"/>
            <a:ext cx="1176327" cy="1352600"/>
            <a:chOff x="436850" y="520150"/>
            <a:chExt cx="574575" cy="660675"/>
          </a:xfrm>
        </p:grpSpPr>
        <p:sp>
          <p:nvSpPr>
            <p:cNvPr id="45" name="Google Shape;45;p2"/>
            <p:cNvSpPr/>
            <p:nvPr/>
          </p:nvSpPr>
          <p:spPr>
            <a:xfrm>
              <a:off x="469825" y="520150"/>
              <a:ext cx="541600" cy="541375"/>
            </a:xfrm>
            <a:custGeom>
              <a:avLst/>
              <a:gdLst/>
              <a:ahLst/>
              <a:cxnLst/>
              <a:rect l="l" t="t" r="r" b="b"/>
              <a:pathLst>
                <a:path w="21664" h="21655" extrusionOk="0">
                  <a:moveTo>
                    <a:pt x="21318" y="1"/>
                  </a:moveTo>
                  <a:cubicBezTo>
                    <a:pt x="21304" y="1"/>
                    <a:pt x="21292" y="5"/>
                    <a:pt x="21283" y="13"/>
                  </a:cubicBezTo>
                  <a:lnTo>
                    <a:pt x="16" y="21276"/>
                  </a:lnTo>
                  <a:cubicBezTo>
                    <a:pt x="5" y="21287"/>
                    <a:pt x="1" y="21307"/>
                    <a:pt x="6" y="21332"/>
                  </a:cubicBezTo>
                  <a:cubicBezTo>
                    <a:pt x="33" y="21465"/>
                    <a:pt x="246" y="21654"/>
                    <a:pt x="346" y="21654"/>
                  </a:cubicBezTo>
                  <a:cubicBezTo>
                    <a:pt x="360" y="21654"/>
                    <a:pt x="372" y="21651"/>
                    <a:pt x="381" y="21642"/>
                  </a:cubicBezTo>
                  <a:lnTo>
                    <a:pt x="21648" y="379"/>
                  </a:lnTo>
                  <a:cubicBezTo>
                    <a:pt x="21660" y="367"/>
                    <a:pt x="21663" y="348"/>
                    <a:pt x="21657" y="323"/>
                  </a:cubicBezTo>
                  <a:cubicBezTo>
                    <a:pt x="21630" y="190"/>
                    <a:pt x="21418" y="1"/>
                    <a:pt x="2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6850" y="632575"/>
              <a:ext cx="549400" cy="548250"/>
            </a:xfrm>
            <a:custGeom>
              <a:avLst/>
              <a:gdLst/>
              <a:ahLst/>
              <a:cxnLst/>
              <a:rect l="l" t="t" r="r" b="b"/>
              <a:pathLst>
                <a:path w="21976" h="21930" extrusionOk="0">
                  <a:moveTo>
                    <a:pt x="21544" y="1"/>
                  </a:moveTo>
                  <a:lnTo>
                    <a:pt x="1" y="21539"/>
                  </a:lnTo>
                  <a:lnTo>
                    <a:pt x="432" y="21929"/>
                  </a:lnTo>
                  <a:lnTo>
                    <a:pt x="21976" y="391"/>
                  </a:lnTo>
                  <a:lnTo>
                    <a:pt x="21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2173950" y="1431600"/>
            <a:ext cx="5235000" cy="2194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200"/>
              <a:buNone/>
              <a:defRPr sz="4000" b="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 name="Google Shape;48;p2"/>
          <p:cNvSpPr txBox="1">
            <a:spLocks noGrp="1"/>
          </p:cNvSpPr>
          <p:nvPr>
            <p:ph type="subTitle" idx="1"/>
          </p:nvPr>
        </p:nvSpPr>
        <p:spPr>
          <a:xfrm>
            <a:off x="2414975" y="3670875"/>
            <a:ext cx="47550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Pangolin"/>
              <a:buNone/>
              <a:defRPr sz="1600" i="0">
                <a:solidFill>
                  <a:schemeClr val="accent3"/>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289"/>
        <p:cNvGrpSpPr/>
        <p:nvPr/>
      </p:nvGrpSpPr>
      <p:grpSpPr>
        <a:xfrm>
          <a:off x="0" y="0"/>
          <a:ext cx="0" cy="0"/>
          <a:chOff x="0" y="0"/>
          <a:chExt cx="0" cy="0"/>
        </a:xfrm>
      </p:grpSpPr>
      <p:sp>
        <p:nvSpPr>
          <p:cNvPr id="1290" name="Google Shape;1290;p18"/>
          <p:cNvSpPr txBox="1">
            <a:spLocks noGrp="1"/>
          </p:cNvSpPr>
          <p:nvPr>
            <p:ph type="subTitle" idx="1"/>
          </p:nvPr>
        </p:nvSpPr>
        <p:spPr>
          <a:xfrm>
            <a:off x="112002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1" name="Google Shape;1291;p18"/>
          <p:cNvSpPr txBox="1">
            <a:spLocks noGrp="1"/>
          </p:cNvSpPr>
          <p:nvPr>
            <p:ph type="body" idx="2"/>
          </p:nvPr>
        </p:nvSpPr>
        <p:spPr>
          <a:xfrm>
            <a:off x="112002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2" name="Google Shape;1292;p18"/>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293" name="Google Shape;1293;p18"/>
          <p:cNvSpPr txBox="1">
            <a:spLocks noGrp="1"/>
          </p:cNvSpPr>
          <p:nvPr>
            <p:ph type="subTitle" idx="3"/>
          </p:nvPr>
        </p:nvSpPr>
        <p:spPr>
          <a:xfrm>
            <a:off x="3667950" y="31275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4" name="Google Shape;1294;p18"/>
          <p:cNvSpPr txBox="1">
            <a:spLocks noGrp="1"/>
          </p:cNvSpPr>
          <p:nvPr>
            <p:ph type="body" idx="4"/>
          </p:nvPr>
        </p:nvSpPr>
        <p:spPr>
          <a:xfrm>
            <a:off x="3667950" y="35717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5" name="Google Shape;1295;p18"/>
          <p:cNvSpPr txBox="1">
            <a:spLocks noGrp="1"/>
          </p:cNvSpPr>
          <p:nvPr>
            <p:ph type="subTitle" idx="5"/>
          </p:nvPr>
        </p:nvSpPr>
        <p:spPr>
          <a:xfrm>
            <a:off x="621587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6" name="Google Shape;1296;p18"/>
          <p:cNvSpPr txBox="1">
            <a:spLocks noGrp="1"/>
          </p:cNvSpPr>
          <p:nvPr>
            <p:ph type="body" idx="6"/>
          </p:nvPr>
        </p:nvSpPr>
        <p:spPr>
          <a:xfrm>
            <a:off x="621587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297" name="Google Shape;1297;p18"/>
          <p:cNvGrpSpPr/>
          <p:nvPr/>
        </p:nvGrpSpPr>
        <p:grpSpPr>
          <a:xfrm rot="-7804107">
            <a:off x="496207" y="4392656"/>
            <a:ext cx="623700" cy="450021"/>
            <a:chOff x="3253464" y="2218279"/>
            <a:chExt cx="242409" cy="182524"/>
          </a:xfrm>
        </p:grpSpPr>
        <p:sp>
          <p:nvSpPr>
            <p:cNvPr id="1298" name="Google Shape;1298;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8"/>
          <p:cNvGrpSpPr/>
          <p:nvPr/>
        </p:nvGrpSpPr>
        <p:grpSpPr>
          <a:xfrm rot="-3478813">
            <a:off x="7235173" y="843269"/>
            <a:ext cx="2541524" cy="2158024"/>
            <a:chOff x="2508080" y="2218279"/>
            <a:chExt cx="987792" cy="875299"/>
          </a:xfrm>
        </p:grpSpPr>
        <p:sp>
          <p:nvSpPr>
            <p:cNvPr id="1301" name="Google Shape;1301;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2508080" y="3038995"/>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8"/>
          <p:cNvGrpSpPr/>
          <p:nvPr/>
        </p:nvGrpSpPr>
        <p:grpSpPr>
          <a:xfrm rot="834627">
            <a:off x="-154571" y="2103962"/>
            <a:ext cx="725123" cy="1896989"/>
            <a:chOff x="7719200" y="1424500"/>
            <a:chExt cx="446525" cy="1168150"/>
          </a:xfrm>
        </p:grpSpPr>
        <p:sp>
          <p:nvSpPr>
            <p:cNvPr id="1304" name="Google Shape;1304;p18"/>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8"/>
          <p:cNvGrpSpPr/>
          <p:nvPr/>
        </p:nvGrpSpPr>
        <p:grpSpPr>
          <a:xfrm>
            <a:off x="8572911" y="3887779"/>
            <a:ext cx="775927" cy="952609"/>
            <a:chOff x="267675" y="666500"/>
            <a:chExt cx="379000" cy="465300"/>
          </a:xfrm>
        </p:grpSpPr>
        <p:sp>
          <p:nvSpPr>
            <p:cNvPr id="1362" name="Google Shape;1362;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8"/>
          <p:cNvGrpSpPr/>
          <p:nvPr/>
        </p:nvGrpSpPr>
        <p:grpSpPr>
          <a:xfrm>
            <a:off x="5924541" y="4617729"/>
            <a:ext cx="775927" cy="246049"/>
            <a:chOff x="5181425" y="2685475"/>
            <a:chExt cx="224900" cy="74425"/>
          </a:xfrm>
        </p:grpSpPr>
        <p:sp>
          <p:nvSpPr>
            <p:cNvPr id="1365" name="Google Shape;1365;p1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8"/>
          <p:cNvGrpSpPr/>
          <p:nvPr/>
        </p:nvGrpSpPr>
        <p:grpSpPr>
          <a:xfrm>
            <a:off x="-371952" y="188029"/>
            <a:ext cx="775927" cy="952609"/>
            <a:chOff x="267675" y="666500"/>
            <a:chExt cx="379000" cy="465300"/>
          </a:xfrm>
        </p:grpSpPr>
        <p:sp>
          <p:nvSpPr>
            <p:cNvPr id="1371" name="Google Shape;1371;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18"/>
          <p:cNvSpPr/>
          <p:nvPr/>
        </p:nvSpPr>
        <p:spPr>
          <a:xfrm rot="-3478813">
            <a:off x="8978134" y="995437"/>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4" name="Google Shape;1374;p18"/>
          <p:cNvPicPr preferRelativeResize="0"/>
          <p:nvPr/>
        </p:nvPicPr>
        <p:blipFill>
          <a:blip r:embed="rId2">
            <a:alphaModFix/>
          </a:blip>
          <a:stretch>
            <a:fillRect/>
          </a:stretch>
        </p:blipFill>
        <p:spPr>
          <a:xfrm>
            <a:off x="5924546" y="-399800"/>
            <a:ext cx="1658946" cy="1665050"/>
          </a:xfrm>
          <a:prstGeom prst="rect">
            <a:avLst/>
          </a:prstGeom>
          <a:noFill/>
          <a:ln>
            <a:noFill/>
          </a:ln>
        </p:spPr>
      </p:pic>
      <p:pic>
        <p:nvPicPr>
          <p:cNvPr id="1375" name="Google Shape;1375;p18"/>
          <p:cNvPicPr preferRelativeResize="0"/>
          <p:nvPr/>
        </p:nvPicPr>
        <p:blipFill>
          <a:blip r:embed="rId2">
            <a:alphaModFix/>
          </a:blip>
          <a:stretch>
            <a:fillRect/>
          </a:stretch>
        </p:blipFill>
        <p:spPr>
          <a:xfrm>
            <a:off x="2545626" y="4617725"/>
            <a:ext cx="1359575" cy="13645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16_1">
    <p:spTree>
      <p:nvGrpSpPr>
        <p:cNvPr id="1" name="Shape 1729"/>
        <p:cNvGrpSpPr/>
        <p:nvPr/>
      </p:nvGrpSpPr>
      <p:grpSpPr>
        <a:xfrm>
          <a:off x="0" y="0"/>
          <a:ext cx="0" cy="0"/>
          <a:chOff x="0" y="0"/>
          <a:chExt cx="0" cy="0"/>
        </a:xfrm>
      </p:grpSpPr>
      <p:sp>
        <p:nvSpPr>
          <p:cNvPr id="1730" name="Google Shape;1730;p25"/>
          <p:cNvSpPr txBox="1">
            <a:spLocks noGrp="1"/>
          </p:cNvSpPr>
          <p:nvPr>
            <p:ph type="title"/>
          </p:nvPr>
        </p:nvSpPr>
        <p:spPr>
          <a:xfrm>
            <a:off x="4637666"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1731" name="Google Shape;1731;p25"/>
          <p:cNvSpPr txBox="1">
            <a:spLocks noGrp="1"/>
          </p:cNvSpPr>
          <p:nvPr>
            <p:ph type="subTitle" idx="1"/>
          </p:nvPr>
        </p:nvSpPr>
        <p:spPr>
          <a:xfrm>
            <a:off x="4639166" y="2459450"/>
            <a:ext cx="37917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32" name="Google Shape;1732;p25"/>
          <p:cNvGrpSpPr/>
          <p:nvPr/>
        </p:nvGrpSpPr>
        <p:grpSpPr>
          <a:xfrm rot="3856712">
            <a:off x="207653" y="4498793"/>
            <a:ext cx="623677" cy="450019"/>
            <a:chOff x="3253464" y="2218279"/>
            <a:chExt cx="242409" cy="182524"/>
          </a:xfrm>
        </p:grpSpPr>
        <p:sp>
          <p:nvSpPr>
            <p:cNvPr id="1733" name="Google Shape;1733;p2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5"/>
          <p:cNvGrpSpPr/>
          <p:nvPr/>
        </p:nvGrpSpPr>
        <p:grpSpPr>
          <a:xfrm rot="7760072">
            <a:off x="6444358" y="-119231"/>
            <a:ext cx="611597" cy="356348"/>
            <a:chOff x="2613185" y="1734785"/>
            <a:chExt cx="237711" cy="144530"/>
          </a:xfrm>
        </p:grpSpPr>
        <p:sp>
          <p:nvSpPr>
            <p:cNvPr id="1736" name="Google Shape;1736;p25"/>
            <p:cNvSpPr/>
            <p:nvPr/>
          </p:nvSpPr>
          <p:spPr>
            <a:xfrm>
              <a:off x="2613185" y="173478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2796312" y="1824732"/>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5"/>
          <p:cNvSpPr/>
          <p:nvPr/>
        </p:nvSpPr>
        <p:spPr>
          <a:xfrm rot="7760065">
            <a:off x="8012302" y="-43319"/>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5"/>
          <p:cNvGrpSpPr/>
          <p:nvPr/>
        </p:nvGrpSpPr>
        <p:grpSpPr>
          <a:xfrm rot="306391">
            <a:off x="8619495" y="1535523"/>
            <a:ext cx="742975" cy="1943690"/>
            <a:chOff x="7719200" y="1424500"/>
            <a:chExt cx="446525" cy="1168150"/>
          </a:xfrm>
        </p:grpSpPr>
        <p:sp>
          <p:nvSpPr>
            <p:cNvPr id="1740" name="Google Shape;1740;p25"/>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25"/>
          <p:cNvGrpSpPr/>
          <p:nvPr/>
        </p:nvGrpSpPr>
        <p:grpSpPr>
          <a:xfrm>
            <a:off x="8084386" y="-32196"/>
            <a:ext cx="775927" cy="952609"/>
            <a:chOff x="267675" y="666500"/>
            <a:chExt cx="379000" cy="465300"/>
          </a:xfrm>
        </p:grpSpPr>
        <p:sp>
          <p:nvSpPr>
            <p:cNvPr id="1798" name="Google Shape;1798;p25"/>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25"/>
          <p:cNvGrpSpPr/>
          <p:nvPr/>
        </p:nvGrpSpPr>
        <p:grpSpPr>
          <a:xfrm>
            <a:off x="3076066" y="4494704"/>
            <a:ext cx="775927" cy="246049"/>
            <a:chOff x="5181425" y="2685475"/>
            <a:chExt cx="224900" cy="74425"/>
          </a:xfrm>
        </p:grpSpPr>
        <p:sp>
          <p:nvSpPr>
            <p:cNvPr id="1801" name="Google Shape;1801;p2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20">
    <p:bg>
      <p:bgPr>
        <a:solidFill>
          <a:schemeClr val="dk2"/>
        </a:solidFill>
        <a:effectLst/>
      </p:bgPr>
    </p:bg>
    <p:spTree>
      <p:nvGrpSpPr>
        <p:cNvPr id="1" name="Shape 1922"/>
        <p:cNvGrpSpPr/>
        <p:nvPr/>
      </p:nvGrpSpPr>
      <p:grpSpPr>
        <a:xfrm>
          <a:off x="0" y="0"/>
          <a:ext cx="0" cy="0"/>
          <a:chOff x="0" y="0"/>
          <a:chExt cx="0" cy="0"/>
        </a:xfrm>
      </p:grpSpPr>
      <p:grpSp>
        <p:nvGrpSpPr>
          <p:cNvPr id="1923" name="Google Shape;1923;p28"/>
          <p:cNvGrpSpPr/>
          <p:nvPr/>
        </p:nvGrpSpPr>
        <p:grpSpPr>
          <a:xfrm>
            <a:off x="6847175" y="-538016"/>
            <a:ext cx="2061674" cy="1949286"/>
            <a:chOff x="6139950" y="1806300"/>
            <a:chExt cx="810725" cy="766500"/>
          </a:xfrm>
        </p:grpSpPr>
        <p:sp>
          <p:nvSpPr>
            <p:cNvPr id="1924" name="Google Shape;1924;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8"/>
          <p:cNvGrpSpPr/>
          <p:nvPr/>
        </p:nvGrpSpPr>
        <p:grpSpPr>
          <a:xfrm>
            <a:off x="8497961" y="841179"/>
            <a:ext cx="775927" cy="952609"/>
            <a:chOff x="267675" y="666500"/>
            <a:chExt cx="379000" cy="465300"/>
          </a:xfrm>
        </p:grpSpPr>
        <p:sp>
          <p:nvSpPr>
            <p:cNvPr id="1941" name="Google Shape;1941;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8"/>
          <p:cNvGrpSpPr/>
          <p:nvPr/>
        </p:nvGrpSpPr>
        <p:grpSpPr>
          <a:xfrm>
            <a:off x="7654853" y="4494704"/>
            <a:ext cx="775927" cy="246049"/>
            <a:chOff x="5181425" y="2685475"/>
            <a:chExt cx="224900" cy="74425"/>
          </a:xfrm>
        </p:grpSpPr>
        <p:sp>
          <p:nvSpPr>
            <p:cNvPr id="1944" name="Google Shape;1944;p2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9" name="Google Shape;1949;p28"/>
          <p:cNvSpPr txBox="1">
            <a:spLocks noGrp="1"/>
          </p:cNvSpPr>
          <p:nvPr>
            <p:ph type="title"/>
          </p:nvPr>
        </p:nvSpPr>
        <p:spPr>
          <a:xfrm>
            <a:off x="2064825" y="1572325"/>
            <a:ext cx="4846200" cy="116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2000"/>
              <a:buNone/>
              <a:defRPr sz="12000"/>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950" name="Google Shape;1950;p28"/>
          <p:cNvSpPr txBox="1">
            <a:spLocks noGrp="1"/>
          </p:cNvSpPr>
          <p:nvPr>
            <p:ph type="body" idx="1"/>
          </p:nvPr>
        </p:nvSpPr>
        <p:spPr>
          <a:xfrm>
            <a:off x="2129175" y="2909013"/>
            <a:ext cx="4846200" cy="4572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i="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grpSp>
        <p:nvGrpSpPr>
          <p:cNvPr id="1951" name="Google Shape;1951;p28"/>
          <p:cNvGrpSpPr/>
          <p:nvPr/>
        </p:nvGrpSpPr>
        <p:grpSpPr>
          <a:xfrm>
            <a:off x="822536" y="3865279"/>
            <a:ext cx="775927" cy="952609"/>
            <a:chOff x="267675" y="666500"/>
            <a:chExt cx="379000" cy="465300"/>
          </a:xfrm>
        </p:grpSpPr>
        <p:sp>
          <p:nvSpPr>
            <p:cNvPr id="1952" name="Google Shape;1952;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28"/>
          <p:cNvGrpSpPr/>
          <p:nvPr/>
        </p:nvGrpSpPr>
        <p:grpSpPr>
          <a:xfrm>
            <a:off x="-524702" y="2954908"/>
            <a:ext cx="1217060" cy="1150670"/>
            <a:chOff x="6139950" y="1806300"/>
            <a:chExt cx="810725" cy="766500"/>
          </a:xfrm>
        </p:grpSpPr>
        <p:sp>
          <p:nvSpPr>
            <p:cNvPr id="1955" name="Google Shape;1955;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1" name="Google Shape;1971;p28"/>
          <p:cNvPicPr preferRelativeResize="0"/>
          <p:nvPr/>
        </p:nvPicPr>
        <p:blipFill>
          <a:blip r:embed="rId2">
            <a:alphaModFix/>
          </a:blip>
          <a:stretch>
            <a:fillRect/>
          </a:stretch>
        </p:blipFill>
        <p:spPr>
          <a:xfrm rot="235833">
            <a:off x="-1048049" y="-779724"/>
            <a:ext cx="5026200" cy="3796998"/>
          </a:xfrm>
          <a:prstGeom prst="rect">
            <a:avLst/>
          </a:prstGeom>
          <a:noFill/>
          <a:ln>
            <a:noFill/>
          </a:ln>
        </p:spPr>
      </p:pic>
      <p:pic>
        <p:nvPicPr>
          <p:cNvPr id="1972" name="Google Shape;1972;p28"/>
          <p:cNvPicPr preferRelativeResize="0"/>
          <p:nvPr/>
        </p:nvPicPr>
        <p:blipFill>
          <a:blip r:embed="rId3">
            <a:alphaModFix/>
          </a:blip>
          <a:stretch>
            <a:fillRect/>
          </a:stretch>
        </p:blipFill>
        <p:spPr>
          <a:xfrm>
            <a:off x="5058125" y="3553013"/>
            <a:ext cx="1963800" cy="19710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2183"/>
        <p:cNvGrpSpPr/>
        <p:nvPr/>
      </p:nvGrpSpPr>
      <p:grpSpPr>
        <a:xfrm>
          <a:off x="0" y="0"/>
          <a:ext cx="0" cy="0"/>
          <a:chOff x="0" y="0"/>
          <a:chExt cx="0" cy="0"/>
        </a:xfrm>
      </p:grpSpPr>
      <p:pic>
        <p:nvPicPr>
          <p:cNvPr id="2184" name="Google Shape;2184;p32"/>
          <p:cNvPicPr preferRelativeResize="0"/>
          <p:nvPr/>
        </p:nvPicPr>
        <p:blipFill>
          <a:blip r:embed="rId2">
            <a:alphaModFix/>
          </a:blip>
          <a:stretch>
            <a:fillRect/>
          </a:stretch>
        </p:blipFill>
        <p:spPr>
          <a:xfrm rot="-10519717">
            <a:off x="1938743" y="-1615514"/>
            <a:ext cx="3836589" cy="2898329"/>
          </a:xfrm>
          <a:prstGeom prst="rect">
            <a:avLst/>
          </a:prstGeom>
          <a:noFill/>
          <a:ln>
            <a:noFill/>
          </a:ln>
        </p:spPr>
      </p:pic>
      <p:sp>
        <p:nvSpPr>
          <p:cNvPr id="2185" name="Google Shape;2185;p32"/>
          <p:cNvSpPr txBox="1">
            <a:spLocks noGrp="1"/>
          </p:cNvSpPr>
          <p:nvPr>
            <p:ph type="title"/>
          </p:nvPr>
        </p:nvSpPr>
        <p:spPr>
          <a:xfrm>
            <a:off x="711725" y="1834900"/>
            <a:ext cx="3794700" cy="1366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2186" name="Google Shape;2186;p32"/>
          <p:cNvGrpSpPr/>
          <p:nvPr/>
        </p:nvGrpSpPr>
        <p:grpSpPr>
          <a:xfrm rot="-10277292">
            <a:off x="564222" y="4517190"/>
            <a:ext cx="623690" cy="450020"/>
            <a:chOff x="3253464" y="2218279"/>
            <a:chExt cx="242409" cy="182524"/>
          </a:xfrm>
        </p:grpSpPr>
        <p:sp>
          <p:nvSpPr>
            <p:cNvPr id="2187" name="Google Shape;2187;p32"/>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2"/>
          <p:cNvGrpSpPr/>
          <p:nvPr/>
        </p:nvGrpSpPr>
        <p:grpSpPr>
          <a:xfrm rot="7760072">
            <a:off x="6025773" y="554219"/>
            <a:ext cx="2498521" cy="4138295"/>
            <a:chOff x="3166525" y="529052"/>
            <a:chExt cx="971107" cy="1678439"/>
          </a:xfrm>
        </p:grpSpPr>
        <p:sp>
          <p:nvSpPr>
            <p:cNvPr id="2190" name="Google Shape;2190;p32"/>
            <p:cNvSpPr/>
            <p:nvPr/>
          </p:nvSpPr>
          <p:spPr>
            <a:xfrm>
              <a:off x="4011982" y="529052"/>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3166525" y="2152908"/>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2"/>
          <p:cNvSpPr/>
          <p:nvPr/>
        </p:nvSpPr>
        <p:spPr>
          <a:xfrm rot="7760065">
            <a:off x="5769427" y="68981"/>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3" name="Google Shape;2193;p32"/>
          <p:cNvGrpSpPr/>
          <p:nvPr/>
        </p:nvGrpSpPr>
        <p:grpSpPr>
          <a:xfrm>
            <a:off x="4734219" y="544800"/>
            <a:ext cx="6685745" cy="3553225"/>
            <a:chOff x="2962745" y="2063425"/>
            <a:chExt cx="2598525" cy="1644174"/>
          </a:xfrm>
        </p:grpSpPr>
        <p:sp>
          <p:nvSpPr>
            <p:cNvPr id="2194" name="Google Shape;2194;p3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32"/>
          <p:cNvGrpSpPr/>
          <p:nvPr/>
        </p:nvGrpSpPr>
        <p:grpSpPr>
          <a:xfrm rot="1447403">
            <a:off x="7944964" y="298069"/>
            <a:ext cx="1906702" cy="870314"/>
            <a:chOff x="5007259" y="1296776"/>
            <a:chExt cx="3255115" cy="1485797"/>
          </a:xfrm>
        </p:grpSpPr>
        <p:sp>
          <p:nvSpPr>
            <p:cNvPr id="2197" name="Google Shape;2197;p32"/>
            <p:cNvSpPr/>
            <p:nvPr/>
          </p:nvSpPr>
          <p:spPr>
            <a:xfrm>
              <a:off x="5007259" y="1376415"/>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5030400" y="129677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5420503" y="130018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6625966" y="1314657"/>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32"/>
          <p:cNvGrpSpPr/>
          <p:nvPr/>
        </p:nvGrpSpPr>
        <p:grpSpPr>
          <a:xfrm>
            <a:off x="1092133" y="3830804"/>
            <a:ext cx="1658406" cy="1573834"/>
            <a:chOff x="3237458" y="122460"/>
            <a:chExt cx="5337645" cy="5689929"/>
          </a:xfrm>
        </p:grpSpPr>
        <p:sp>
          <p:nvSpPr>
            <p:cNvPr id="2202" name="Google Shape;2202;p32"/>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2"/>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2"/>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2"/>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2"/>
          <p:cNvGrpSpPr/>
          <p:nvPr/>
        </p:nvGrpSpPr>
        <p:grpSpPr>
          <a:xfrm>
            <a:off x="-170964" y="141917"/>
            <a:ext cx="775927" cy="952609"/>
            <a:chOff x="267675" y="666500"/>
            <a:chExt cx="379000" cy="465300"/>
          </a:xfrm>
        </p:grpSpPr>
        <p:sp>
          <p:nvSpPr>
            <p:cNvPr id="2319" name="Google Shape;2319;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32"/>
          <p:cNvGrpSpPr/>
          <p:nvPr/>
        </p:nvGrpSpPr>
        <p:grpSpPr>
          <a:xfrm>
            <a:off x="8042811" y="4332354"/>
            <a:ext cx="775927" cy="952609"/>
            <a:chOff x="267675" y="666500"/>
            <a:chExt cx="379000" cy="465300"/>
          </a:xfrm>
        </p:grpSpPr>
        <p:sp>
          <p:nvSpPr>
            <p:cNvPr id="2322" name="Google Shape;2322;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32"/>
          <p:cNvGrpSpPr/>
          <p:nvPr/>
        </p:nvGrpSpPr>
        <p:grpSpPr>
          <a:xfrm>
            <a:off x="-125010" y="3421874"/>
            <a:ext cx="968589" cy="1863100"/>
            <a:chOff x="2116600" y="2923925"/>
            <a:chExt cx="330475" cy="635675"/>
          </a:xfrm>
        </p:grpSpPr>
        <p:sp>
          <p:nvSpPr>
            <p:cNvPr id="2325" name="Google Shape;2325;p32"/>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358"/>
        <p:cNvGrpSpPr/>
        <p:nvPr/>
      </p:nvGrpSpPr>
      <p:grpSpPr>
        <a:xfrm>
          <a:off x="0" y="0"/>
          <a:ext cx="0" cy="0"/>
          <a:chOff x="0" y="0"/>
          <a:chExt cx="0" cy="0"/>
        </a:xfrm>
      </p:grpSpPr>
      <p:pic>
        <p:nvPicPr>
          <p:cNvPr id="2359" name="Google Shape;2359;p34"/>
          <p:cNvPicPr preferRelativeResize="0"/>
          <p:nvPr/>
        </p:nvPicPr>
        <p:blipFill>
          <a:blip r:embed="rId2">
            <a:alphaModFix/>
          </a:blip>
          <a:stretch>
            <a:fillRect/>
          </a:stretch>
        </p:blipFill>
        <p:spPr>
          <a:xfrm rot="-10519717">
            <a:off x="111643" y="-762464"/>
            <a:ext cx="3836589" cy="2898329"/>
          </a:xfrm>
          <a:prstGeom prst="rect">
            <a:avLst/>
          </a:prstGeom>
          <a:noFill/>
          <a:ln>
            <a:noFill/>
          </a:ln>
        </p:spPr>
      </p:pic>
      <p:grpSp>
        <p:nvGrpSpPr>
          <p:cNvPr id="2360" name="Google Shape;2360;p34"/>
          <p:cNvGrpSpPr/>
          <p:nvPr/>
        </p:nvGrpSpPr>
        <p:grpSpPr>
          <a:xfrm rot="3856712">
            <a:off x="61828" y="4207118"/>
            <a:ext cx="623677" cy="450019"/>
            <a:chOff x="3253464" y="2218279"/>
            <a:chExt cx="242409" cy="182524"/>
          </a:xfrm>
        </p:grpSpPr>
        <p:sp>
          <p:nvSpPr>
            <p:cNvPr id="2361" name="Google Shape;2361;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34"/>
          <p:cNvGrpSpPr/>
          <p:nvPr/>
        </p:nvGrpSpPr>
        <p:grpSpPr>
          <a:xfrm rot="-4928801">
            <a:off x="7162014" y="4186479"/>
            <a:ext cx="883329" cy="448336"/>
            <a:chOff x="2072648" y="2347857"/>
            <a:chExt cx="4373033" cy="2219544"/>
          </a:xfrm>
        </p:grpSpPr>
        <p:sp>
          <p:nvSpPr>
            <p:cNvPr id="2364" name="Google Shape;2364;p3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rot="-1934432" flipH="1">
            <a:off x="6586857" y="4182148"/>
            <a:ext cx="2613455" cy="384698"/>
            <a:chOff x="431925" y="717050"/>
            <a:chExt cx="6791098" cy="999643"/>
          </a:xfrm>
        </p:grpSpPr>
        <p:sp>
          <p:nvSpPr>
            <p:cNvPr id="2370" name="Google Shape;2370;p34"/>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4"/>
          <p:cNvGrpSpPr/>
          <p:nvPr/>
        </p:nvGrpSpPr>
        <p:grpSpPr>
          <a:xfrm rot="779880">
            <a:off x="7255801" y="421035"/>
            <a:ext cx="1719464" cy="380368"/>
            <a:chOff x="941138" y="3737350"/>
            <a:chExt cx="3389456" cy="749792"/>
          </a:xfrm>
        </p:grpSpPr>
        <p:sp>
          <p:nvSpPr>
            <p:cNvPr id="2377" name="Google Shape;2377;p34"/>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34"/>
          <p:cNvGrpSpPr/>
          <p:nvPr/>
        </p:nvGrpSpPr>
        <p:grpSpPr>
          <a:xfrm>
            <a:off x="1041641" y="4494704"/>
            <a:ext cx="775927" cy="246049"/>
            <a:chOff x="5181425" y="2685475"/>
            <a:chExt cx="224900" cy="74425"/>
          </a:xfrm>
        </p:grpSpPr>
        <p:sp>
          <p:nvSpPr>
            <p:cNvPr id="2383" name="Google Shape;2383;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34"/>
          <p:cNvGrpSpPr/>
          <p:nvPr/>
        </p:nvGrpSpPr>
        <p:grpSpPr>
          <a:xfrm>
            <a:off x="8042803" y="989904"/>
            <a:ext cx="775927" cy="246049"/>
            <a:chOff x="5181425" y="2685475"/>
            <a:chExt cx="224900" cy="74425"/>
          </a:xfrm>
        </p:grpSpPr>
        <p:sp>
          <p:nvSpPr>
            <p:cNvPr id="2389" name="Google Shape;2389;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34"/>
          <p:cNvGrpSpPr/>
          <p:nvPr/>
        </p:nvGrpSpPr>
        <p:grpSpPr>
          <a:xfrm rot="9851609">
            <a:off x="6561886" y="218632"/>
            <a:ext cx="623666" cy="450024"/>
            <a:chOff x="3253464" y="2218279"/>
            <a:chExt cx="242409" cy="182524"/>
          </a:xfrm>
        </p:grpSpPr>
        <p:sp>
          <p:nvSpPr>
            <p:cNvPr id="2395" name="Google Shape;2395;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4"/>
          <p:cNvGrpSpPr/>
          <p:nvPr/>
        </p:nvGrpSpPr>
        <p:grpSpPr>
          <a:xfrm rot="1624041" flipH="1">
            <a:off x="396688" y="282373"/>
            <a:ext cx="633070" cy="1661095"/>
            <a:chOff x="438975" y="1510001"/>
            <a:chExt cx="1320215" cy="3464072"/>
          </a:xfrm>
        </p:grpSpPr>
        <p:sp>
          <p:nvSpPr>
            <p:cNvPr id="2398" name="Google Shape;2398;p34"/>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4"/>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4"/>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2408"/>
        <p:cNvGrpSpPr/>
        <p:nvPr/>
      </p:nvGrpSpPr>
      <p:grpSpPr>
        <a:xfrm>
          <a:off x="0" y="0"/>
          <a:ext cx="0" cy="0"/>
          <a:chOff x="0" y="0"/>
          <a:chExt cx="0" cy="0"/>
        </a:xfrm>
      </p:grpSpPr>
      <p:pic>
        <p:nvPicPr>
          <p:cNvPr id="2409" name="Google Shape;2409;p35"/>
          <p:cNvPicPr preferRelativeResize="0"/>
          <p:nvPr/>
        </p:nvPicPr>
        <p:blipFill>
          <a:blip r:embed="rId2">
            <a:alphaModFix/>
          </a:blip>
          <a:stretch>
            <a:fillRect/>
          </a:stretch>
        </p:blipFill>
        <p:spPr>
          <a:xfrm rot="-10519717">
            <a:off x="-741407" y="2429311"/>
            <a:ext cx="3836589" cy="2898329"/>
          </a:xfrm>
          <a:prstGeom prst="rect">
            <a:avLst/>
          </a:prstGeom>
          <a:noFill/>
          <a:ln>
            <a:noFill/>
          </a:ln>
        </p:spPr>
      </p:pic>
      <p:grpSp>
        <p:nvGrpSpPr>
          <p:cNvPr id="2410" name="Google Shape;2410;p35"/>
          <p:cNvGrpSpPr/>
          <p:nvPr/>
        </p:nvGrpSpPr>
        <p:grpSpPr>
          <a:xfrm rot="2091024">
            <a:off x="8273886" y="4312212"/>
            <a:ext cx="447987" cy="611019"/>
            <a:chOff x="6618900" y="3939050"/>
            <a:chExt cx="242650" cy="330975"/>
          </a:xfrm>
        </p:grpSpPr>
        <p:sp>
          <p:nvSpPr>
            <p:cNvPr id="2411" name="Google Shape;2411;p35"/>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35"/>
          <p:cNvGrpSpPr/>
          <p:nvPr/>
        </p:nvGrpSpPr>
        <p:grpSpPr>
          <a:xfrm>
            <a:off x="412042" y="3917423"/>
            <a:ext cx="1529689" cy="978240"/>
            <a:chOff x="374450" y="3990500"/>
            <a:chExt cx="1312700" cy="839475"/>
          </a:xfrm>
        </p:grpSpPr>
        <p:sp>
          <p:nvSpPr>
            <p:cNvPr id="2418" name="Google Shape;2418;p35"/>
            <p:cNvSpPr/>
            <p:nvPr/>
          </p:nvSpPr>
          <p:spPr>
            <a:xfrm>
              <a:off x="374450" y="3991325"/>
              <a:ext cx="1312700" cy="838650"/>
            </a:xfrm>
            <a:custGeom>
              <a:avLst/>
              <a:gdLst/>
              <a:ahLst/>
              <a:cxnLst/>
              <a:rect l="l" t="t" r="r" b="b"/>
              <a:pathLst>
                <a:path w="52508" h="33546" extrusionOk="0">
                  <a:moveTo>
                    <a:pt x="24994" y="0"/>
                  </a:moveTo>
                  <a:cubicBezTo>
                    <a:pt x="23520" y="0"/>
                    <a:pt x="22209" y="632"/>
                    <a:pt x="21808" y="1625"/>
                  </a:cubicBezTo>
                  <a:lnTo>
                    <a:pt x="18838" y="9136"/>
                  </a:lnTo>
                  <a:lnTo>
                    <a:pt x="19636" y="9316"/>
                  </a:lnTo>
                  <a:lnTo>
                    <a:pt x="18648" y="9118"/>
                  </a:lnTo>
                  <a:lnTo>
                    <a:pt x="1499" y="22160"/>
                  </a:lnTo>
                  <a:cubicBezTo>
                    <a:pt x="171" y="23257"/>
                    <a:pt x="0" y="25354"/>
                    <a:pt x="2844" y="26235"/>
                  </a:cubicBezTo>
                  <a:lnTo>
                    <a:pt x="26996" y="33249"/>
                  </a:lnTo>
                  <a:cubicBezTo>
                    <a:pt x="27687" y="33450"/>
                    <a:pt x="28432" y="33545"/>
                    <a:pt x="29167" y="33545"/>
                  </a:cubicBezTo>
                  <a:cubicBezTo>
                    <a:pt x="30839" y="33545"/>
                    <a:pt x="32462" y="33053"/>
                    <a:pt x="33296" y="32194"/>
                  </a:cubicBezTo>
                  <a:lnTo>
                    <a:pt x="49068" y="15964"/>
                  </a:lnTo>
                  <a:lnTo>
                    <a:pt x="51941" y="8559"/>
                  </a:lnTo>
                  <a:cubicBezTo>
                    <a:pt x="52508" y="7209"/>
                    <a:pt x="51180" y="5723"/>
                    <a:pt x="49000" y="5247"/>
                  </a:cubicBezTo>
                  <a:lnTo>
                    <a:pt x="26108" y="121"/>
                  </a:lnTo>
                  <a:cubicBezTo>
                    <a:pt x="25734" y="39"/>
                    <a:pt x="25359" y="0"/>
                    <a:pt x="24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00775" y="3990500"/>
              <a:ext cx="1274875" cy="807825"/>
            </a:xfrm>
            <a:custGeom>
              <a:avLst/>
              <a:gdLst/>
              <a:ahLst/>
              <a:cxnLst/>
              <a:rect l="l" t="t" r="r" b="b"/>
              <a:pathLst>
                <a:path w="50995" h="32313" extrusionOk="0">
                  <a:moveTo>
                    <a:pt x="23508" y="1"/>
                  </a:moveTo>
                  <a:cubicBezTo>
                    <a:pt x="22034" y="1"/>
                    <a:pt x="20723" y="632"/>
                    <a:pt x="20321" y="1626"/>
                  </a:cubicBezTo>
                  <a:lnTo>
                    <a:pt x="17800" y="7871"/>
                  </a:lnTo>
                  <a:lnTo>
                    <a:pt x="17772" y="7864"/>
                  </a:lnTo>
                  <a:lnTo>
                    <a:pt x="9251" y="14893"/>
                  </a:lnTo>
                  <a:lnTo>
                    <a:pt x="729" y="21924"/>
                  </a:lnTo>
                  <a:cubicBezTo>
                    <a:pt x="521" y="22095"/>
                    <a:pt x="359" y="22273"/>
                    <a:pt x="241" y="22455"/>
                  </a:cubicBezTo>
                  <a:cubicBezTo>
                    <a:pt x="171" y="22563"/>
                    <a:pt x="116" y="22673"/>
                    <a:pt x="76" y="22781"/>
                  </a:cubicBezTo>
                  <a:cubicBezTo>
                    <a:pt x="37" y="22891"/>
                    <a:pt x="13" y="23001"/>
                    <a:pt x="4" y="23111"/>
                  </a:cubicBezTo>
                  <a:cubicBezTo>
                    <a:pt x="2" y="23146"/>
                    <a:pt x="0" y="23183"/>
                    <a:pt x="2" y="23219"/>
                  </a:cubicBezTo>
                  <a:cubicBezTo>
                    <a:pt x="3" y="23291"/>
                    <a:pt x="10" y="23363"/>
                    <a:pt x="26" y="23433"/>
                  </a:cubicBezTo>
                  <a:cubicBezTo>
                    <a:pt x="61" y="23612"/>
                    <a:pt x="140" y="23784"/>
                    <a:pt x="258" y="23948"/>
                  </a:cubicBezTo>
                  <a:cubicBezTo>
                    <a:pt x="375" y="24113"/>
                    <a:pt x="534" y="24268"/>
                    <a:pt x="729" y="24411"/>
                  </a:cubicBezTo>
                  <a:cubicBezTo>
                    <a:pt x="887" y="24525"/>
                    <a:pt x="1070" y="24632"/>
                    <a:pt x="1276" y="24728"/>
                  </a:cubicBezTo>
                  <a:cubicBezTo>
                    <a:pt x="1378" y="24776"/>
                    <a:pt x="1488" y="24821"/>
                    <a:pt x="1602" y="24865"/>
                  </a:cubicBezTo>
                  <a:cubicBezTo>
                    <a:pt x="1717" y="24907"/>
                    <a:pt x="1839" y="24946"/>
                    <a:pt x="1965" y="24983"/>
                  </a:cubicBezTo>
                  <a:lnTo>
                    <a:pt x="26122" y="32015"/>
                  </a:lnTo>
                  <a:cubicBezTo>
                    <a:pt x="26814" y="32217"/>
                    <a:pt x="27561" y="32312"/>
                    <a:pt x="28297" y="32312"/>
                  </a:cubicBezTo>
                  <a:cubicBezTo>
                    <a:pt x="28463" y="32312"/>
                    <a:pt x="28629" y="32307"/>
                    <a:pt x="28793" y="32298"/>
                  </a:cubicBezTo>
                  <a:cubicBezTo>
                    <a:pt x="29092" y="32280"/>
                    <a:pt x="29386" y="32247"/>
                    <a:pt x="29671" y="32199"/>
                  </a:cubicBezTo>
                  <a:cubicBezTo>
                    <a:pt x="29956" y="32151"/>
                    <a:pt x="30233" y="32090"/>
                    <a:pt x="30498" y="32012"/>
                  </a:cubicBezTo>
                  <a:cubicBezTo>
                    <a:pt x="31292" y="31783"/>
                    <a:pt x="31973" y="31427"/>
                    <a:pt x="32423" y="30963"/>
                  </a:cubicBezTo>
                  <a:lnTo>
                    <a:pt x="33974" y="29366"/>
                  </a:lnTo>
                  <a:lnTo>
                    <a:pt x="35525" y="27770"/>
                  </a:lnTo>
                  <a:lnTo>
                    <a:pt x="47721" y="15214"/>
                  </a:lnTo>
                  <a:lnTo>
                    <a:pt x="47722" y="15216"/>
                  </a:lnTo>
                  <a:lnTo>
                    <a:pt x="50426" y="8422"/>
                  </a:lnTo>
                  <a:cubicBezTo>
                    <a:pt x="50994" y="7072"/>
                    <a:pt x="49667" y="5585"/>
                    <a:pt x="47485" y="5110"/>
                  </a:cubicBezTo>
                  <a:lnTo>
                    <a:pt x="24623" y="121"/>
                  </a:lnTo>
                  <a:cubicBezTo>
                    <a:pt x="24249" y="40"/>
                    <a:pt x="23873" y="1"/>
                    <a:pt x="23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1299175" y="4351200"/>
              <a:ext cx="166075" cy="71900"/>
            </a:xfrm>
            <a:custGeom>
              <a:avLst/>
              <a:gdLst/>
              <a:ahLst/>
              <a:cxnLst/>
              <a:rect l="l" t="t" r="r" b="b"/>
              <a:pathLst>
                <a:path w="6643" h="2876" extrusionOk="0">
                  <a:moveTo>
                    <a:pt x="2629" y="0"/>
                  </a:moveTo>
                  <a:cubicBezTo>
                    <a:pt x="2018" y="0"/>
                    <a:pt x="1432" y="163"/>
                    <a:pt x="1138" y="446"/>
                  </a:cubicBezTo>
                  <a:lnTo>
                    <a:pt x="424" y="1131"/>
                  </a:lnTo>
                  <a:cubicBezTo>
                    <a:pt x="1" y="1539"/>
                    <a:pt x="333" y="2043"/>
                    <a:pt x="1172" y="2257"/>
                  </a:cubicBezTo>
                  <a:lnTo>
                    <a:pt x="3239" y="2781"/>
                  </a:lnTo>
                  <a:cubicBezTo>
                    <a:pt x="3494" y="2845"/>
                    <a:pt x="3764" y="2876"/>
                    <a:pt x="4030" y="2876"/>
                  </a:cubicBezTo>
                  <a:cubicBezTo>
                    <a:pt x="4651" y="2876"/>
                    <a:pt x="5243" y="2709"/>
                    <a:pt x="5534" y="2418"/>
                  </a:cubicBezTo>
                  <a:lnTo>
                    <a:pt x="6232" y="1720"/>
                  </a:lnTo>
                  <a:cubicBezTo>
                    <a:pt x="6643" y="1309"/>
                    <a:pt x="6289" y="809"/>
                    <a:pt x="5448" y="599"/>
                  </a:cubicBezTo>
                  <a:lnTo>
                    <a:pt x="3398" y="91"/>
                  </a:lnTo>
                  <a:cubicBezTo>
                    <a:pt x="3151" y="30"/>
                    <a:pt x="2888" y="0"/>
                    <a:pt x="2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1145375" y="4313150"/>
              <a:ext cx="163850" cy="70275"/>
            </a:xfrm>
            <a:custGeom>
              <a:avLst/>
              <a:gdLst/>
              <a:ahLst/>
              <a:cxnLst/>
              <a:rect l="l" t="t" r="r" b="b"/>
              <a:pathLst>
                <a:path w="6554" h="2811" extrusionOk="0">
                  <a:moveTo>
                    <a:pt x="2653" y="1"/>
                  </a:moveTo>
                  <a:cubicBezTo>
                    <a:pt x="2050" y="1"/>
                    <a:pt x="1466" y="159"/>
                    <a:pt x="1164" y="436"/>
                  </a:cubicBezTo>
                  <a:lnTo>
                    <a:pt x="434" y="1106"/>
                  </a:lnTo>
                  <a:cubicBezTo>
                    <a:pt x="0" y="1506"/>
                    <a:pt x="307" y="1999"/>
                    <a:pt x="1126" y="2207"/>
                  </a:cubicBezTo>
                  <a:lnTo>
                    <a:pt x="3142" y="2718"/>
                  </a:lnTo>
                  <a:cubicBezTo>
                    <a:pt x="3388" y="2781"/>
                    <a:pt x="3652" y="2810"/>
                    <a:pt x="3913" y="2810"/>
                  </a:cubicBezTo>
                  <a:cubicBezTo>
                    <a:pt x="4525" y="2810"/>
                    <a:pt x="5117" y="2646"/>
                    <a:pt x="5416" y="2360"/>
                  </a:cubicBezTo>
                  <a:lnTo>
                    <a:pt x="6133" y="1678"/>
                  </a:lnTo>
                  <a:cubicBezTo>
                    <a:pt x="6554" y="1277"/>
                    <a:pt x="6226" y="788"/>
                    <a:pt x="5405" y="584"/>
                  </a:cubicBezTo>
                  <a:lnTo>
                    <a:pt x="3406" y="89"/>
                  </a:lnTo>
                  <a:cubicBezTo>
                    <a:pt x="3165" y="29"/>
                    <a:pt x="2907"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995325" y="4276000"/>
              <a:ext cx="161700" cy="68700"/>
            </a:xfrm>
            <a:custGeom>
              <a:avLst/>
              <a:gdLst/>
              <a:ahLst/>
              <a:cxnLst/>
              <a:rect l="l" t="t" r="r" b="b"/>
              <a:pathLst>
                <a:path w="6468" h="2748" extrusionOk="0">
                  <a:moveTo>
                    <a:pt x="2675" y="1"/>
                  </a:moveTo>
                  <a:cubicBezTo>
                    <a:pt x="2081" y="1"/>
                    <a:pt x="1498" y="156"/>
                    <a:pt x="1190" y="428"/>
                  </a:cubicBezTo>
                  <a:lnTo>
                    <a:pt x="445" y="1083"/>
                  </a:lnTo>
                  <a:cubicBezTo>
                    <a:pt x="0" y="1475"/>
                    <a:pt x="285" y="1956"/>
                    <a:pt x="1083" y="2159"/>
                  </a:cubicBezTo>
                  <a:lnTo>
                    <a:pt x="3049" y="2657"/>
                  </a:lnTo>
                  <a:cubicBezTo>
                    <a:pt x="3290" y="2718"/>
                    <a:pt x="3549" y="2747"/>
                    <a:pt x="3805" y="2747"/>
                  </a:cubicBezTo>
                  <a:cubicBezTo>
                    <a:pt x="4409" y="2747"/>
                    <a:pt x="4999" y="2587"/>
                    <a:pt x="5305" y="2308"/>
                  </a:cubicBezTo>
                  <a:lnTo>
                    <a:pt x="6037" y="1639"/>
                  </a:lnTo>
                  <a:cubicBezTo>
                    <a:pt x="6468" y="1247"/>
                    <a:pt x="6164" y="770"/>
                    <a:pt x="5364" y="570"/>
                  </a:cubicBezTo>
                  <a:lnTo>
                    <a:pt x="3414" y="87"/>
                  </a:lnTo>
                  <a:cubicBezTo>
                    <a:pt x="3178" y="28"/>
                    <a:pt x="2926"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848925" y="4239750"/>
              <a:ext cx="159650" cy="67175"/>
            </a:xfrm>
            <a:custGeom>
              <a:avLst/>
              <a:gdLst/>
              <a:ahLst/>
              <a:cxnLst/>
              <a:rect l="l" t="t" r="r" b="b"/>
              <a:pathLst>
                <a:path w="6386" h="2687" extrusionOk="0">
                  <a:moveTo>
                    <a:pt x="2699" y="1"/>
                  </a:moveTo>
                  <a:cubicBezTo>
                    <a:pt x="2112" y="1"/>
                    <a:pt x="1530" y="154"/>
                    <a:pt x="1216" y="419"/>
                  </a:cubicBezTo>
                  <a:lnTo>
                    <a:pt x="454" y="1063"/>
                  </a:lnTo>
                  <a:cubicBezTo>
                    <a:pt x="1" y="1444"/>
                    <a:pt x="263" y="1916"/>
                    <a:pt x="1041" y="2113"/>
                  </a:cubicBezTo>
                  <a:lnTo>
                    <a:pt x="2960" y="2600"/>
                  </a:lnTo>
                  <a:cubicBezTo>
                    <a:pt x="3193" y="2659"/>
                    <a:pt x="3446" y="2687"/>
                    <a:pt x="3698" y="2687"/>
                  </a:cubicBezTo>
                  <a:cubicBezTo>
                    <a:pt x="4294" y="2687"/>
                    <a:pt x="4883" y="2529"/>
                    <a:pt x="5196" y="2256"/>
                  </a:cubicBezTo>
                  <a:lnTo>
                    <a:pt x="5945" y="1603"/>
                  </a:lnTo>
                  <a:cubicBezTo>
                    <a:pt x="6386" y="1219"/>
                    <a:pt x="6104" y="751"/>
                    <a:pt x="5323" y="557"/>
                  </a:cubicBezTo>
                  <a:lnTo>
                    <a:pt x="3420" y="84"/>
                  </a:lnTo>
                  <a:cubicBezTo>
                    <a:pt x="3192" y="28"/>
                    <a:pt x="2945" y="1"/>
                    <a:pt x="2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1222000" y="4424025"/>
              <a:ext cx="169050" cy="74675"/>
            </a:xfrm>
            <a:custGeom>
              <a:avLst/>
              <a:gdLst/>
              <a:ahLst/>
              <a:cxnLst/>
              <a:rect l="l" t="t" r="r" b="b"/>
              <a:pathLst>
                <a:path w="6762" h="2987" extrusionOk="0">
                  <a:moveTo>
                    <a:pt x="2702" y="0"/>
                  </a:moveTo>
                  <a:cubicBezTo>
                    <a:pt x="2082" y="0"/>
                    <a:pt x="1484" y="167"/>
                    <a:pt x="1180" y="460"/>
                  </a:cubicBezTo>
                  <a:lnTo>
                    <a:pt x="441" y="1171"/>
                  </a:lnTo>
                  <a:cubicBezTo>
                    <a:pt x="1" y="1595"/>
                    <a:pt x="329" y="2119"/>
                    <a:pt x="1179" y="2341"/>
                  </a:cubicBezTo>
                  <a:lnTo>
                    <a:pt x="3270" y="2887"/>
                  </a:lnTo>
                  <a:cubicBezTo>
                    <a:pt x="3529" y="2955"/>
                    <a:pt x="3805" y="2987"/>
                    <a:pt x="4076" y="2987"/>
                  </a:cubicBezTo>
                  <a:cubicBezTo>
                    <a:pt x="4706" y="2987"/>
                    <a:pt x="5311" y="2814"/>
                    <a:pt x="5613" y="2513"/>
                  </a:cubicBezTo>
                  <a:lnTo>
                    <a:pt x="6336" y="1788"/>
                  </a:lnTo>
                  <a:cubicBezTo>
                    <a:pt x="6761" y="1363"/>
                    <a:pt x="6412" y="843"/>
                    <a:pt x="5561" y="625"/>
                  </a:cubicBezTo>
                  <a:lnTo>
                    <a:pt x="3486" y="95"/>
                  </a:lnTo>
                  <a:cubicBezTo>
                    <a:pt x="3234" y="31"/>
                    <a:pt x="2966"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1066400" y="4384375"/>
              <a:ext cx="166750" cy="72950"/>
            </a:xfrm>
            <a:custGeom>
              <a:avLst/>
              <a:gdLst/>
              <a:ahLst/>
              <a:cxnLst/>
              <a:rect l="l" t="t" r="r" b="b"/>
              <a:pathLst>
                <a:path w="6670" h="2918" extrusionOk="0">
                  <a:moveTo>
                    <a:pt x="2725" y="0"/>
                  </a:moveTo>
                  <a:cubicBezTo>
                    <a:pt x="2114" y="0"/>
                    <a:pt x="1519" y="164"/>
                    <a:pt x="1207" y="450"/>
                  </a:cubicBezTo>
                  <a:lnTo>
                    <a:pt x="451" y="1146"/>
                  </a:lnTo>
                  <a:cubicBezTo>
                    <a:pt x="1" y="1559"/>
                    <a:pt x="303" y="2072"/>
                    <a:pt x="1131" y="2287"/>
                  </a:cubicBezTo>
                  <a:lnTo>
                    <a:pt x="3170" y="2821"/>
                  </a:lnTo>
                  <a:cubicBezTo>
                    <a:pt x="3422" y="2886"/>
                    <a:pt x="3691" y="2918"/>
                    <a:pt x="3957" y="2918"/>
                  </a:cubicBezTo>
                  <a:cubicBezTo>
                    <a:pt x="4579" y="2918"/>
                    <a:pt x="5182" y="2748"/>
                    <a:pt x="5491" y="2453"/>
                  </a:cubicBezTo>
                  <a:lnTo>
                    <a:pt x="6233" y="1745"/>
                  </a:lnTo>
                  <a:cubicBezTo>
                    <a:pt x="6670" y="1330"/>
                    <a:pt x="6346" y="822"/>
                    <a:pt x="5517" y="609"/>
                  </a:cubicBezTo>
                  <a:lnTo>
                    <a:pt x="3494" y="93"/>
                  </a:lnTo>
                  <a:cubicBezTo>
                    <a:pt x="3249" y="30"/>
                    <a:pt x="298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914700" y="4345675"/>
              <a:ext cx="164500" cy="71300"/>
            </a:xfrm>
            <a:custGeom>
              <a:avLst/>
              <a:gdLst/>
              <a:ahLst/>
              <a:cxnLst/>
              <a:rect l="l" t="t" r="r" b="b"/>
              <a:pathLst>
                <a:path w="6580" h="2852" extrusionOk="0">
                  <a:moveTo>
                    <a:pt x="2748" y="1"/>
                  </a:moveTo>
                  <a:cubicBezTo>
                    <a:pt x="2145" y="1"/>
                    <a:pt x="1550" y="162"/>
                    <a:pt x="1232" y="443"/>
                  </a:cubicBezTo>
                  <a:lnTo>
                    <a:pt x="459" y="1123"/>
                  </a:lnTo>
                  <a:cubicBezTo>
                    <a:pt x="1" y="1527"/>
                    <a:pt x="278" y="2026"/>
                    <a:pt x="1084" y="2238"/>
                  </a:cubicBezTo>
                  <a:lnTo>
                    <a:pt x="3073" y="2758"/>
                  </a:lnTo>
                  <a:cubicBezTo>
                    <a:pt x="3317" y="2822"/>
                    <a:pt x="3580" y="2852"/>
                    <a:pt x="3841" y="2852"/>
                  </a:cubicBezTo>
                  <a:cubicBezTo>
                    <a:pt x="4455" y="2852"/>
                    <a:pt x="5058" y="2686"/>
                    <a:pt x="5375" y="2397"/>
                  </a:cubicBezTo>
                  <a:lnTo>
                    <a:pt x="6133" y="1704"/>
                  </a:lnTo>
                  <a:cubicBezTo>
                    <a:pt x="6579" y="1299"/>
                    <a:pt x="6281" y="802"/>
                    <a:pt x="5472" y="595"/>
                  </a:cubicBezTo>
                  <a:lnTo>
                    <a:pt x="3500" y="91"/>
                  </a:lnTo>
                  <a:cubicBezTo>
                    <a:pt x="3261" y="30"/>
                    <a:pt x="3004" y="1"/>
                    <a:pt x="2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766725" y="4307975"/>
              <a:ext cx="162325" cy="69650"/>
            </a:xfrm>
            <a:custGeom>
              <a:avLst/>
              <a:gdLst/>
              <a:ahLst/>
              <a:cxnLst/>
              <a:rect l="l" t="t" r="r" b="b"/>
              <a:pathLst>
                <a:path w="6493" h="2786" extrusionOk="0">
                  <a:moveTo>
                    <a:pt x="2770" y="0"/>
                  </a:moveTo>
                  <a:cubicBezTo>
                    <a:pt x="2175" y="0"/>
                    <a:pt x="1582" y="158"/>
                    <a:pt x="1256" y="432"/>
                  </a:cubicBezTo>
                  <a:lnTo>
                    <a:pt x="470" y="1098"/>
                  </a:lnTo>
                  <a:cubicBezTo>
                    <a:pt x="1" y="1494"/>
                    <a:pt x="254" y="1982"/>
                    <a:pt x="1042" y="2187"/>
                  </a:cubicBezTo>
                  <a:lnTo>
                    <a:pt x="2982" y="2694"/>
                  </a:lnTo>
                  <a:cubicBezTo>
                    <a:pt x="3219" y="2756"/>
                    <a:pt x="3477" y="2786"/>
                    <a:pt x="3734" y="2786"/>
                  </a:cubicBezTo>
                  <a:cubicBezTo>
                    <a:pt x="4338" y="2786"/>
                    <a:pt x="4938" y="2623"/>
                    <a:pt x="5262" y="2341"/>
                  </a:cubicBezTo>
                  <a:lnTo>
                    <a:pt x="6038" y="1664"/>
                  </a:lnTo>
                  <a:cubicBezTo>
                    <a:pt x="6492" y="1265"/>
                    <a:pt x="6218" y="781"/>
                    <a:pt x="5428" y="579"/>
                  </a:cubicBezTo>
                  <a:lnTo>
                    <a:pt x="3504" y="87"/>
                  </a:lnTo>
                  <a:cubicBezTo>
                    <a:pt x="3273" y="28"/>
                    <a:pt x="3021"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1141975" y="4499525"/>
              <a:ext cx="172100" cy="77625"/>
            </a:xfrm>
            <a:custGeom>
              <a:avLst/>
              <a:gdLst/>
              <a:ahLst/>
              <a:cxnLst/>
              <a:rect l="l" t="t" r="r" b="b"/>
              <a:pathLst>
                <a:path w="6884" h="3105" extrusionOk="0">
                  <a:moveTo>
                    <a:pt x="2777" y="1"/>
                  </a:moveTo>
                  <a:cubicBezTo>
                    <a:pt x="2148" y="1"/>
                    <a:pt x="1539" y="174"/>
                    <a:pt x="1224" y="477"/>
                  </a:cubicBezTo>
                  <a:lnTo>
                    <a:pt x="457" y="1214"/>
                  </a:lnTo>
                  <a:cubicBezTo>
                    <a:pt x="1" y="1653"/>
                    <a:pt x="323" y="2198"/>
                    <a:pt x="1183" y="2430"/>
                  </a:cubicBezTo>
                  <a:lnTo>
                    <a:pt x="3302" y="3000"/>
                  </a:lnTo>
                  <a:cubicBezTo>
                    <a:pt x="3565" y="3071"/>
                    <a:pt x="3846" y="3105"/>
                    <a:pt x="4123" y="3105"/>
                  </a:cubicBezTo>
                  <a:cubicBezTo>
                    <a:pt x="4762" y="3105"/>
                    <a:pt x="5378" y="2926"/>
                    <a:pt x="5692" y="2613"/>
                  </a:cubicBezTo>
                  <a:lnTo>
                    <a:pt x="6443" y="1862"/>
                  </a:lnTo>
                  <a:cubicBezTo>
                    <a:pt x="6884" y="1421"/>
                    <a:pt x="6539" y="881"/>
                    <a:pt x="5678" y="653"/>
                  </a:cubicBezTo>
                  <a:lnTo>
                    <a:pt x="3578" y="101"/>
                  </a:lnTo>
                  <a:cubicBezTo>
                    <a:pt x="3321" y="33"/>
                    <a:pt x="3047"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984550" y="4458200"/>
              <a:ext cx="169750" cy="75775"/>
            </a:xfrm>
            <a:custGeom>
              <a:avLst/>
              <a:gdLst/>
              <a:ahLst/>
              <a:cxnLst/>
              <a:rect l="l" t="t" r="r" b="b"/>
              <a:pathLst>
                <a:path w="6790" h="3031" extrusionOk="0">
                  <a:moveTo>
                    <a:pt x="2802" y="0"/>
                  </a:moveTo>
                  <a:cubicBezTo>
                    <a:pt x="2181" y="0"/>
                    <a:pt x="1574" y="170"/>
                    <a:pt x="1250" y="466"/>
                  </a:cubicBezTo>
                  <a:lnTo>
                    <a:pt x="466" y="1187"/>
                  </a:lnTo>
                  <a:cubicBezTo>
                    <a:pt x="1" y="1616"/>
                    <a:pt x="296" y="2148"/>
                    <a:pt x="1134" y="2373"/>
                  </a:cubicBezTo>
                  <a:lnTo>
                    <a:pt x="3197" y="2929"/>
                  </a:lnTo>
                  <a:cubicBezTo>
                    <a:pt x="3452" y="2998"/>
                    <a:pt x="3727" y="3030"/>
                    <a:pt x="3999" y="3030"/>
                  </a:cubicBezTo>
                  <a:cubicBezTo>
                    <a:pt x="4630" y="3030"/>
                    <a:pt x="5245" y="2855"/>
                    <a:pt x="5566" y="2550"/>
                  </a:cubicBezTo>
                  <a:lnTo>
                    <a:pt x="6336" y="1816"/>
                  </a:lnTo>
                  <a:cubicBezTo>
                    <a:pt x="6789" y="1385"/>
                    <a:pt x="6471" y="857"/>
                    <a:pt x="5631" y="636"/>
                  </a:cubicBezTo>
                  <a:lnTo>
                    <a:pt x="3584" y="97"/>
                  </a:lnTo>
                  <a:cubicBezTo>
                    <a:pt x="3335" y="31"/>
                    <a:pt x="3067" y="0"/>
                    <a:pt x="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831100" y="4417875"/>
              <a:ext cx="167450" cy="74050"/>
            </a:xfrm>
            <a:custGeom>
              <a:avLst/>
              <a:gdLst/>
              <a:ahLst/>
              <a:cxnLst/>
              <a:rect l="l" t="t" r="r" b="b"/>
              <a:pathLst>
                <a:path w="6698" h="2962" extrusionOk="0">
                  <a:moveTo>
                    <a:pt x="2827" y="1"/>
                  </a:moveTo>
                  <a:cubicBezTo>
                    <a:pt x="2215" y="1"/>
                    <a:pt x="1608" y="167"/>
                    <a:pt x="1277" y="457"/>
                  </a:cubicBezTo>
                  <a:lnTo>
                    <a:pt x="477" y="1163"/>
                  </a:lnTo>
                  <a:cubicBezTo>
                    <a:pt x="0" y="1582"/>
                    <a:pt x="272" y="2101"/>
                    <a:pt x="1088" y="2321"/>
                  </a:cubicBezTo>
                  <a:lnTo>
                    <a:pt x="3098" y="2863"/>
                  </a:lnTo>
                  <a:cubicBezTo>
                    <a:pt x="3346" y="2930"/>
                    <a:pt x="3615" y="2961"/>
                    <a:pt x="3882" y="2961"/>
                  </a:cubicBezTo>
                  <a:cubicBezTo>
                    <a:pt x="4505" y="2961"/>
                    <a:pt x="5119" y="2789"/>
                    <a:pt x="5447" y="2490"/>
                  </a:cubicBezTo>
                  <a:lnTo>
                    <a:pt x="6234" y="1773"/>
                  </a:lnTo>
                  <a:cubicBezTo>
                    <a:pt x="6697" y="1351"/>
                    <a:pt x="6403" y="836"/>
                    <a:pt x="5585" y="621"/>
                  </a:cubicBezTo>
                  <a:lnTo>
                    <a:pt x="3591" y="94"/>
                  </a:lnTo>
                  <a:cubicBezTo>
                    <a:pt x="3349" y="31"/>
                    <a:pt x="3088" y="1"/>
                    <a:pt x="2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681550" y="4378575"/>
              <a:ext cx="165150" cy="72325"/>
            </a:xfrm>
            <a:custGeom>
              <a:avLst/>
              <a:gdLst/>
              <a:ahLst/>
              <a:cxnLst/>
              <a:rect l="l" t="t" r="r" b="b"/>
              <a:pathLst>
                <a:path w="6606" h="2893" extrusionOk="0">
                  <a:moveTo>
                    <a:pt x="2847" y="1"/>
                  </a:moveTo>
                  <a:cubicBezTo>
                    <a:pt x="2243" y="1"/>
                    <a:pt x="1638" y="164"/>
                    <a:pt x="1302" y="449"/>
                  </a:cubicBezTo>
                  <a:lnTo>
                    <a:pt x="486" y="1137"/>
                  </a:lnTo>
                  <a:cubicBezTo>
                    <a:pt x="0" y="1548"/>
                    <a:pt x="248" y="2055"/>
                    <a:pt x="1043" y="2269"/>
                  </a:cubicBezTo>
                  <a:lnTo>
                    <a:pt x="3004" y="2796"/>
                  </a:lnTo>
                  <a:cubicBezTo>
                    <a:pt x="3245" y="2861"/>
                    <a:pt x="3508" y="2892"/>
                    <a:pt x="3771" y="2892"/>
                  </a:cubicBezTo>
                  <a:cubicBezTo>
                    <a:pt x="4384" y="2892"/>
                    <a:pt x="4996" y="2725"/>
                    <a:pt x="5331" y="2432"/>
                  </a:cubicBezTo>
                  <a:lnTo>
                    <a:pt x="6134" y="1731"/>
                  </a:lnTo>
                  <a:cubicBezTo>
                    <a:pt x="6606" y="1319"/>
                    <a:pt x="6338" y="815"/>
                    <a:pt x="5539" y="605"/>
                  </a:cubicBezTo>
                  <a:lnTo>
                    <a:pt x="3595" y="93"/>
                  </a:lnTo>
                  <a:cubicBezTo>
                    <a:pt x="3360" y="30"/>
                    <a:pt x="3103" y="1"/>
                    <a:pt x="2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1058900" y="4577875"/>
              <a:ext cx="175300" cy="80775"/>
            </a:xfrm>
            <a:custGeom>
              <a:avLst/>
              <a:gdLst/>
              <a:ahLst/>
              <a:cxnLst/>
              <a:rect l="l" t="t" r="r" b="b"/>
              <a:pathLst>
                <a:path w="7012" h="3231" extrusionOk="0">
                  <a:moveTo>
                    <a:pt x="2858" y="1"/>
                  </a:moveTo>
                  <a:cubicBezTo>
                    <a:pt x="2218" y="1"/>
                    <a:pt x="1597" y="181"/>
                    <a:pt x="1270" y="494"/>
                  </a:cubicBezTo>
                  <a:lnTo>
                    <a:pt x="475" y="1260"/>
                  </a:lnTo>
                  <a:cubicBezTo>
                    <a:pt x="1" y="1716"/>
                    <a:pt x="317" y="2283"/>
                    <a:pt x="1187" y="2524"/>
                  </a:cubicBezTo>
                  <a:lnTo>
                    <a:pt x="3331" y="3121"/>
                  </a:lnTo>
                  <a:cubicBezTo>
                    <a:pt x="3598" y="3195"/>
                    <a:pt x="3885" y="3230"/>
                    <a:pt x="4168" y="3230"/>
                  </a:cubicBezTo>
                  <a:cubicBezTo>
                    <a:pt x="4819" y="3230"/>
                    <a:pt x="5449" y="3044"/>
                    <a:pt x="5773" y="2721"/>
                  </a:cubicBezTo>
                  <a:lnTo>
                    <a:pt x="6553" y="1940"/>
                  </a:lnTo>
                  <a:cubicBezTo>
                    <a:pt x="7012" y="1482"/>
                    <a:pt x="6671" y="919"/>
                    <a:pt x="5798" y="683"/>
                  </a:cubicBezTo>
                  <a:lnTo>
                    <a:pt x="3674" y="106"/>
                  </a:lnTo>
                  <a:cubicBezTo>
                    <a:pt x="3414" y="35"/>
                    <a:pt x="3134"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899600" y="4534750"/>
              <a:ext cx="172850" cy="78800"/>
            </a:xfrm>
            <a:custGeom>
              <a:avLst/>
              <a:gdLst/>
              <a:ahLst/>
              <a:cxnLst/>
              <a:rect l="l" t="t" r="r" b="b"/>
              <a:pathLst>
                <a:path w="6914" h="3152" extrusionOk="0">
                  <a:moveTo>
                    <a:pt x="2884" y="1"/>
                  </a:moveTo>
                  <a:cubicBezTo>
                    <a:pt x="2254" y="1"/>
                    <a:pt x="1633" y="177"/>
                    <a:pt x="1299" y="484"/>
                  </a:cubicBezTo>
                  <a:lnTo>
                    <a:pt x="485" y="1231"/>
                  </a:lnTo>
                  <a:cubicBezTo>
                    <a:pt x="1" y="1676"/>
                    <a:pt x="291" y="2229"/>
                    <a:pt x="1138" y="2465"/>
                  </a:cubicBezTo>
                  <a:lnTo>
                    <a:pt x="3225" y="3045"/>
                  </a:lnTo>
                  <a:cubicBezTo>
                    <a:pt x="3485" y="3117"/>
                    <a:pt x="3765" y="3151"/>
                    <a:pt x="4042" y="3151"/>
                  </a:cubicBezTo>
                  <a:cubicBezTo>
                    <a:pt x="4683" y="3151"/>
                    <a:pt x="5312" y="2970"/>
                    <a:pt x="5645" y="2653"/>
                  </a:cubicBezTo>
                  <a:lnTo>
                    <a:pt x="6445" y="1891"/>
                  </a:lnTo>
                  <a:cubicBezTo>
                    <a:pt x="6913" y="1444"/>
                    <a:pt x="6601" y="895"/>
                    <a:pt x="5751" y="664"/>
                  </a:cubicBezTo>
                  <a:lnTo>
                    <a:pt x="3681" y="102"/>
                  </a:lnTo>
                  <a:cubicBezTo>
                    <a:pt x="3429" y="33"/>
                    <a:pt x="3155"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744425" y="4492750"/>
              <a:ext cx="170450" cy="76900"/>
            </a:xfrm>
            <a:custGeom>
              <a:avLst/>
              <a:gdLst/>
              <a:ahLst/>
              <a:cxnLst/>
              <a:rect l="l" t="t" r="r" b="b"/>
              <a:pathLst>
                <a:path w="6818" h="3076" extrusionOk="0">
                  <a:moveTo>
                    <a:pt x="2906" y="0"/>
                  </a:moveTo>
                  <a:cubicBezTo>
                    <a:pt x="2285" y="0"/>
                    <a:pt x="1666" y="172"/>
                    <a:pt x="1325" y="472"/>
                  </a:cubicBezTo>
                  <a:lnTo>
                    <a:pt x="496" y="1202"/>
                  </a:lnTo>
                  <a:cubicBezTo>
                    <a:pt x="0" y="1637"/>
                    <a:pt x="265" y="2178"/>
                    <a:pt x="1090" y="2407"/>
                  </a:cubicBezTo>
                  <a:lnTo>
                    <a:pt x="3124" y="2971"/>
                  </a:lnTo>
                  <a:cubicBezTo>
                    <a:pt x="3376" y="3042"/>
                    <a:pt x="3651" y="3075"/>
                    <a:pt x="3924" y="3075"/>
                  </a:cubicBezTo>
                  <a:cubicBezTo>
                    <a:pt x="4556" y="3075"/>
                    <a:pt x="5182" y="2898"/>
                    <a:pt x="5521" y="2589"/>
                  </a:cubicBezTo>
                  <a:lnTo>
                    <a:pt x="6339" y="1844"/>
                  </a:lnTo>
                  <a:cubicBezTo>
                    <a:pt x="6817" y="1406"/>
                    <a:pt x="6531" y="870"/>
                    <a:pt x="5704" y="646"/>
                  </a:cubicBezTo>
                  <a:lnTo>
                    <a:pt x="3687" y="99"/>
                  </a:lnTo>
                  <a:cubicBezTo>
                    <a:pt x="3440" y="32"/>
                    <a:pt x="3173" y="0"/>
                    <a:pt x="2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99225" y="4450075"/>
              <a:ext cx="264425" cy="157500"/>
            </a:xfrm>
            <a:custGeom>
              <a:avLst/>
              <a:gdLst/>
              <a:ahLst/>
              <a:cxnLst/>
              <a:rect l="l" t="t" r="r" b="b"/>
              <a:pathLst>
                <a:path w="10577" h="6300" extrusionOk="0">
                  <a:moveTo>
                    <a:pt x="6530" y="0"/>
                  </a:moveTo>
                  <a:cubicBezTo>
                    <a:pt x="6059" y="0"/>
                    <a:pt x="5585" y="130"/>
                    <a:pt x="5318" y="354"/>
                  </a:cubicBezTo>
                  <a:lnTo>
                    <a:pt x="402" y="4507"/>
                  </a:lnTo>
                  <a:cubicBezTo>
                    <a:pt x="1" y="4847"/>
                    <a:pt x="178" y="5268"/>
                    <a:pt x="802" y="5447"/>
                  </a:cubicBezTo>
                  <a:lnTo>
                    <a:pt x="3489" y="6218"/>
                  </a:lnTo>
                  <a:cubicBezTo>
                    <a:pt x="3680" y="6273"/>
                    <a:pt x="3890" y="6299"/>
                    <a:pt x="4100" y="6299"/>
                  </a:cubicBezTo>
                  <a:cubicBezTo>
                    <a:pt x="4587" y="6299"/>
                    <a:pt x="5079" y="6160"/>
                    <a:pt x="5356" y="5919"/>
                  </a:cubicBezTo>
                  <a:lnTo>
                    <a:pt x="10201" y="1689"/>
                  </a:lnTo>
                  <a:cubicBezTo>
                    <a:pt x="10577" y="1361"/>
                    <a:pt x="10376" y="958"/>
                    <a:pt x="9754" y="789"/>
                  </a:cubicBezTo>
                  <a:lnTo>
                    <a:pt x="7117" y="74"/>
                  </a:lnTo>
                  <a:cubicBezTo>
                    <a:pt x="6933" y="24"/>
                    <a:pt x="6732" y="0"/>
                    <a:pt x="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a:off x="972625" y="4659250"/>
              <a:ext cx="178600" cy="84025"/>
            </a:xfrm>
            <a:custGeom>
              <a:avLst/>
              <a:gdLst/>
              <a:ahLst/>
              <a:cxnLst/>
              <a:rect l="l" t="t" r="r" b="b"/>
              <a:pathLst>
                <a:path w="7144" h="3361" extrusionOk="0">
                  <a:moveTo>
                    <a:pt x="2940" y="1"/>
                  </a:moveTo>
                  <a:cubicBezTo>
                    <a:pt x="2292" y="1"/>
                    <a:pt x="1657" y="186"/>
                    <a:pt x="1319" y="512"/>
                  </a:cubicBezTo>
                  <a:lnTo>
                    <a:pt x="493" y="1307"/>
                  </a:lnTo>
                  <a:cubicBezTo>
                    <a:pt x="0" y="1781"/>
                    <a:pt x="310" y="2371"/>
                    <a:pt x="1191" y="2623"/>
                  </a:cubicBezTo>
                  <a:lnTo>
                    <a:pt x="3362" y="3247"/>
                  </a:lnTo>
                  <a:cubicBezTo>
                    <a:pt x="3633" y="3324"/>
                    <a:pt x="3925" y="3361"/>
                    <a:pt x="4214" y="3361"/>
                  </a:cubicBezTo>
                  <a:cubicBezTo>
                    <a:pt x="4875" y="3361"/>
                    <a:pt x="5519" y="3169"/>
                    <a:pt x="5856" y="2833"/>
                  </a:cubicBezTo>
                  <a:lnTo>
                    <a:pt x="6667" y="2022"/>
                  </a:lnTo>
                  <a:cubicBezTo>
                    <a:pt x="7144" y="1545"/>
                    <a:pt x="6809" y="961"/>
                    <a:pt x="5926" y="713"/>
                  </a:cubicBezTo>
                  <a:lnTo>
                    <a:pt x="3774" y="110"/>
                  </a:lnTo>
                  <a:cubicBezTo>
                    <a:pt x="3509" y="36"/>
                    <a:pt x="3223"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a:off x="811425" y="4614225"/>
              <a:ext cx="176075" cy="81950"/>
            </a:xfrm>
            <a:custGeom>
              <a:avLst/>
              <a:gdLst/>
              <a:ahLst/>
              <a:cxnLst/>
              <a:rect l="l" t="t" r="r" b="b"/>
              <a:pathLst>
                <a:path w="7043" h="3278" extrusionOk="0">
                  <a:moveTo>
                    <a:pt x="2966" y="1"/>
                  </a:moveTo>
                  <a:cubicBezTo>
                    <a:pt x="2327" y="1"/>
                    <a:pt x="1694" y="182"/>
                    <a:pt x="1349" y="500"/>
                  </a:cubicBezTo>
                  <a:lnTo>
                    <a:pt x="503" y="1277"/>
                  </a:lnTo>
                  <a:cubicBezTo>
                    <a:pt x="0" y="1738"/>
                    <a:pt x="283" y="2314"/>
                    <a:pt x="1141" y="2560"/>
                  </a:cubicBezTo>
                  <a:lnTo>
                    <a:pt x="3252" y="3166"/>
                  </a:lnTo>
                  <a:cubicBezTo>
                    <a:pt x="3516" y="3241"/>
                    <a:pt x="3803" y="3277"/>
                    <a:pt x="4088" y="3277"/>
                  </a:cubicBezTo>
                  <a:cubicBezTo>
                    <a:pt x="4738" y="3277"/>
                    <a:pt x="5380" y="3090"/>
                    <a:pt x="5724" y="2762"/>
                  </a:cubicBezTo>
                  <a:lnTo>
                    <a:pt x="6554" y="1971"/>
                  </a:lnTo>
                  <a:cubicBezTo>
                    <a:pt x="7042" y="1505"/>
                    <a:pt x="6736" y="935"/>
                    <a:pt x="5876" y="693"/>
                  </a:cubicBezTo>
                  <a:lnTo>
                    <a:pt x="3781" y="107"/>
                  </a:lnTo>
                  <a:cubicBezTo>
                    <a:pt x="3524" y="35"/>
                    <a:pt x="3244"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a:off x="654475" y="4570375"/>
              <a:ext cx="173575" cy="79975"/>
            </a:xfrm>
            <a:custGeom>
              <a:avLst/>
              <a:gdLst/>
              <a:ahLst/>
              <a:cxnLst/>
              <a:rect l="l" t="t" r="r" b="b"/>
              <a:pathLst>
                <a:path w="6943" h="3199" extrusionOk="0">
                  <a:moveTo>
                    <a:pt x="2993" y="0"/>
                  </a:moveTo>
                  <a:cubicBezTo>
                    <a:pt x="2362" y="0"/>
                    <a:pt x="1730" y="178"/>
                    <a:pt x="1376" y="489"/>
                  </a:cubicBezTo>
                  <a:lnTo>
                    <a:pt x="514" y="1247"/>
                  </a:lnTo>
                  <a:cubicBezTo>
                    <a:pt x="1" y="1699"/>
                    <a:pt x="257" y="2261"/>
                    <a:pt x="1092" y="2500"/>
                  </a:cubicBezTo>
                  <a:lnTo>
                    <a:pt x="3148" y="3090"/>
                  </a:lnTo>
                  <a:cubicBezTo>
                    <a:pt x="3405" y="3163"/>
                    <a:pt x="3685" y="3198"/>
                    <a:pt x="3964" y="3198"/>
                  </a:cubicBezTo>
                  <a:cubicBezTo>
                    <a:pt x="4606" y="3198"/>
                    <a:pt x="5245" y="3014"/>
                    <a:pt x="5597" y="2693"/>
                  </a:cubicBezTo>
                  <a:lnTo>
                    <a:pt x="6446" y="1920"/>
                  </a:lnTo>
                  <a:cubicBezTo>
                    <a:pt x="6943" y="1467"/>
                    <a:pt x="6664" y="909"/>
                    <a:pt x="5827" y="674"/>
                  </a:cubicBezTo>
                  <a:lnTo>
                    <a:pt x="3787" y="103"/>
                  </a:lnTo>
                  <a:cubicBezTo>
                    <a:pt x="3538" y="33"/>
                    <a:pt x="3266"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a:off x="1300300" y="4343200"/>
              <a:ext cx="166075" cy="71950"/>
            </a:xfrm>
            <a:custGeom>
              <a:avLst/>
              <a:gdLst/>
              <a:ahLst/>
              <a:cxnLst/>
              <a:rect l="l" t="t" r="r" b="b"/>
              <a:pathLst>
                <a:path w="6643" h="2878" extrusionOk="0">
                  <a:moveTo>
                    <a:pt x="2630" y="1"/>
                  </a:moveTo>
                  <a:cubicBezTo>
                    <a:pt x="2019" y="1"/>
                    <a:pt x="1433" y="163"/>
                    <a:pt x="1138" y="446"/>
                  </a:cubicBezTo>
                  <a:lnTo>
                    <a:pt x="426" y="1132"/>
                  </a:lnTo>
                  <a:cubicBezTo>
                    <a:pt x="1" y="1540"/>
                    <a:pt x="334" y="2044"/>
                    <a:pt x="1173" y="2258"/>
                  </a:cubicBezTo>
                  <a:lnTo>
                    <a:pt x="3241" y="2783"/>
                  </a:lnTo>
                  <a:cubicBezTo>
                    <a:pt x="3495" y="2847"/>
                    <a:pt x="3765" y="2878"/>
                    <a:pt x="4030" y="2878"/>
                  </a:cubicBezTo>
                  <a:cubicBezTo>
                    <a:pt x="4650" y="2878"/>
                    <a:pt x="5243" y="2710"/>
                    <a:pt x="5535" y="2418"/>
                  </a:cubicBezTo>
                  <a:lnTo>
                    <a:pt x="6233" y="1720"/>
                  </a:lnTo>
                  <a:cubicBezTo>
                    <a:pt x="6643" y="1310"/>
                    <a:pt x="6289" y="809"/>
                    <a:pt x="5449" y="601"/>
                  </a:cubicBezTo>
                  <a:lnTo>
                    <a:pt x="3400" y="92"/>
                  </a:lnTo>
                  <a:cubicBezTo>
                    <a:pt x="3152" y="30"/>
                    <a:pt x="288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a:off x="1146500" y="4305125"/>
              <a:ext cx="163850" cy="70300"/>
            </a:xfrm>
            <a:custGeom>
              <a:avLst/>
              <a:gdLst/>
              <a:ahLst/>
              <a:cxnLst/>
              <a:rect l="l" t="t" r="r" b="b"/>
              <a:pathLst>
                <a:path w="6554" h="2812" extrusionOk="0">
                  <a:moveTo>
                    <a:pt x="2653" y="1"/>
                  </a:moveTo>
                  <a:cubicBezTo>
                    <a:pt x="2050" y="1"/>
                    <a:pt x="1466" y="159"/>
                    <a:pt x="1164" y="436"/>
                  </a:cubicBezTo>
                  <a:lnTo>
                    <a:pt x="435" y="1108"/>
                  </a:lnTo>
                  <a:cubicBezTo>
                    <a:pt x="0" y="1506"/>
                    <a:pt x="308" y="1999"/>
                    <a:pt x="1126" y="2207"/>
                  </a:cubicBezTo>
                  <a:lnTo>
                    <a:pt x="3142" y="2719"/>
                  </a:lnTo>
                  <a:cubicBezTo>
                    <a:pt x="3389" y="2782"/>
                    <a:pt x="3653" y="2812"/>
                    <a:pt x="3914" y="2812"/>
                  </a:cubicBezTo>
                  <a:cubicBezTo>
                    <a:pt x="4527" y="2812"/>
                    <a:pt x="5118" y="2647"/>
                    <a:pt x="5418" y="2362"/>
                  </a:cubicBezTo>
                  <a:lnTo>
                    <a:pt x="6133" y="1679"/>
                  </a:lnTo>
                  <a:cubicBezTo>
                    <a:pt x="6554" y="1278"/>
                    <a:pt x="6226" y="790"/>
                    <a:pt x="5405" y="586"/>
                  </a:cubicBezTo>
                  <a:lnTo>
                    <a:pt x="3406" y="89"/>
                  </a:lnTo>
                  <a:cubicBezTo>
                    <a:pt x="3165" y="29"/>
                    <a:pt x="2907"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a:off x="996450" y="4267975"/>
              <a:ext cx="161700" cy="68700"/>
            </a:xfrm>
            <a:custGeom>
              <a:avLst/>
              <a:gdLst/>
              <a:ahLst/>
              <a:cxnLst/>
              <a:rect l="l" t="t" r="r" b="b"/>
              <a:pathLst>
                <a:path w="6468" h="2748" extrusionOk="0">
                  <a:moveTo>
                    <a:pt x="2678" y="0"/>
                  </a:moveTo>
                  <a:cubicBezTo>
                    <a:pt x="2083" y="0"/>
                    <a:pt x="1499" y="156"/>
                    <a:pt x="1191" y="428"/>
                  </a:cubicBezTo>
                  <a:lnTo>
                    <a:pt x="445" y="1084"/>
                  </a:lnTo>
                  <a:cubicBezTo>
                    <a:pt x="0" y="1475"/>
                    <a:pt x="285" y="1956"/>
                    <a:pt x="1083" y="2159"/>
                  </a:cubicBezTo>
                  <a:lnTo>
                    <a:pt x="3049" y="2659"/>
                  </a:lnTo>
                  <a:cubicBezTo>
                    <a:pt x="3289" y="2719"/>
                    <a:pt x="3547" y="2748"/>
                    <a:pt x="3803" y="2748"/>
                  </a:cubicBezTo>
                  <a:cubicBezTo>
                    <a:pt x="4407" y="2748"/>
                    <a:pt x="4999" y="2587"/>
                    <a:pt x="5305" y="2308"/>
                  </a:cubicBezTo>
                  <a:lnTo>
                    <a:pt x="6037" y="1640"/>
                  </a:lnTo>
                  <a:cubicBezTo>
                    <a:pt x="6468" y="1248"/>
                    <a:pt x="6165" y="770"/>
                    <a:pt x="5365" y="571"/>
                  </a:cubicBezTo>
                  <a:lnTo>
                    <a:pt x="3414" y="86"/>
                  </a:lnTo>
                  <a:cubicBezTo>
                    <a:pt x="3180" y="28"/>
                    <a:pt x="2928" y="0"/>
                    <a:pt x="2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850050" y="4231700"/>
              <a:ext cx="159625" cy="67200"/>
            </a:xfrm>
            <a:custGeom>
              <a:avLst/>
              <a:gdLst/>
              <a:ahLst/>
              <a:cxnLst/>
              <a:rect l="l" t="t" r="r" b="b"/>
              <a:pathLst>
                <a:path w="6385" h="2688" extrusionOk="0">
                  <a:moveTo>
                    <a:pt x="2699" y="1"/>
                  </a:moveTo>
                  <a:cubicBezTo>
                    <a:pt x="2112" y="1"/>
                    <a:pt x="1530" y="153"/>
                    <a:pt x="1214" y="419"/>
                  </a:cubicBezTo>
                  <a:lnTo>
                    <a:pt x="454" y="1062"/>
                  </a:lnTo>
                  <a:cubicBezTo>
                    <a:pt x="1" y="1444"/>
                    <a:pt x="263" y="1915"/>
                    <a:pt x="1041" y="2112"/>
                  </a:cubicBezTo>
                  <a:lnTo>
                    <a:pt x="2960" y="2599"/>
                  </a:lnTo>
                  <a:cubicBezTo>
                    <a:pt x="3194" y="2659"/>
                    <a:pt x="3448" y="2688"/>
                    <a:pt x="3700" y="2688"/>
                  </a:cubicBezTo>
                  <a:cubicBezTo>
                    <a:pt x="4296" y="2688"/>
                    <a:pt x="4884" y="2530"/>
                    <a:pt x="5196" y="2256"/>
                  </a:cubicBezTo>
                  <a:lnTo>
                    <a:pt x="5945" y="1603"/>
                  </a:lnTo>
                  <a:cubicBezTo>
                    <a:pt x="6384" y="1218"/>
                    <a:pt x="6104" y="751"/>
                    <a:pt x="5323" y="557"/>
                  </a:cubicBezTo>
                  <a:lnTo>
                    <a:pt x="3420" y="84"/>
                  </a:lnTo>
                  <a:cubicBezTo>
                    <a:pt x="3192" y="27"/>
                    <a:pt x="2945" y="1"/>
                    <a:pt x="2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1223125" y="4416050"/>
              <a:ext cx="169075" cy="74700"/>
            </a:xfrm>
            <a:custGeom>
              <a:avLst/>
              <a:gdLst/>
              <a:ahLst/>
              <a:cxnLst/>
              <a:rect l="l" t="t" r="r" b="b"/>
              <a:pathLst>
                <a:path w="6763" h="2988" extrusionOk="0">
                  <a:moveTo>
                    <a:pt x="2702" y="0"/>
                  </a:moveTo>
                  <a:cubicBezTo>
                    <a:pt x="2082" y="0"/>
                    <a:pt x="1485" y="168"/>
                    <a:pt x="1180" y="460"/>
                  </a:cubicBezTo>
                  <a:lnTo>
                    <a:pt x="441" y="1171"/>
                  </a:lnTo>
                  <a:cubicBezTo>
                    <a:pt x="1" y="1594"/>
                    <a:pt x="329" y="2118"/>
                    <a:pt x="1179" y="2340"/>
                  </a:cubicBezTo>
                  <a:lnTo>
                    <a:pt x="3272" y="2888"/>
                  </a:lnTo>
                  <a:cubicBezTo>
                    <a:pt x="3530" y="2955"/>
                    <a:pt x="3806" y="2987"/>
                    <a:pt x="4076" y="2987"/>
                  </a:cubicBezTo>
                  <a:cubicBezTo>
                    <a:pt x="4707" y="2987"/>
                    <a:pt x="5311" y="2814"/>
                    <a:pt x="5613" y="2512"/>
                  </a:cubicBezTo>
                  <a:lnTo>
                    <a:pt x="6338" y="1789"/>
                  </a:lnTo>
                  <a:cubicBezTo>
                    <a:pt x="6763" y="1364"/>
                    <a:pt x="6414" y="843"/>
                    <a:pt x="5562" y="626"/>
                  </a:cubicBezTo>
                  <a:lnTo>
                    <a:pt x="3487" y="95"/>
                  </a:lnTo>
                  <a:cubicBezTo>
                    <a:pt x="3235" y="31"/>
                    <a:pt x="2967"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1067525" y="4376350"/>
              <a:ext cx="166750" cy="73000"/>
            </a:xfrm>
            <a:custGeom>
              <a:avLst/>
              <a:gdLst/>
              <a:ahLst/>
              <a:cxnLst/>
              <a:rect l="l" t="t" r="r" b="b"/>
              <a:pathLst>
                <a:path w="6670" h="2920" extrusionOk="0">
                  <a:moveTo>
                    <a:pt x="2728" y="1"/>
                  </a:moveTo>
                  <a:cubicBezTo>
                    <a:pt x="2116" y="1"/>
                    <a:pt x="1519" y="165"/>
                    <a:pt x="1207" y="452"/>
                  </a:cubicBezTo>
                  <a:lnTo>
                    <a:pt x="451" y="1146"/>
                  </a:lnTo>
                  <a:cubicBezTo>
                    <a:pt x="1" y="1560"/>
                    <a:pt x="303" y="2072"/>
                    <a:pt x="1131" y="2289"/>
                  </a:cubicBezTo>
                  <a:lnTo>
                    <a:pt x="3170" y="2822"/>
                  </a:lnTo>
                  <a:cubicBezTo>
                    <a:pt x="3422" y="2888"/>
                    <a:pt x="3691" y="2919"/>
                    <a:pt x="3957" y="2919"/>
                  </a:cubicBezTo>
                  <a:cubicBezTo>
                    <a:pt x="4579" y="2919"/>
                    <a:pt x="5182" y="2749"/>
                    <a:pt x="5491" y="2455"/>
                  </a:cubicBezTo>
                  <a:lnTo>
                    <a:pt x="6233" y="1747"/>
                  </a:lnTo>
                  <a:cubicBezTo>
                    <a:pt x="6670" y="1330"/>
                    <a:pt x="6347" y="822"/>
                    <a:pt x="5517" y="611"/>
                  </a:cubicBezTo>
                  <a:lnTo>
                    <a:pt x="3494" y="93"/>
                  </a:lnTo>
                  <a:cubicBezTo>
                    <a:pt x="3250" y="30"/>
                    <a:pt x="2987" y="1"/>
                    <a:pt x="2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915800" y="4337650"/>
              <a:ext cx="164525" cy="71300"/>
            </a:xfrm>
            <a:custGeom>
              <a:avLst/>
              <a:gdLst/>
              <a:ahLst/>
              <a:cxnLst/>
              <a:rect l="l" t="t" r="r" b="b"/>
              <a:pathLst>
                <a:path w="6581" h="2852" extrusionOk="0">
                  <a:moveTo>
                    <a:pt x="2749" y="1"/>
                  </a:moveTo>
                  <a:cubicBezTo>
                    <a:pt x="2146" y="1"/>
                    <a:pt x="1551" y="162"/>
                    <a:pt x="1233" y="442"/>
                  </a:cubicBezTo>
                  <a:lnTo>
                    <a:pt x="460" y="1121"/>
                  </a:lnTo>
                  <a:cubicBezTo>
                    <a:pt x="0" y="1527"/>
                    <a:pt x="279" y="2027"/>
                    <a:pt x="1085" y="2238"/>
                  </a:cubicBezTo>
                  <a:lnTo>
                    <a:pt x="3074" y="2758"/>
                  </a:lnTo>
                  <a:cubicBezTo>
                    <a:pt x="3318" y="2822"/>
                    <a:pt x="3581" y="2852"/>
                    <a:pt x="3842" y="2852"/>
                  </a:cubicBezTo>
                  <a:cubicBezTo>
                    <a:pt x="4456" y="2852"/>
                    <a:pt x="5059" y="2686"/>
                    <a:pt x="5376" y="2397"/>
                  </a:cubicBezTo>
                  <a:lnTo>
                    <a:pt x="6134" y="1706"/>
                  </a:lnTo>
                  <a:cubicBezTo>
                    <a:pt x="6581" y="1299"/>
                    <a:pt x="6282" y="802"/>
                    <a:pt x="5473" y="595"/>
                  </a:cubicBezTo>
                  <a:lnTo>
                    <a:pt x="3501" y="91"/>
                  </a:lnTo>
                  <a:cubicBezTo>
                    <a:pt x="3262" y="30"/>
                    <a:pt x="3005"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767825" y="4299900"/>
              <a:ext cx="162350" cy="69700"/>
            </a:xfrm>
            <a:custGeom>
              <a:avLst/>
              <a:gdLst/>
              <a:ahLst/>
              <a:cxnLst/>
              <a:rect l="l" t="t" r="r" b="b"/>
              <a:pathLst>
                <a:path w="6494" h="2788" extrusionOk="0">
                  <a:moveTo>
                    <a:pt x="2771" y="1"/>
                  </a:moveTo>
                  <a:cubicBezTo>
                    <a:pt x="2176" y="1"/>
                    <a:pt x="1582" y="159"/>
                    <a:pt x="1257" y="433"/>
                  </a:cubicBezTo>
                  <a:lnTo>
                    <a:pt x="469" y="1099"/>
                  </a:lnTo>
                  <a:cubicBezTo>
                    <a:pt x="0" y="1494"/>
                    <a:pt x="255" y="1983"/>
                    <a:pt x="1042" y="2188"/>
                  </a:cubicBezTo>
                  <a:lnTo>
                    <a:pt x="2982" y="2696"/>
                  </a:lnTo>
                  <a:cubicBezTo>
                    <a:pt x="3219" y="2758"/>
                    <a:pt x="3477" y="2788"/>
                    <a:pt x="3734" y="2788"/>
                  </a:cubicBezTo>
                  <a:cubicBezTo>
                    <a:pt x="4339" y="2788"/>
                    <a:pt x="4939" y="2625"/>
                    <a:pt x="5263" y="2342"/>
                  </a:cubicBezTo>
                  <a:lnTo>
                    <a:pt x="6039" y="1666"/>
                  </a:lnTo>
                  <a:cubicBezTo>
                    <a:pt x="6493" y="1268"/>
                    <a:pt x="6219" y="782"/>
                    <a:pt x="5429" y="581"/>
                  </a:cubicBezTo>
                  <a:lnTo>
                    <a:pt x="3505" y="88"/>
                  </a:lnTo>
                  <a:cubicBezTo>
                    <a:pt x="3274" y="29"/>
                    <a:pt x="3022"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1143125" y="4491575"/>
              <a:ext cx="172125" cy="77625"/>
            </a:xfrm>
            <a:custGeom>
              <a:avLst/>
              <a:gdLst/>
              <a:ahLst/>
              <a:cxnLst/>
              <a:rect l="l" t="t" r="r" b="b"/>
              <a:pathLst>
                <a:path w="6885" h="3105" extrusionOk="0">
                  <a:moveTo>
                    <a:pt x="2777" y="0"/>
                  </a:moveTo>
                  <a:cubicBezTo>
                    <a:pt x="2148" y="0"/>
                    <a:pt x="1538" y="173"/>
                    <a:pt x="1223" y="476"/>
                  </a:cubicBezTo>
                  <a:lnTo>
                    <a:pt x="456" y="1214"/>
                  </a:lnTo>
                  <a:cubicBezTo>
                    <a:pt x="0" y="1652"/>
                    <a:pt x="322" y="2198"/>
                    <a:pt x="1182" y="2429"/>
                  </a:cubicBezTo>
                  <a:lnTo>
                    <a:pt x="3301" y="3000"/>
                  </a:lnTo>
                  <a:cubicBezTo>
                    <a:pt x="3564" y="3071"/>
                    <a:pt x="3845" y="3105"/>
                    <a:pt x="4122" y="3105"/>
                  </a:cubicBezTo>
                  <a:cubicBezTo>
                    <a:pt x="4762" y="3105"/>
                    <a:pt x="5378" y="2925"/>
                    <a:pt x="5691" y="2613"/>
                  </a:cubicBezTo>
                  <a:lnTo>
                    <a:pt x="6442" y="1861"/>
                  </a:lnTo>
                  <a:cubicBezTo>
                    <a:pt x="6884" y="1421"/>
                    <a:pt x="6538" y="879"/>
                    <a:pt x="5677" y="652"/>
                  </a:cubicBezTo>
                  <a:lnTo>
                    <a:pt x="3577" y="99"/>
                  </a:lnTo>
                  <a:cubicBezTo>
                    <a:pt x="3321" y="32"/>
                    <a:pt x="3047" y="0"/>
                    <a:pt x="2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985650" y="4450175"/>
              <a:ext cx="169775" cy="75825"/>
            </a:xfrm>
            <a:custGeom>
              <a:avLst/>
              <a:gdLst/>
              <a:ahLst/>
              <a:cxnLst/>
              <a:rect l="l" t="t" r="r" b="b"/>
              <a:pathLst>
                <a:path w="6791" h="3033" extrusionOk="0">
                  <a:moveTo>
                    <a:pt x="2804" y="1"/>
                  </a:moveTo>
                  <a:cubicBezTo>
                    <a:pt x="2183" y="1"/>
                    <a:pt x="1575" y="171"/>
                    <a:pt x="1252" y="467"/>
                  </a:cubicBezTo>
                  <a:lnTo>
                    <a:pt x="468" y="1188"/>
                  </a:lnTo>
                  <a:cubicBezTo>
                    <a:pt x="0" y="1617"/>
                    <a:pt x="297" y="2149"/>
                    <a:pt x="1135" y="2375"/>
                  </a:cubicBezTo>
                  <a:lnTo>
                    <a:pt x="3198" y="2931"/>
                  </a:lnTo>
                  <a:cubicBezTo>
                    <a:pt x="3454" y="3000"/>
                    <a:pt x="3729" y="3032"/>
                    <a:pt x="4001" y="3032"/>
                  </a:cubicBezTo>
                  <a:cubicBezTo>
                    <a:pt x="4631" y="3032"/>
                    <a:pt x="5247" y="2857"/>
                    <a:pt x="5567" y="2552"/>
                  </a:cubicBezTo>
                  <a:lnTo>
                    <a:pt x="6337" y="1817"/>
                  </a:lnTo>
                  <a:cubicBezTo>
                    <a:pt x="6790" y="1386"/>
                    <a:pt x="6472" y="859"/>
                    <a:pt x="5632" y="636"/>
                  </a:cubicBezTo>
                  <a:lnTo>
                    <a:pt x="3585" y="97"/>
                  </a:lnTo>
                  <a:cubicBezTo>
                    <a:pt x="3337" y="32"/>
                    <a:pt x="3069" y="1"/>
                    <a:pt x="2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832225" y="4409850"/>
              <a:ext cx="167450" cy="74050"/>
            </a:xfrm>
            <a:custGeom>
              <a:avLst/>
              <a:gdLst/>
              <a:ahLst/>
              <a:cxnLst/>
              <a:rect l="l" t="t" r="r" b="b"/>
              <a:pathLst>
                <a:path w="6698" h="2962" extrusionOk="0">
                  <a:moveTo>
                    <a:pt x="2827" y="1"/>
                  </a:moveTo>
                  <a:cubicBezTo>
                    <a:pt x="2214" y="1"/>
                    <a:pt x="1607" y="167"/>
                    <a:pt x="1277" y="457"/>
                  </a:cubicBezTo>
                  <a:lnTo>
                    <a:pt x="477" y="1161"/>
                  </a:lnTo>
                  <a:cubicBezTo>
                    <a:pt x="0" y="1581"/>
                    <a:pt x="272" y="2100"/>
                    <a:pt x="1088" y="2321"/>
                  </a:cubicBezTo>
                  <a:lnTo>
                    <a:pt x="3098" y="2863"/>
                  </a:lnTo>
                  <a:cubicBezTo>
                    <a:pt x="3346" y="2930"/>
                    <a:pt x="3615" y="2961"/>
                    <a:pt x="3882" y="2961"/>
                  </a:cubicBezTo>
                  <a:cubicBezTo>
                    <a:pt x="4505" y="2961"/>
                    <a:pt x="5120" y="2790"/>
                    <a:pt x="5448" y="2491"/>
                  </a:cubicBezTo>
                  <a:lnTo>
                    <a:pt x="6234" y="1773"/>
                  </a:lnTo>
                  <a:cubicBezTo>
                    <a:pt x="6697" y="1351"/>
                    <a:pt x="6403" y="836"/>
                    <a:pt x="5585" y="621"/>
                  </a:cubicBezTo>
                  <a:lnTo>
                    <a:pt x="3591" y="94"/>
                  </a:lnTo>
                  <a:cubicBezTo>
                    <a:pt x="3349" y="31"/>
                    <a:pt x="3088"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682625" y="4370525"/>
              <a:ext cx="165200" cy="72350"/>
            </a:xfrm>
            <a:custGeom>
              <a:avLst/>
              <a:gdLst/>
              <a:ahLst/>
              <a:cxnLst/>
              <a:rect l="l" t="t" r="r" b="b"/>
              <a:pathLst>
                <a:path w="6608" h="2894" extrusionOk="0">
                  <a:moveTo>
                    <a:pt x="2847" y="1"/>
                  </a:moveTo>
                  <a:cubicBezTo>
                    <a:pt x="2243" y="1"/>
                    <a:pt x="1639" y="163"/>
                    <a:pt x="1303" y="447"/>
                  </a:cubicBezTo>
                  <a:lnTo>
                    <a:pt x="486" y="1137"/>
                  </a:lnTo>
                  <a:cubicBezTo>
                    <a:pt x="1" y="1548"/>
                    <a:pt x="248" y="2054"/>
                    <a:pt x="1044" y="2268"/>
                  </a:cubicBezTo>
                  <a:lnTo>
                    <a:pt x="3004" y="2798"/>
                  </a:lnTo>
                  <a:cubicBezTo>
                    <a:pt x="3246" y="2863"/>
                    <a:pt x="3509" y="2893"/>
                    <a:pt x="3772" y="2893"/>
                  </a:cubicBezTo>
                  <a:cubicBezTo>
                    <a:pt x="4385" y="2893"/>
                    <a:pt x="4998" y="2726"/>
                    <a:pt x="5333" y="2433"/>
                  </a:cubicBezTo>
                  <a:lnTo>
                    <a:pt x="6136" y="1731"/>
                  </a:lnTo>
                  <a:cubicBezTo>
                    <a:pt x="6608" y="1320"/>
                    <a:pt x="6339" y="816"/>
                    <a:pt x="5541" y="605"/>
                  </a:cubicBezTo>
                  <a:lnTo>
                    <a:pt x="3596" y="92"/>
                  </a:lnTo>
                  <a:cubicBezTo>
                    <a:pt x="3360" y="30"/>
                    <a:pt x="3104"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1060025" y="4569925"/>
              <a:ext cx="175300" cy="80725"/>
            </a:xfrm>
            <a:custGeom>
              <a:avLst/>
              <a:gdLst/>
              <a:ahLst/>
              <a:cxnLst/>
              <a:rect l="l" t="t" r="r" b="b"/>
              <a:pathLst>
                <a:path w="7012" h="3229" extrusionOk="0">
                  <a:moveTo>
                    <a:pt x="2858" y="0"/>
                  </a:moveTo>
                  <a:cubicBezTo>
                    <a:pt x="2219" y="0"/>
                    <a:pt x="1597" y="179"/>
                    <a:pt x="1270" y="493"/>
                  </a:cubicBezTo>
                  <a:lnTo>
                    <a:pt x="475" y="1258"/>
                  </a:lnTo>
                  <a:cubicBezTo>
                    <a:pt x="1" y="1714"/>
                    <a:pt x="317" y="2282"/>
                    <a:pt x="1187" y="2524"/>
                  </a:cubicBezTo>
                  <a:lnTo>
                    <a:pt x="3332" y="3119"/>
                  </a:lnTo>
                  <a:cubicBezTo>
                    <a:pt x="3600" y="3194"/>
                    <a:pt x="3887" y="3229"/>
                    <a:pt x="4171" y="3229"/>
                  </a:cubicBezTo>
                  <a:cubicBezTo>
                    <a:pt x="4820" y="3229"/>
                    <a:pt x="5449" y="3044"/>
                    <a:pt x="5773" y="2721"/>
                  </a:cubicBezTo>
                  <a:lnTo>
                    <a:pt x="6554" y="1940"/>
                  </a:lnTo>
                  <a:cubicBezTo>
                    <a:pt x="7012" y="1481"/>
                    <a:pt x="6673" y="919"/>
                    <a:pt x="5800" y="681"/>
                  </a:cubicBezTo>
                  <a:lnTo>
                    <a:pt x="3674" y="104"/>
                  </a:lnTo>
                  <a:cubicBezTo>
                    <a:pt x="3414" y="34"/>
                    <a:pt x="3134" y="0"/>
                    <a:pt x="2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900725" y="4526750"/>
              <a:ext cx="172850" cy="78800"/>
            </a:xfrm>
            <a:custGeom>
              <a:avLst/>
              <a:gdLst/>
              <a:ahLst/>
              <a:cxnLst/>
              <a:rect l="l" t="t" r="r" b="b"/>
              <a:pathLst>
                <a:path w="6914" h="3152" extrusionOk="0">
                  <a:moveTo>
                    <a:pt x="2881" y="1"/>
                  </a:moveTo>
                  <a:cubicBezTo>
                    <a:pt x="2252" y="1"/>
                    <a:pt x="1633" y="176"/>
                    <a:pt x="1299" y="483"/>
                  </a:cubicBezTo>
                  <a:lnTo>
                    <a:pt x="485" y="1230"/>
                  </a:lnTo>
                  <a:cubicBezTo>
                    <a:pt x="1" y="1676"/>
                    <a:pt x="289" y="2229"/>
                    <a:pt x="1137" y="2464"/>
                  </a:cubicBezTo>
                  <a:lnTo>
                    <a:pt x="3225" y="3046"/>
                  </a:lnTo>
                  <a:cubicBezTo>
                    <a:pt x="3485" y="3118"/>
                    <a:pt x="3765" y="3152"/>
                    <a:pt x="4043" y="3152"/>
                  </a:cubicBezTo>
                  <a:cubicBezTo>
                    <a:pt x="4684" y="3152"/>
                    <a:pt x="5312" y="2971"/>
                    <a:pt x="5645" y="2654"/>
                  </a:cubicBezTo>
                  <a:lnTo>
                    <a:pt x="6445" y="1892"/>
                  </a:lnTo>
                  <a:cubicBezTo>
                    <a:pt x="6913" y="1444"/>
                    <a:pt x="6601" y="895"/>
                    <a:pt x="5751" y="664"/>
                  </a:cubicBezTo>
                  <a:lnTo>
                    <a:pt x="3680" y="103"/>
                  </a:lnTo>
                  <a:cubicBezTo>
                    <a:pt x="3427" y="33"/>
                    <a:pt x="3153" y="1"/>
                    <a:pt x="2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745550" y="4484725"/>
              <a:ext cx="170450" cy="76925"/>
            </a:xfrm>
            <a:custGeom>
              <a:avLst/>
              <a:gdLst/>
              <a:ahLst/>
              <a:cxnLst/>
              <a:rect l="l" t="t" r="r" b="b"/>
              <a:pathLst>
                <a:path w="6818" h="3077" extrusionOk="0">
                  <a:moveTo>
                    <a:pt x="2905" y="0"/>
                  </a:moveTo>
                  <a:cubicBezTo>
                    <a:pt x="2284" y="0"/>
                    <a:pt x="1665" y="172"/>
                    <a:pt x="1325" y="472"/>
                  </a:cubicBezTo>
                  <a:lnTo>
                    <a:pt x="495" y="1202"/>
                  </a:lnTo>
                  <a:cubicBezTo>
                    <a:pt x="0" y="1637"/>
                    <a:pt x="264" y="2178"/>
                    <a:pt x="1090" y="2407"/>
                  </a:cubicBezTo>
                  <a:lnTo>
                    <a:pt x="3124" y="2973"/>
                  </a:lnTo>
                  <a:cubicBezTo>
                    <a:pt x="3376" y="3043"/>
                    <a:pt x="3649" y="3076"/>
                    <a:pt x="3922" y="3076"/>
                  </a:cubicBezTo>
                  <a:cubicBezTo>
                    <a:pt x="4554" y="3076"/>
                    <a:pt x="5181" y="2898"/>
                    <a:pt x="5521" y="2589"/>
                  </a:cubicBezTo>
                  <a:lnTo>
                    <a:pt x="6337" y="1844"/>
                  </a:lnTo>
                  <a:cubicBezTo>
                    <a:pt x="6817" y="1406"/>
                    <a:pt x="6532" y="872"/>
                    <a:pt x="5702" y="646"/>
                  </a:cubicBezTo>
                  <a:lnTo>
                    <a:pt x="3685" y="99"/>
                  </a:lnTo>
                  <a:cubicBezTo>
                    <a:pt x="3439" y="32"/>
                    <a:pt x="3172" y="0"/>
                    <a:pt x="2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500325" y="4442000"/>
              <a:ext cx="264425" cy="157525"/>
            </a:xfrm>
            <a:custGeom>
              <a:avLst/>
              <a:gdLst/>
              <a:ahLst/>
              <a:cxnLst/>
              <a:rect l="l" t="t" r="r" b="b"/>
              <a:pathLst>
                <a:path w="10577" h="6301" extrusionOk="0">
                  <a:moveTo>
                    <a:pt x="6531" y="0"/>
                  </a:moveTo>
                  <a:cubicBezTo>
                    <a:pt x="6060" y="0"/>
                    <a:pt x="5585" y="129"/>
                    <a:pt x="5318" y="355"/>
                  </a:cubicBezTo>
                  <a:lnTo>
                    <a:pt x="401" y="4507"/>
                  </a:lnTo>
                  <a:cubicBezTo>
                    <a:pt x="0" y="4848"/>
                    <a:pt x="178" y="5269"/>
                    <a:pt x="801" y="5448"/>
                  </a:cubicBezTo>
                  <a:lnTo>
                    <a:pt x="3488" y="6219"/>
                  </a:lnTo>
                  <a:cubicBezTo>
                    <a:pt x="3680" y="6274"/>
                    <a:pt x="3891" y="6300"/>
                    <a:pt x="4102" y="6300"/>
                  </a:cubicBezTo>
                  <a:cubicBezTo>
                    <a:pt x="4588" y="6300"/>
                    <a:pt x="5079" y="6162"/>
                    <a:pt x="5356" y="5921"/>
                  </a:cubicBezTo>
                  <a:lnTo>
                    <a:pt x="10201" y="1690"/>
                  </a:lnTo>
                  <a:cubicBezTo>
                    <a:pt x="10577" y="1362"/>
                    <a:pt x="10375" y="959"/>
                    <a:pt x="9753" y="792"/>
                  </a:cubicBezTo>
                  <a:lnTo>
                    <a:pt x="7117" y="74"/>
                  </a:lnTo>
                  <a:cubicBezTo>
                    <a:pt x="6933" y="24"/>
                    <a:pt x="6732" y="0"/>
                    <a:pt x="6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973725" y="4651275"/>
              <a:ext cx="178625" cy="84050"/>
            </a:xfrm>
            <a:custGeom>
              <a:avLst/>
              <a:gdLst/>
              <a:ahLst/>
              <a:cxnLst/>
              <a:rect l="l" t="t" r="r" b="b"/>
              <a:pathLst>
                <a:path w="7145" h="3362" extrusionOk="0">
                  <a:moveTo>
                    <a:pt x="2941" y="0"/>
                  </a:moveTo>
                  <a:cubicBezTo>
                    <a:pt x="2293" y="0"/>
                    <a:pt x="1658" y="186"/>
                    <a:pt x="1320" y="511"/>
                  </a:cubicBezTo>
                  <a:lnTo>
                    <a:pt x="494" y="1306"/>
                  </a:lnTo>
                  <a:cubicBezTo>
                    <a:pt x="0" y="1781"/>
                    <a:pt x="311" y="2370"/>
                    <a:pt x="1191" y="2624"/>
                  </a:cubicBezTo>
                  <a:lnTo>
                    <a:pt x="3363" y="3246"/>
                  </a:lnTo>
                  <a:cubicBezTo>
                    <a:pt x="3634" y="3324"/>
                    <a:pt x="3928" y="3361"/>
                    <a:pt x="4217" y="3361"/>
                  </a:cubicBezTo>
                  <a:cubicBezTo>
                    <a:pt x="4877" y="3361"/>
                    <a:pt x="5520" y="3169"/>
                    <a:pt x="5857" y="2834"/>
                  </a:cubicBezTo>
                  <a:lnTo>
                    <a:pt x="6668" y="2023"/>
                  </a:lnTo>
                  <a:cubicBezTo>
                    <a:pt x="7145" y="1546"/>
                    <a:pt x="6810" y="960"/>
                    <a:pt x="5927" y="712"/>
                  </a:cubicBezTo>
                  <a:lnTo>
                    <a:pt x="3775" y="110"/>
                  </a:lnTo>
                  <a:cubicBezTo>
                    <a:pt x="3510" y="36"/>
                    <a:pt x="3224" y="0"/>
                    <a:pt x="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812525" y="4606225"/>
              <a:ext cx="176075" cy="81950"/>
            </a:xfrm>
            <a:custGeom>
              <a:avLst/>
              <a:gdLst/>
              <a:ahLst/>
              <a:cxnLst/>
              <a:rect l="l" t="t" r="r" b="b"/>
              <a:pathLst>
                <a:path w="7043" h="3278" extrusionOk="0">
                  <a:moveTo>
                    <a:pt x="2969" y="0"/>
                  </a:moveTo>
                  <a:cubicBezTo>
                    <a:pt x="2329" y="0"/>
                    <a:pt x="1695" y="182"/>
                    <a:pt x="1348" y="500"/>
                  </a:cubicBezTo>
                  <a:lnTo>
                    <a:pt x="504" y="1276"/>
                  </a:lnTo>
                  <a:cubicBezTo>
                    <a:pt x="0" y="1739"/>
                    <a:pt x="283" y="2315"/>
                    <a:pt x="1140" y="2561"/>
                  </a:cubicBezTo>
                  <a:lnTo>
                    <a:pt x="3253" y="3166"/>
                  </a:lnTo>
                  <a:cubicBezTo>
                    <a:pt x="3517" y="3242"/>
                    <a:pt x="3804" y="3278"/>
                    <a:pt x="4088" y="3278"/>
                  </a:cubicBezTo>
                  <a:cubicBezTo>
                    <a:pt x="4739" y="3278"/>
                    <a:pt x="5380" y="3090"/>
                    <a:pt x="5725" y="2762"/>
                  </a:cubicBezTo>
                  <a:lnTo>
                    <a:pt x="6555" y="1971"/>
                  </a:lnTo>
                  <a:cubicBezTo>
                    <a:pt x="7042" y="1505"/>
                    <a:pt x="6737" y="935"/>
                    <a:pt x="5877" y="693"/>
                  </a:cubicBezTo>
                  <a:lnTo>
                    <a:pt x="3782" y="106"/>
                  </a:lnTo>
                  <a:cubicBezTo>
                    <a:pt x="3525" y="34"/>
                    <a:pt x="3247" y="0"/>
                    <a:pt x="2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655600" y="4562350"/>
              <a:ext cx="173575" cy="79975"/>
            </a:xfrm>
            <a:custGeom>
              <a:avLst/>
              <a:gdLst/>
              <a:ahLst/>
              <a:cxnLst/>
              <a:rect l="l" t="t" r="r" b="b"/>
              <a:pathLst>
                <a:path w="6943" h="3199" extrusionOk="0">
                  <a:moveTo>
                    <a:pt x="2992" y="0"/>
                  </a:moveTo>
                  <a:cubicBezTo>
                    <a:pt x="2361" y="0"/>
                    <a:pt x="1729" y="178"/>
                    <a:pt x="1375" y="489"/>
                  </a:cubicBezTo>
                  <a:lnTo>
                    <a:pt x="513" y="1247"/>
                  </a:lnTo>
                  <a:cubicBezTo>
                    <a:pt x="1" y="1699"/>
                    <a:pt x="257" y="2261"/>
                    <a:pt x="1092" y="2500"/>
                  </a:cubicBezTo>
                  <a:lnTo>
                    <a:pt x="3148" y="3090"/>
                  </a:lnTo>
                  <a:cubicBezTo>
                    <a:pt x="3404" y="3163"/>
                    <a:pt x="3684" y="3198"/>
                    <a:pt x="3964" y="3198"/>
                  </a:cubicBezTo>
                  <a:cubicBezTo>
                    <a:pt x="4605" y="3198"/>
                    <a:pt x="5244" y="3015"/>
                    <a:pt x="5596" y="2694"/>
                  </a:cubicBezTo>
                  <a:lnTo>
                    <a:pt x="6445" y="1922"/>
                  </a:lnTo>
                  <a:cubicBezTo>
                    <a:pt x="6943" y="1467"/>
                    <a:pt x="6663" y="910"/>
                    <a:pt x="5825" y="675"/>
                  </a:cubicBezTo>
                  <a:lnTo>
                    <a:pt x="3786" y="103"/>
                  </a:lnTo>
                  <a:cubicBezTo>
                    <a:pt x="3536" y="33"/>
                    <a:pt x="3264"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908025" y="4021275"/>
              <a:ext cx="703800" cy="298725"/>
            </a:xfrm>
            <a:custGeom>
              <a:avLst/>
              <a:gdLst/>
              <a:ahLst/>
              <a:cxnLst/>
              <a:rect l="l" t="t" r="r" b="b"/>
              <a:pathLst>
                <a:path w="28152" h="11949" extrusionOk="0">
                  <a:moveTo>
                    <a:pt x="3513" y="1"/>
                  </a:moveTo>
                  <a:cubicBezTo>
                    <a:pt x="2629" y="1"/>
                    <a:pt x="1830" y="419"/>
                    <a:pt x="1581" y="1073"/>
                  </a:cubicBezTo>
                  <a:lnTo>
                    <a:pt x="307" y="4415"/>
                  </a:lnTo>
                  <a:cubicBezTo>
                    <a:pt x="0" y="5221"/>
                    <a:pt x="639" y="6097"/>
                    <a:pt x="1740" y="6374"/>
                  </a:cubicBezTo>
                  <a:lnTo>
                    <a:pt x="23477" y="11845"/>
                  </a:lnTo>
                  <a:cubicBezTo>
                    <a:pt x="23754" y="11915"/>
                    <a:pt x="24033" y="11948"/>
                    <a:pt x="24303" y="11948"/>
                  </a:cubicBezTo>
                  <a:cubicBezTo>
                    <a:pt x="25266" y="11948"/>
                    <a:pt x="26121" y="11530"/>
                    <a:pt x="26388" y="10853"/>
                  </a:cubicBezTo>
                  <a:lnTo>
                    <a:pt x="27808" y="7251"/>
                  </a:lnTo>
                  <a:cubicBezTo>
                    <a:pt x="28151" y="6380"/>
                    <a:pt x="27388" y="5433"/>
                    <a:pt x="26113" y="5138"/>
                  </a:cubicBezTo>
                  <a:lnTo>
                    <a:pt x="4147" y="73"/>
                  </a:lnTo>
                  <a:cubicBezTo>
                    <a:pt x="3935" y="24"/>
                    <a:pt x="3722"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a:off x="924450" y="4038200"/>
              <a:ext cx="670275" cy="261725"/>
            </a:xfrm>
            <a:custGeom>
              <a:avLst/>
              <a:gdLst/>
              <a:ahLst/>
              <a:cxnLst/>
              <a:rect l="l" t="t" r="r" b="b"/>
              <a:pathLst>
                <a:path w="26811" h="10469" extrusionOk="0">
                  <a:moveTo>
                    <a:pt x="3140" y="1"/>
                  </a:moveTo>
                  <a:cubicBezTo>
                    <a:pt x="2327" y="1"/>
                    <a:pt x="1605" y="346"/>
                    <a:pt x="1383" y="895"/>
                  </a:cubicBezTo>
                  <a:lnTo>
                    <a:pt x="893" y="2099"/>
                  </a:lnTo>
                  <a:lnTo>
                    <a:pt x="275" y="3627"/>
                  </a:lnTo>
                  <a:cubicBezTo>
                    <a:pt x="0" y="4312"/>
                    <a:pt x="609" y="5069"/>
                    <a:pt x="1643" y="5320"/>
                  </a:cubicBezTo>
                  <a:lnTo>
                    <a:pt x="4049" y="5900"/>
                  </a:lnTo>
                  <a:lnTo>
                    <a:pt x="9292" y="7167"/>
                  </a:lnTo>
                  <a:lnTo>
                    <a:pt x="12112" y="7848"/>
                  </a:lnTo>
                  <a:lnTo>
                    <a:pt x="21523" y="10120"/>
                  </a:lnTo>
                  <a:lnTo>
                    <a:pt x="22569" y="10372"/>
                  </a:lnTo>
                  <a:cubicBezTo>
                    <a:pt x="22717" y="10407"/>
                    <a:pt x="22866" y="10432"/>
                    <a:pt x="23013" y="10448"/>
                  </a:cubicBezTo>
                  <a:cubicBezTo>
                    <a:pt x="23138" y="10461"/>
                    <a:pt x="23262" y="10468"/>
                    <a:pt x="23384" y="10468"/>
                  </a:cubicBezTo>
                  <a:cubicBezTo>
                    <a:pt x="24262" y="10468"/>
                    <a:pt x="25033" y="10121"/>
                    <a:pt x="25272" y="9554"/>
                  </a:cubicBezTo>
                  <a:lnTo>
                    <a:pt x="25653" y="8643"/>
                  </a:lnTo>
                  <a:lnTo>
                    <a:pt x="26499" y="6621"/>
                  </a:lnTo>
                  <a:cubicBezTo>
                    <a:pt x="26810" y="5882"/>
                    <a:pt x="26089" y="5064"/>
                    <a:pt x="24897" y="4798"/>
                  </a:cubicBezTo>
                  <a:lnTo>
                    <a:pt x="22421" y="4243"/>
                  </a:lnTo>
                  <a:lnTo>
                    <a:pt x="16912" y="3010"/>
                  </a:lnTo>
                  <a:lnTo>
                    <a:pt x="15402" y="2672"/>
                  </a:lnTo>
                  <a:lnTo>
                    <a:pt x="7662" y="942"/>
                  </a:lnTo>
                  <a:lnTo>
                    <a:pt x="4067" y="136"/>
                  </a:lnTo>
                  <a:lnTo>
                    <a:pt x="3774" y="71"/>
                  </a:lnTo>
                  <a:cubicBezTo>
                    <a:pt x="3561" y="24"/>
                    <a:pt x="3348"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a:off x="1115975" y="4061750"/>
              <a:ext cx="346575" cy="229450"/>
            </a:xfrm>
            <a:custGeom>
              <a:avLst/>
              <a:gdLst/>
              <a:ahLst/>
              <a:cxnLst/>
              <a:rect l="l" t="t" r="r" b="b"/>
              <a:pathLst>
                <a:path w="13863" h="9178" extrusionOk="0">
                  <a:moveTo>
                    <a:pt x="1" y="0"/>
                  </a:moveTo>
                  <a:lnTo>
                    <a:pt x="4451" y="6906"/>
                  </a:lnTo>
                  <a:lnTo>
                    <a:pt x="13862" y="9178"/>
                  </a:lnTo>
                  <a:cubicBezTo>
                    <a:pt x="12082" y="6997"/>
                    <a:pt x="9847" y="4282"/>
                    <a:pt x="7741" y="173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1347275" y="4113450"/>
              <a:ext cx="218525" cy="186475"/>
            </a:xfrm>
            <a:custGeom>
              <a:avLst/>
              <a:gdLst/>
              <a:ahLst/>
              <a:cxnLst/>
              <a:rect l="l" t="t" r="r" b="b"/>
              <a:pathLst>
                <a:path w="8741" h="7459" extrusionOk="0">
                  <a:moveTo>
                    <a:pt x="1" y="0"/>
                  </a:moveTo>
                  <a:lnTo>
                    <a:pt x="1" y="0"/>
                  </a:lnTo>
                  <a:cubicBezTo>
                    <a:pt x="2073" y="2528"/>
                    <a:pt x="4278" y="5217"/>
                    <a:pt x="6098" y="7438"/>
                  </a:cubicBezTo>
                  <a:cubicBezTo>
                    <a:pt x="6223" y="7451"/>
                    <a:pt x="6348" y="7458"/>
                    <a:pt x="6470" y="7458"/>
                  </a:cubicBezTo>
                  <a:cubicBezTo>
                    <a:pt x="7349" y="7458"/>
                    <a:pt x="8120" y="7111"/>
                    <a:pt x="8359" y="6544"/>
                  </a:cubicBezTo>
                  <a:lnTo>
                    <a:pt x="8740" y="5633"/>
                  </a:lnTo>
                  <a:lnTo>
                    <a:pt x="5508" y="123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946750" y="4038200"/>
              <a:ext cx="210000" cy="179175"/>
            </a:xfrm>
            <a:custGeom>
              <a:avLst/>
              <a:gdLst/>
              <a:ahLst/>
              <a:cxnLst/>
              <a:rect l="l" t="t" r="r" b="b"/>
              <a:pathLst>
                <a:path w="8400" h="7167" extrusionOk="0">
                  <a:moveTo>
                    <a:pt x="2248" y="1"/>
                  </a:moveTo>
                  <a:cubicBezTo>
                    <a:pt x="1436" y="1"/>
                    <a:pt x="713" y="346"/>
                    <a:pt x="491" y="895"/>
                  </a:cubicBezTo>
                  <a:lnTo>
                    <a:pt x="1" y="2099"/>
                  </a:lnTo>
                  <a:cubicBezTo>
                    <a:pt x="1047" y="3361"/>
                    <a:pt x="2121" y="4651"/>
                    <a:pt x="3157" y="5900"/>
                  </a:cubicBezTo>
                  <a:lnTo>
                    <a:pt x="8400" y="7167"/>
                  </a:lnTo>
                  <a:lnTo>
                    <a:pt x="3175" y="136"/>
                  </a:lnTo>
                  <a:lnTo>
                    <a:pt x="2882" y="71"/>
                  </a:lnTo>
                  <a:cubicBezTo>
                    <a:pt x="2670" y="24"/>
                    <a:pt x="2456" y="1"/>
                    <a:pt x="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713226" y="417657"/>
            <a:ext cx="768461" cy="243675"/>
            <a:chOff x="5181425" y="2685475"/>
            <a:chExt cx="224900" cy="74425"/>
          </a:xfrm>
        </p:grpSpPr>
        <p:sp>
          <p:nvSpPr>
            <p:cNvPr id="2464" name="Google Shape;2464;p3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35"/>
          <p:cNvGrpSpPr/>
          <p:nvPr/>
        </p:nvGrpSpPr>
        <p:grpSpPr>
          <a:xfrm>
            <a:off x="7131191" y="-328126"/>
            <a:ext cx="1299592" cy="1228699"/>
            <a:chOff x="6139950" y="1806300"/>
            <a:chExt cx="810725" cy="766500"/>
          </a:xfrm>
        </p:grpSpPr>
        <p:sp>
          <p:nvSpPr>
            <p:cNvPr id="2470" name="Google Shape;2470;p3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35"/>
          <p:cNvGrpSpPr/>
          <p:nvPr/>
        </p:nvGrpSpPr>
        <p:grpSpPr>
          <a:xfrm rot="2700094">
            <a:off x="2241631" y="4483336"/>
            <a:ext cx="623671" cy="450020"/>
            <a:chOff x="3253464" y="2218279"/>
            <a:chExt cx="242409" cy="182524"/>
          </a:xfrm>
        </p:grpSpPr>
        <p:sp>
          <p:nvSpPr>
            <p:cNvPr id="2487" name="Google Shape;2487;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5"/>
          <p:cNvGrpSpPr/>
          <p:nvPr/>
        </p:nvGrpSpPr>
        <p:grpSpPr>
          <a:xfrm rot="-8411649">
            <a:off x="8600819" y="344908"/>
            <a:ext cx="341738" cy="924502"/>
            <a:chOff x="3363047" y="2218279"/>
            <a:chExt cx="132825" cy="374967"/>
          </a:xfrm>
        </p:grpSpPr>
        <p:sp>
          <p:nvSpPr>
            <p:cNvPr id="2490" name="Google Shape;2490;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3363047" y="2538663"/>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2" name="Google Shape;2492;p35"/>
          <p:cNvSpPr/>
          <p:nvPr/>
        </p:nvSpPr>
        <p:spPr>
          <a:xfrm rot="-8411657">
            <a:off x="8768066" y="1248511"/>
            <a:ext cx="140434"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98"/>
        <p:cNvGrpSpPr/>
        <p:nvPr/>
      </p:nvGrpSpPr>
      <p:grpSpPr>
        <a:xfrm>
          <a:off x="0" y="0"/>
          <a:ext cx="0" cy="0"/>
          <a:chOff x="0" y="0"/>
          <a:chExt cx="0" cy="0"/>
        </a:xfrm>
      </p:grpSpPr>
      <p:sp>
        <p:nvSpPr>
          <p:cNvPr id="499" name="Google Shape;499;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500" name="Google Shape;500;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501" name="Google Shape;501;p9"/>
          <p:cNvGrpSpPr/>
          <p:nvPr/>
        </p:nvGrpSpPr>
        <p:grpSpPr>
          <a:xfrm>
            <a:off x="-2312441" y="-2190299"/>
            <a:ext cx="13112962" cy="10265173"/>
            <a:chOff x="-2312441" y="-2190299"/>
            <a:chExt cx="13112962" cy="10265173"/>
          </a:xfrm>
        </p:grpSpPr>
        <p:grpSp>
          <p:nvGrpSpPr>
            <p:cNvPr id="502" name="Google Shape;502;p9"/>
            <p:cNvGrpSpPr/>
            <p:nvPr/>
          </p:nvGrpSpPr>
          <p:grpSpPr>
            <a:xfrm rot="-8503499">
              <a:off x="-2539719" y="4699840"/>
              <a:ext cx="6505886" cy="1523816"/>
              <a:chOff x="1737661" y="-813022"/>
              <a:chExt cx="6506272" cy="1523906"/>
            </a:xfrm>
          </p:grpSpPr>
          <p:grpSp>
            <p:nvGrpSpPr>
              <p:cNvPr id="503" name="Google Shape;503;p9"/>
              <p:cNvGrpSpPr/>
              <p:nvPr/>
            </p:nvGrpSpPr>
            <p:grpSpPr>
              <a:xfrm rot="440">
                <a:off x="1737661" y="-812606"/>
                <a:ext cx="6506272" cy="1523074"/>
                <a:chOff x="412175" y="1110529"/>
                <a:chExt cx="8320041" cy="2623728"/>
              </a:xfrm>
            </p:grpSpPr>
            <p:sp>
              <p:nvSpPr>
                <p:cNvPr id="504" name="Google Shape;504;p9"/>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7" name="Google Shape;507;p9"/>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08" name="Google Shape;508;p9"/>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09" name="Google Shape;509;p9"/>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10" name="Google Shape;510;p9"/>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11" name="Google Shape;511;p9"/>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12" name="Google Shape;512;p9"/>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sp>
          <p:nvSpPr>
            <p:cNvPr id="513" name="Google Shape;513;p9"/>
            <p:cNvSpPr/>
            <p:nvPr/>
          </p:nvSpPr>
          <p:spPr>
            <a:xfrm>
              <a:off x="124150" y="165218"/>
              <a:ext cx="431400" cy="1149675"/>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sp>
        <p:grpSp>
          <p:nvGrpSpPr>
            <p:cNvPr id="514" name="Google Shape;514;p9"/>
            <p:cNvGrpSpPr/>
            <p:nvPr/>
          </p:nvGrpSpPr>
          <p:grpSpPr>
            <a:xfrm rot="3709505" flipH="1">
              <a:off x="6522132" y="-432358"/>
              <a:ext cx="4900414" cy="1523046"/>
              <a:chOff x="412175" y="1110529"/>
              <a:chExt cx="8320041" cy="2623728"/>
            </a:xfrm>
          </p:grpSpPr>
          <p:sp>
            <p:nvSpPr>
              <p:cNvPr id="515" name="Google Shape;515;p9"/>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9"/>
            <p:cNvGrpSpPr/>
            <p:nvPr/>
          </p:nvGrpSpPr>
          <p:grpSpPr>
            <a:xfrm rot="1254970" flipH="1">
              <a:off x="7858717" y="4296684"/>
              <a:ext cx="2227241" cy="2186864"/>
              <a:chOff x="1157179" y="4670653"/>
              <a:chExt cx="2227250" cy="2186873"/>
            </a:xfrm>
          </p:grpSpPr>
          <p:grpSp>
            <p:nvGrpSpPr>
              <p:cNvPr id="519" name="Google Shape;519;p9"/>
              <p:cNvGrpSpPr/>
              <p:nvPr/>
            </p:nvGrpSpPr>
            <p:grpSpPr>
              <a:xfrm rot="1738301" flipH="1">
                <a:off x="1433077" y="4978065"/>
                <a:ext cx="1675453" cy="1572048"/>
                <a:chOff x="4345775" y="614225"/>
                <a:chExt cx="1675375" cy="1571975"/>
              </a:xfrm>
            </p:grpSpPr>
            <p:sp>
              <p:nvSpPr>
                <p:cNvPr id="520" name="Google Shape;520;p9"/>
                <p:cNvSpPr/>
                <p:nvPr/>
              </p:nvSpPr>
              <p:spPr>
                <a:xfrm>
                  <a:off x="4386625" y="654250"/>
                  <a:ext cx="1634525" cy="1531950"/>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9"/>
              <p:cNvSpPr/>
              <p:nvPr/>
            </p:nvSpPr>
            <p:spPr>
              <a:xfrm rot="10639853" flipH="1">
                <a:off x="2964988" y="5076428"/>
                <a:ext cx="308983" cy="111489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813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7"/>
        <p:cNvGrpSpPr/>
        <p:nvPr/>
      </p:nvGrpSpPr>
      <p:grpSpPr>
        <a:xfrm>
          <a:off x="0" y="0"/>
          <a:ext cx="0" cy="0"/>
          <a:chOff x="0" y="0"/>
          <a:chExt cx="0" cy="0"/>
        </a:xfrm>
      </p:grpSpPr>
      <p:sp>
        <p:nvSpPr>
          <p:cNvPr id="528" name="Google Shape;528;p11"/>
          <p:cNvSpPr txBox="1">
            <a:spLocks noGrp="1"/>
          </p:cNvSpPr>
          <p:nvPr>
            <p:ph type="title" hasCustomPrompt="1"/>
          </p:nvPr>
        </p:nvSpPr>
        <p:spPr>
          <a:xfrm>
            <a:off x="1284000" y="1830950"/>
            <a:ext cx="6576000" cy="98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29" name="Google Shape;529;p11"/>
          <p:cNvSpPr txBox="1">
            <a:spLocks noGrp="1"/>
          </p:cNvSpPr>
          <p:nvPr>
            <p:ph type="subTitle" idx="1"/>
          </p:nvPr>
        </p:nvSpPr>
        <p:spPr>
          <a:xfrm>
            <a:off x="1284000" y="273925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30" name="Google Shape;530;p11"/>
          <p:cNvGrpSpPr/>
          <p:nvPr/>
        </p:nvGrpSpPr>
        <p:grpSpPr>
          <a:xfrm>
            <a:off x="-1164313" y="-1800318"/>
            <a:ext cx="12778374" cy="8266947"/>
            <a:chOff x="-1164313" y="-1800318"/>
            <a:chExt cx="12778374" cy="8266947"/>
          </a:xfrm>
        </p:grpSpPr>
        <p:grpSp>
          <p:nvGrpSpPr>
            <p:cNvPr id="531" name="Google Shape;531;p11"/>
            <p:cNvGrpSpPr/>
            <p:nvPr/>
          </p:nvGrpSpPr>
          <p:grpSpPr>
            <a:xfrm rot="1011504">
              <a:off x="5026790" y="-222440"/>
              <a:ext cx="6506106" cy="1523867"/>
              <a:chOff x="1737661" y="-813022"/>
              <a:chExt cx="6506272" cy="1523906"/>
            </a:xfrm>
          </p:grpSpPr>
          <p:grpSp>
            <p:nvGrpSpPr>
              <p:cNvPr id="532" name="Google Shape;532;p11"/>
              <p:cNvGrpSpPr/>
              <p:nvPr/>
            </p:nvGrpSpPr>
            <p:grpSpPr>
              <a:xfrm rot="440">
                <a:off x="1737661" y="-812606"/>
                <a:ext cx="6506272" cy="1523074"/>
                <a:chOff x="412175" y="1110529"/>
                <a:chExt cx="8320041" cy="2623728"/>
              </a:xfrm>
            </p:grpSpPr>
            <p:sp>
              <p:nvSpPr>
                <p:cNvPr id="533" name="Google Shape;533;p11"/>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6" name="Google Shape;536;p11"/>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37" name="Google Shape;537;p11"/>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38" name="Google Shape;538;p11"/>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39" name="Google Shape;539;p11"/>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40" name="Google Shape;540;p11"/>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41" name="Google Shape;541;p11"/>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nvGrpSpPr>
            <p:cNvPr id="542" name="Google Shape;542;p11"/>
            <p:cNvGrpSpPr/>
            <p:nvPr/>
          </p:nvGrpSpPr>
          <p:grpSpPr>
            <a:xfrm rot="-610635">
              <a:off x="-1001422" y="-1424089"/>
              <a:ext cx="4458073" cy="2240754"/>
              <a:chOff x="5299165" y="4527803"/>
              <a:chExt cx="4457919" cy="2240676"/>
            </a:xfrm>
          </p:grpSpPr>
          <p:grpSp>
            <p:nvGrpSpPr>
              <p:cNvPr id="543" name="Google Shape;543;p11"/>
              <p:cNvGrpSpPr/>
              <p:nvPr/>
            </p:nvGrpSpPr>
            <p:grpSpPr>
              <a:xfrm rot="-201541">
                <a:off x="5353708" y="4653498"/>
                <a:ext cx="4348833" cy="1989286"/>
                <a:chOff x="3189950" y="3927900"/>
                <a:chExt cx="2831200" cy="1295075"/>
              </a:xfrm>
            </p:grpSpPr>
            <p:sp>
              <p:nvSpPr>
                <p:cNvPr id="544" name="Google Shape;544;p11"/>
                <p:cNvSpPr/>
                <p:nvPr/>
              </p:nvSpPr>
              <p:spPr>
                <a:xfrm>
                  <a:off x="3229975" y="3927900"/>
                  <a:ext cx="2791175" cy="1295075"/>
                </a:xfrm>
                <a:custGeom>
                  <a:avLst/>
                  <a:gdLst/>
                  <a:ahLst/>
                  <a:cxnLst/>
                  <a:rect l="l" t="t" r="r" b="b"/>
                  <a:pathLst>
                    <a:path w="111647" h="51803" extrusionOk="0">
                      <a:moveTo>
                        <a:pt x="11339" y="1"/>
                      </a:moveTo>
                      <a:cubicBezTo>
                        <a:pt x="10170" y="1"/>
                        <a:pt x="10709" y="1495"/>
                        <a:pt x="9622" y="1495"/>
                      </a:cubicBezTo>
                      <a:cubicBezTo>
                        <a:pt x="9566" y="1495"/>
                        <a:pt x="9506" y="1491"/>
                        <a:pt x="9441" y="1482"/>
                      </a:cubicBezTo>
                      <a:cubicBezTo>
                        <a:pt x="9219" y="1460"/>
                        <a:pt x="9017" y="1449"/>
                        <a:pt x="8827" y="1449"/>
                      </a:cubicBezTo>
                      <a:cubicBezTo>
                        <a:pt x="7622" y="1449"/>
                        <a:pt x="6966" y="1870"/>
                        <a:pt x="5438" y="2216"/>
                      </a:cubicBezTo>
                      <a:cubicBezTo>
                        <a:pt x="4821" y="2365"/>
                        <a:pt x="4627" y="2412"/>
                        <a:pt x="4565" y="2412"/>
                      </a:cubicBezTo>
                      <a:cubicBezTo>
                        <a:pt x="4461" y="2412"/>
                        <a:pt x="4743" y="2276"/>
                        <a:pt x="3981" y="2276"/>
                      </a:cubicBezTo>
                      <a:cubicBezTo>
                        <a:pt x="3884" y="2276"/>
                        <a:pt x="3770" y="2278"/>
                        <a:pt x="3637" y="2283"/>
                      </a:cubicBezTo>
                      <a:cubicBezTo>
                        <a:pt x="3614" y="2283"/>
                        <a:pt x="3592" y="2284"/>
                        <a:pt x="3570" y="2284"/>
                      </a:cubicBezTo>
                      <a:cubicBezTo>
                        <a:pt x="1790" y="2284"/>
                        <a:pt x="1" y="982"/>
                        <a:pt x="1" y="982"/>
                      </a:cubicBezTo>
                      <a:lnTo>
                        <a:pt x="1" y="7120"/>
                      </a:lnTo>
                      <a:lnTo>
                        <a:pt x="1" y="16693"/>
                      </a:lnTo>
                      <a:lnTo>
                        <a:pt x="1" y="43512"/>
                      </a:lnTo>
                      <a:lnTo>
                        <a:pt x="1" y="47082"/>
                      </a:lnTo>
                      <a:lnTo>
                        <a:pt x="1" y="49917"/>
                      </a:lnTo>
                      <a:cubicBezTo>
                        <a:pt x="1" y="49917"/>
                        <a:pt x="2302" y="51351"/>
                        <a:pt x="4304" y="51552"/>
                      </a:cubicBezTo>
                      <a:cubicBezTo>
                        <a:pt x="4727" y="51587"/>
                        <a:pt x="5078" y="51600"/>
                        <a:pt x="5388" y="51600"/>
                      </a:cubicBezTo>
                      <a:cubicBezTo>
                        <a:pt x="6236" y="51600"/>
                        <a:pt x="6775" y="51503"/>
                        <a:pt x="7622" y="51503"/>
                      </a:cubicBezTo>
                      <a:cubicBezTo>
                        <a:pt x="7932" y="51503"/>
                        <a:pt x="8284" y="51516"/>
                        <a:pt x="8707" y="51552"/>
                      </a:cubicBezTo>
                      <a:cubicBezTo>
                        <a:pt x="9819" y="51644"/>
                        <a:pt x="10200" y="51716"/>
                        <a:pt x="10490" y="51716"/>
                      </a:cubicBezTo>
                      <a:cubicBezTo>
                        <a:pt x="10723" y="51716"/>
                        <a:pt x="10897" y="51670"/>
                        <a:pt x="11342" y="51552"/>
                      </a:cubicBezTo>
                      <a:cubicBezTo>
                        <a:pt x="11462" y="51524"/>
                        <a:pt x="11600" y="51512"/>
                        <a:pt x="11754" y="51512"/>
                      </a:cubicBezTo>
                      <a:cubicBezTo>
                        <a:pt x="12521" y="51512"/>
                        <a:pt x="13696" y="51803"/>
                        <a:pt x="15155" y="51803"/>
                      </a:cubicBezTo>
                      <a:cubicBezTo>
                        <a:pt x="15838" y="51803"/>
                        <a:pt x="16584" y="51739"/>
                        <a:pt x="17380" y="51552"/>
                      </a:cubicBezTo>
                      <a:cubicBezTo>
                        <a:pt x="20182" y="50884"/>
                        <a:pt x="21616" y="48516"/>
                        <a:pt x="24652" y="48249"/>
                      </a:cubicBezTo>
                      <a:cubicBezTo>
                        <a:pt x="24817" y="48236"/>
                        <a:pt x="24972" y="48230"/>
                        <a:pt x="25115" y="48230"/>
                      </a:cubicBezTo>
                      <a:cubicBezTo>
                        <a:pt x="27469" y="48230"/>
                        <a:pt x="27000" y="49860"/>
                        <a:pt x="28450" y="49860"/>
                      </a:cubicBezTo>
                      <a:cubicBezTo>
                        <a:pt x="28514" y="49860"/>
                        <a:pt x="28582" y="49857"/>
                        <a:pt x="28654" y="49850"/>
                      </a:cubicBezTo>
                      <a:cubicBezTo>
                        <a:pt x="29317" y="49789"/>
                        <a:pt x="30035" y="49768"/>
                        <a:pt x="30758" y="49768"/>
                      </a:cubicBezTo>
                      <a:cubicBezTo>
                        <a:pt x="32000" y="49768"/>
                        <a:pt x="33259" y="49829"/>
                        <a:pt x="34292" y="49850"/>
                      </a:cubicBezTo>
                      <a:cubicBezTo>
                        <a:pt x="35893" y="49884"/>
                        <a:pt x="38495" y="51051"/>
                        <a:pt x="39696" y="51485"/>
                      </a:cubicBezTo>
                      <a:cubicBezTo>
                        <a:pt x="39784" y="51514"/>
                        <a:pt x="39880" y="51528"/>
                        <a:pt x="39985" y="51528"/>
                      </a:cubicBezTo>
                      <a:cubicBezTo>
                        <a:pt x="41311" y="51528"/>
                        <a:pt x="43950" y="49332"/>
                        <a:pt x="47134" y="48683"/>
                      </a:cubicBezTo>
                      <a:cubicBezTo>
                        <a:pt x="47790" y="48554"/>
                        <a:pt x="48356" y="48506"/>
                        <a:pt x="48864" y="48506"/>
                      </a:cubicBezTo>
                      <a:cubicBezTo>
                        <a:pt x="50367" y="48506"/>
                        <a:pt x="51353" y="48927"/>
                        <a:pt x="52611" y="48927"/>
                      </a:cubicBezTo>
                      <a:cubicBezTo>
                        <a:pt x="53133" y="48927"/>
                        <a:pt x="53701" y="48855"/>
                        <a:pt x="54373" y="48649"/>
                      </a:cubicBezTo>
                      <a:cubicBezTo>
                        <a:pt x="57003" y="47867"/>
                        <a:pt x="56665" y="46496"/>
                        <a:pt x="58433" y="46496"/>
                      </a:cubicBezTo>
                      <a:cubicBezTo>
                        <a:pt x="58549" y="46496"/>
                        <a:pt x="58674" y="46502"/>
                        <a:pt x="58809" y="46515"/>
                      </a:cubicBezTo>
                      <a:cubicBezTo>
                        <a:pt x="60929" y="46707"/>
                        <a:pt x="65490" y="49898"/>
                        <a:pt x="67792" y="49898"/>
                      </a:cubicBezTo>
                      <a:cubicBezTo>
                        <a:pt x="67881" y="49898"/>
                        <a:pt x="67967" y="49894"/>
                        <a:pt x="68049" y="49884"/>
                      </a:cubicBezTo>
                      <a:cubicBezTo>
                        <a:pt x="69451" y="49737"/>
                        <a:pt x="70197" y="49368"/>
                        <a:pt x="71010" y="49368"/>
                      </a:cubicBezTo>
                      <a:cubicBezTo>
                        <a:pt x="71494" y="49368"/>
                        <a:pt x="72002" y="49498"/>
                        <a:pt x="72686" y="49884"/>
                      </a:cubicBezTo>
                      <a:cubicBezTo>
                        <a:pt x="74075" y="50681"/>
                        <a:pt x="74294" y="51241"/>
                        <a:pt x="75407" y="51241"/>
                      </a:cubicBezTo>
                      <a:cubicBezTo>
                        <a:pt x="75738" y="51241"/>
                        <a:pt x="76147" y="51191"/>
                        <a:pt x="76689" y="51085"/>
                      </a:cubicBezTo>
                      <a:cubicBezTo>
                        <a:pt x="77667" y="50910"/>
                        <a:pt x="78376" y="50849"/>
                        <a:pt x="78993" y="50849"/>
                      </a:cubicBezTo>
                      <a:cubicBezTo>
                        <a:pt x="79913" y="50849"/>
                        <a:pt x="80628" y="50985"/>
                        <a:pt x="81726" y="51085"/>
                      </a:cubicBezTo>
                      <a:cubicBezTo>
                        <a:pt x="82888" y="51192"/>
                        <a:pt x="83148" y="51300"/>
                        <a:pt x="83876" y="51300"/>
                      </a:cubicBezTo>
                      <a:cubicBezTo>
                        <a:pt x="84276" y="51300"/>
                        <a:pt x="84818" y="51267"/>
                        <a:pt x="85728" y="51185"/>
                      </a:cubicBezTo>
                      <a:cubicBezTo>
                        <a:pt x="86900" y="51066"/>
                        <a:pt x="87583" y="51020"/>
                        <a:pt x="88142" y="51020"/>
                      </a:cubicBezTo>
                      <a:cubicBezTo>
                        <a:pt x="88841" y="51020"/>
                        <a:pt x="89346" y="51092"/>
                        <a:pt x="90365" y="51185"/>
                      </a:cubicBezTo>
                      <a:cubicBezTo>
                        <a:pt x="90621" y="51208"/>
                        <a:pt x="90841" y="51218"/>
                        <a:pt x="91033" y="51218"/>
                      </a:cubicBezTo>
                      <a:cubicBezTo>
                        <a:pt x="91833" y="51218"/>
                        <a:pt x="92163" y="51053"/>
                        <a:pt x="92684" y="51053"/>
                      </a:cubicBezTo>
                      <a:cubicBezTo>
                        <a:pt x="92919" y="51053"/>
                        <a:pt x="93193" y="51087"/>
                        <a:pt x="93567" y="51185"/>
                      </a:cubicBezTo>
                      <a:cubicBezTo>
                        <a:pt x="93780" y="51239"/>
                        <a:pt x="94005" y="51260"/>
                        <a:pt x="94241" y="51260"/>
                      </a:cubicBezTo>
                      <a:cubicBezTo>
                        <a:pt x="95125" y="51260"/>
                        <a:pt x="96175" y="50961"/>
                        <a:pt x="97363" y="50961"/>
                      </a:cubicBezTo>
                      <a:cubicBezTo>
                        <a:pt x="98005" y="50961"/>
                        <a:pt x="98687" y="51049"/>
                        <a:pt x="99405" y="51318"/>
                      </a:cubicBezTo>
                      <a:cubicBezTo>
                        <a:pt x="99776" y="51445"/>
                        <a:pt x="100063" y="51499"/>
                        <a:pt x="100288" y="51499"/>
                      </a:cubicBezTo>
                      <a:cubicBezTo>
                        <a:pt x="101477" y="51499"/>
                        <a:pt x="100938" y="50005"/>
                        <a:pt x="102026" y="50005"/>
                      </a:cubicBezTo>
                      <a:cubicBezTo>
                        <a:pt x="102082" y="50005"/>
                        <a:pt x="102142" y="50009"/>
                        <a:pt x="102207" y="50017"/>
                      </a:cubicBezTo>
                      <a:cubicBezTo>
                        <a:pt x="103218" y="50120"/>
                        <a:pt x="103821" y="50275"/>
                        <a:pt x="104560" y="50275"/>
                      </a:cubicBezTo>
                      <a:cubicBezTo>
                        <a:pt x="105015" y="50275"/>
                        <a:pt x="105523" y="50216"/>
                        <a:pt x="106210" y="50050"/>
                      </a:cubicBezTo>
                      <a:cubicBezTo>
                        <a:pt x="106819" y="49915"/>
                        <a:pt x="107016" y="49871"/>
                        <a:pt x="107080" y="49871"/>
                      </a:cubicBezTo>
                      <a:cubicBezTo>
                        <a:pt x="107197" y="49871"/>
                        <a:pt x="106865" y="50019"/>
                        <a:pt x="107808" y="50019"/>
                      </a:cubicBezTo>
                      <a:cubicBezTo>
                        <a:pt x="107870" y="50019"/>
                        <a:pt x="107938" y="50018"/>
                        <a:pt x="108011" y="50017"/>
                      </a:cubicBezTo>
                      <a:cubicBezTo>
                        <a:pt x="108054" y="50016"/>
                        <a:pt x="108097" y="50015"/>
                        <a:pt x="108140" y="50015"/>
                      </a:cubicBezTo>
                      <a:cubicBezTo>
                        <a:pt x="109899" y="50015"/>
                        <a:pt x="111647" y="51318"/>
                        <a:pt x="111647" y="51318"/>
                      </a:cubicBezTo>
                      <a:lnTo>
                        <a:pt x="111647" y="47182"/>
                      </a:lnTo>
                      <a:lnTo>
                        <a:pt x="111647" y="35540"/>
                      </a:lnTo>
                      <a:lnTo>
                        <a:pt x="111647" y="8721"/>
                      </a:lnTo>
                      <a:lnTo>
                        <a:pt x="111647" y="7120"/>
                      </a:lnTo>
                      <a:lnTo>
                        <a:pt x="111647" y="2283"/>
                      </a:lnTo>
                      <a:cubicBezTo>
                        <a:pt x="111647" y="2283"/>
                        <a:pt x="110624" y="2357"/>
                        <a:pt x="109349" y="2357"/>
                      </a:cubicBezTo>
                      <a:cubicBezTo>
                        <a:pt x="108712" y="2357"/>
                        <a:pt x="108011" y="2339"/>
                        <a:pt x="107344" y="2283"/>
                      </a:cubicBezTo>
                      <a:cubicBezTo>
                        <a:pt x="106885" y="2245"/>
                        <a:pt x="106509" y="2231"/>
                        <a:pt x="106177" y="2231"/>
                      </a:cubicBezTo>
                      <a:cubicBezTo>
                        <a:pt x="105339" y="2231"/>
                        <a:pt x="104786" y="2318"/>
                        <a:pt x="103910" y="2318"/>
                      </a:cubicBezTo>
                      <a:cubicBezTo>
                        <a:pt x="103619" y="2318"/>
                        <a:pt x="103292" y="2309"/>
                        <a:pt x="102907" y="2283"/>
                      </a:cubicBezTo>
                      <a:cubicBezTo>
                        <a:pt x="101796" y="2190"/>
                        <a:pt x="101425" y="2118"/>
                        <a:pt x="101143" y="2118"/>
                      </a:cubicBezTo>
                      <a:cubicBezTo>
                        <a:pt x="100918" y="2118"/>
                        <a:pt x="100750" y="2164"/>
                        <a:pt x="100306" y="2283"/>
                      </a:cubicBezTo>
                      <a:cubicBezTo>
                        <a:pt x="100189" y="2310"/>
                        <a:pt x="100056" y="2321"/>
                        <a:pt x="99908" y="2321"/>
                      </a:cubicBezTo>
                      <a:cubicBezTo>
                        <a:pt x="99139" y="2321"/>
                        <a:pt x="97951" y="2017"/>
                        <a:pt x="96482" y="2017"/>
                      </a:cubicBezTo>
                      <a:cubicBezTo>
                        <a:pt x="95791" y="2017"/>
                        <a:pt x="95037" y="2085"/>
                        <a:pt x="94235" y="2283"/>
                      </a:cubicBezTo>
                      <a:cubicBezTo>
                        <a:pt x="93476" y="2466"/>
                        <a:pt x="92817" y="2528"/>
                        <a:pt x="92199" y="2528"/>
                      </a:cubicBezTo>
                      <a:cubicBezTo>
                        <a:pt x="90856" y="2528"/>
                        <a:pt x="89700" y="2234"/>
                        <a:pt x="88115" y="2234"/>
                      </a:cubicBezTo>
                      <a:cubicBezTo>
                        <a:pt x="87765" y="2234"/>
                        <a:pt x="87394" y="2248"/>
                        <a:pt x="86996" y="2283"/>
                      </a:cubicBezTo>
                      <a:cubicBezTo>
                        <a:pt x="86830" y="2296"/>
                        <a:pt x="86676" y="2302"/>
                        <a:pt x="86532" y="2302"/>
                      </a:cubicBezTo>
                      <a:cubicBezTo>
                        <a:pt x="84179" y="2302"/>
                        <a:pt x="84648" y="672"/>
                        <a:pt x="83198" y="672"/>
                      </a:cubicBezTo>
                      <a:cubicBezTo>
                        <a:pt x="83133" y="672"/>
                        <a:pt x="83065" y="675"/>
                        <a:pt x="82993" y="682"/>
                      </a:cubicBezTo>
                      <a:cubicBezTo>
                        <a:pt x="82330" y="743"/>
                        <a:pt x="81613" y="764"/>
                        <a:pt x="80889" y="764"/>
                      </a:cubicBezTo>
                      <a:cubicBezTo>
                        <a:pt x="79648" y="764"/>
                        <a:pt x="78389" y="703"/>
                        <a:pt x="77356" y="682"/>
                      </a:cubicBezTo>
                      <a:cubicBezTo>
                        <a:pt x="77302" y="681"/>
                        <a:pt x="77248" y="680"/>
                        <a:pt x="77193" y="680"/>
                      </a:cubicBezTo>
                      <a:cubicBezTo>
                        <a:pt x="76043" y="680"/>
                        <a:pt x="74498" y="905"/>
                        <a:pt x="73278" y="905"/>
                      </a:cubicBezTo>
                      <a:cubicBezTo>
                        <a:pt x="72759" y="905"/>
                        <a:pt x="72298" y="864"/>
                        <a:pt x="71952" y="749"/>
                      </a:cubicBezTo>
                      <a:cubicBezTo>
                        <a:pt x="71786" y="695"/>
                        <a:pt x="71592" y="670"/>
                        <a:pt x="71373" y="670"/>
                      </a:cubicBezTo>
                      <a:cubicBezTo>
                        <a:pt x="69961" y="670"/>
                        <a:pt x="67487" y="1677"/>
                        <a:pt x="64513" y="2283"/>
                      </a:cubicBezTo>
                      <a:cubicBezTo>
                        <a:pt x="61111" y="2950"/>
                        <a:pt x="60077" y="2650"/>
                        <a:pt x="57275" y="3517"/>
                      </a:cubicBezTo>
                      <a:cubicBezTo>
                        <a:pt x="55706" y="3984"/>
                        <a:pt x="55193" y="4127"/>
                        <a:pt x="54659" y="4127"/>
                      </a:cubicBezTo>
                      <a:cubicBezTo>
                        <a:pt x="54240" y="4127"/>
                        <a:pt x="53807" y="4039"/>
                        <a:pt x="52838" y="3951"/>
                      </a:cubicBezTo>
                      <a:cubicBezTo>
                        <a:pt x="50796" y="3734"/>
                        <a:pt x="46486" y="2255"/>
                        <a:pt x="44116" y="2255"/>
                      </a:cubicBezTo>
                      <a:cubicBezTo>
                        <a:pt x="43931" y="2255"/>
                        <a:pt x="43758" y="2264"/>
                        <a:pt x="43598" y="2283"/>
                      </a:cubicBezTo>
                      <a:cubicBezTo>
                        <a:pt x="42904" y="2356"/>
                        <a:pt x="42370" y="2402"/>
                        <a:pt x="41910" y="2402"/>
                      </a:cubicBezTo>
                      <a:cubicBezTo>
                        <a:pt x="40889" y="2402"/>
                        <a:pt x="40226" y="2172"/>
                        <a:pt x="38962" y="1482"/>
                      </a:cubicBezTo>
                      <a:cubicBezTo>
                        <a:pt x="38216" y="1054"/>
                        <a:pt x="37808" y="901"/>
                        <a:pt x="37417" y="901"/>
                      </a:cubicBezTo>
                      <a:cubicBezTo>
                        <a:pt x="36864" y="901"/>
                        <a:pt x="36347" y="1209"/>
                        <a:pt x="34959" y="1482"/>
                      </a:cubicBezTo>
                      <a:cubicBezTo>
                        <a:pt x="33993" y="1668"/>
                        <a:pt x="33284" y="1732"/>
                        <a:pt x="32666" y="1732"/>
                      </a:cubicBezTo>
                      <a:cubicBezTo>
                        <a:pt x="31726" y="1732"/>
                        <a:pt x="30995" y="1583"/>
                        <a:pt x="29889" y="1482"/>
                      </a:cubicBezTo>
                      <a:cubicBezTo>
                        <a:pt x="28906" y="1390"/>
                        <a:pt x="28583" y="1318"/>
                        <a:pt x="28044" y="1318"/>
                      </a:cubicBezTo>
                      <a:cubicBezTo>
                        <a:pt x="27612" y="1318"/>
                        <a:pt x="27042" y="1364"/>
                        <a:pt x="25886" y="1482"/>
                      </a:cubicBezTo>
                      <a:cubicBezTo>
                        <a:pt x="24691" y="1590"/>
                        <a:pt x="24010" y="1634"/>
                        <a:pt x="23445" y="1634"/>
                      </a:cubicBezTo>
                      <a:cubicBezTo>
                        <a:pt x="22779" y="1634"/>
                        <a:pt x="22275" y="1573"/>
                        <a:pt x="21282" y="1482"/>
                      </a:cubicBezTo>
                      <a:cubicBezTo>
                        <a:pt x="21026" y="1459"/>
                        <a:pt x="20807" y="1449"/>
                        <a:pt x="20614" y="1449"/>
                      </a:cubicBezTo>
                      <a:cubicBezTo>
                        <a:pt x="19814" y="1449"/>
                        <a:pt x="19482" y="1614"/>
                        <a:pt x="18951" y="1614"/>
                      </a:cubicBezTo>
                      <a:cubicBezTo>
                        <a:pt x="18711" y="1614"/>
                        <a:pt x="18430" y="1580"/>
                        <a:pt x="18047" y="1482"/>
                      </a:cubicBezTo>
                      <a:cubicBezTo>
                        <a:pt x="16646" y="1115"/>
                        <a:pt x="14644" y="1015"/>
                        <a:pt x="12209" y="181"/>
                      </a:cubicBezTo>
                      <a:cubicBezTo>
                        <a:pt x="11843" y="54"/>
                        <a:pt x="11561" y="1"/>
                        <a:pt x="11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3190775" y="3943925"/>
                  <a:ext cx="2790350" cy="1201175"/>
                </a:xfrm>
                <a:custGeom>
                  <a:avLst/>
                  <a:gdLst/>
                  <a:ahLst/>
                  <a:cxnLst/>
                  <a:rect l="l" t="t" r="r" b="b"/>
                  <a:pathLst>
                    <a:path w="111614" h="48047" extrusionOk="0">
                      <a:moveTo>
                        <a:pt x="83138" y="1"/>
                      </a:moveTo>
                      <a:cubicBezTo>
                        <a:pt x="83081" y="1"/>
                        <a:pt x="83022" y="3"/>
                        <a:pt x="82960" y="7"/>
                      </a:cubicBezTo>
                      <a:cubicBezTo>
                        <a:pt x="82309" y="69"/>
                        <a:pt x="81595" y="90"/>
                        <a:pt x="80873" y="90"/>
                      </a:cubicBezTo>
                      <a:cubicBezTo>
                        <a:pt x="79633" y="90"/>
                        <a:pt x="78368" y="29"/>
                        <a:pt x="77356" y="7"/>
                      </a:cubicBezTo>
                      <a:cubicBezTo>
                        <a:pt x="77303" y="6"/>
                        <a:pt x="77248" y="6"/>
                        <a:pt x="77193" y="6"/>
                      </a:cubicBezTo>
                      <a:cubicBezTo>
                        <a:pt x="76042" y="6"/>
                        <a:pt x="74481" y="230"/>
                        <a:pt x="73251" y="230"/>
                      </a:cubicBezTo>
                      <a:cubicBezTo>
                        <a:pt x="72728" y="230"/>
                        <a:pt x="72265" y="190"/>
                        <a:pt x="71919" y="74"/>
                      </a:cubicBezTo>
                      <a:cubicBezTo>
                        <a:pt x="71761" y="26"/>
                        <a:pt x="71576" y="4"/>
                        <a:pt x="71366" y="4"/>
                      </a:cubicBezTo>
                      <a:cubicBezTo>
                        <a:pt x="69973" y="4"/>
                        <a:pt x="67470" y="958"/>
                        <a:pt x="64514" y="1509"/>
                      </a:cubicBezTo>
                      <a:cubicBezTo>
                        <a:pt x="61078" y="2142"/>
                        <a:pt x="60077" y="1875"/>
                        <a:pt x="57242" y="2676"/>
                      </a:cubicBezTo>
                      <a:cubicBezTo>
                        <a:pt x="55681" y="3103"/>
                        <a:pt x="55176" y="3231"/>
                        <a:pt x="54648" y="3231"/>
                      </a:cubicBezTo>
                      <a:cubicBezTo>
                        <a:pt x="54229" y="3231"/>
                        <a:pt x="53795" y="3150"/>
                        <a:pt x="52805" y="3076"/>
                      </a:cubicBezTo>
                      <a:cubicBezTo>
                        <a:pt x="50735" y="2888"/>
                        <a:pt x="46336" y="1491"/>
                        <a:pt x="43987" y="1491"/>
                      </a:cubicBezTo>
                      <a:cubicBezTo>
                        <a:pt x="43838" y="1491"/>
                        <a:pt x="43697" y="1497"/>
                        <a:pt x="43565" y="1509"/>
                      </a:cubicBezTo>
                      <a:cubicBezTo>
                        <a:pt x="42191" y="1654"/>
                        <a:pt x="41440" y="1995"/>
                        <a:pt x="40624" y="1995"/>
                      </a:cubicBezTo>
                      <a:cubicBezTo>
                        <a:pt x="40133" y="1995"/>
                        <a:pt x="39618" y="1872"/>
                        <a:pt x="38929" y="1509"/>
                      </a:cubicBezTo>
                      <a:cubicBezTo>
                        <a:pt x="38184" y="1109"/>
                        <a:pt x="37776" y="965"/>
                        <a:pt x="37386" y="965"/>
                      </a:cubicBezTo>
                      <a:cubicBezTo>
                        <a:pt x="36832" y="965"/>
                        <a:pt x="36315" y="1254"/>
                        <a:pt x="34926" y="1509"/>
                      </a:cubicBezTo>
                      <a:cubicBezTo>
                        <a:pt x="33947" y="1672"/>
                        <a:pt x="33234" y="1730"/>
                        <a:pt x="32609" y="1730"/>
                      </a:cubicBezTo>
                      <a:cubicBezTo>
                        <a:pt x="31700" y="1730"/>
                        <a:pt x="30976" y="1607"/>
                        <a:pt x="29889" y="1509"/>
                      </a:cubicBezTo>
                      <a:cubicBezTo>
                        <a:pt x="28888" y="1416"/>
                        <a:pt x="28557" y="1344"/>
                        <a:pt x="28019" y="1344"/>
                      </a:cubicBezTo>
                      <a:cubicBezTo>
                        <a:pt x="27589" y="1344"/>
                        <a:pt x="27028" y="1390"/>
                        <a:pt x="25886" y="1509"/>
                      </a:cubicBezTo>
                      <a:cubicBezTo>
                        <a:pt x="24676" y="1616"/>
                        <a:pt x="23986" y="1660"/>
                        <a:pt x="23417" y="1660"/>
                      </a:cubicBezTo>
                      <a:cubicBezTo>
                        <a:pt x="22746" y="1660"/>
                        <a:pt x="22242" y="1599"/>
                        <a:pt x="21249" y="1509"/>
                      </a:cubicBezTo>
                      <a:cubicBezTo>
                        <a:pt x="20993" y="1485"/>
                        <a:pt x="20774" y="1475"/>
                        <a:pt x="20581" y="1475"/>
                      </a:cubicBezTo>
                      <a:cubicBezTo>
                        <a:pt x="19781" y="1475"/>
                        <a:pt x="19451" y="1640"/>
                        <a:pt x="18931" y="1640"/>
                      </a:cubicBezTo>
                      <a:cubicBezTo>
                        <a:pt x="18696" y="1640"/>
                        <a:pt x="18421" y="1607"/>
                        <a:pt x="18047" y="1509"/>
                      </a:cubicBezTo>
                      <a:cubicBezTo>
                        <a:pt x="16613" y="1142"/>
                        <a:pt x="14611" y="1075"/>
                        <a:pt x="12210" y="241"/>
                      </a:cubicBezTo>
                      <a:cubicBezTo>
                        <a:pt x="11846" y="126"/>
                        <a:pt x="11564" y="78"/>
                        <a:pt x="11343" y="78"/>
                      </a:cubicBezTo>
                      <a:cubicBezTo>
                        <a:pt x="10134" y="78"/>
                        <a:pt x="10714" y="1518"/>
                        <a:pt x="9573" y="1518"/>
                      </a:cubicBezTo>
                      <a:cubicBezTo>
                        <a:pt x="9521" y="1518"/>
                        <a:pt x="9466" y="1515"/>
                        <a:pt x="9408" y="1509"/>
                      </a:cubicBezTo>
                      <a:cubicBezTo>
                        <a:pt x="8374" y="1403"/>
                        <a:pt x="7767" y="1258"/>
                        <a:pt x="7006" y="1258"/>
                      </a:cubicBezTo>
                      <a:cubicBezTo>
                        <a:pt x="6563" y="1258"/>
                        <a:pt x="6067" y="1307"/>
                        <a:pt x="5405" y="1442"/>
                      </a:cubicBezTo>
                      <a:cubicBezTo>
                        <a:pt x="4788" y="1590"/>
                        <a:pt x="4593" y="1637"/>
                        <a:pt x="4532" y="1637"/>
                      </a:cubicBezTo>
                      <a:cubicBezTo>
                        <a:pt x="4428" y="1637"/>
                        <a:pt x="4710" y="1501"/>
                        <a:pt x="3948" y="1501"/>
                      </a:cubicBezTo>
                      <a:cubicBezTo>
                        <a:pt x="3851" y="1501"/>
                        <a:pt x="3737" y="1504"/>
                        <a:pt x="3603" y="1509"/>
                      </a:cubicBezTo>
                      <a:cubicBezTo>
                        <a:pt x="3581" y="1509"/>
                        <a:pt x="3559" y="1509"/>
                        <a:pt x="3536" y="1509"/>
                      </a:cubicBezTo>
                      <a:cubicBezTo>
                        <a:pt x="1789" y="1509"/>
                        <a:pt x="1" y="241"/>
                        <a:pt x="1" y="241"/>
                      </a:cubicBezTo>
                      <a:lnTo>
                        <a:pt x="1" y="6078"/>
                      </a:lnTo>
                      <a:lnTo>
                        <a:pt x="1" y="15118"/>
                      </a:lnTo>
                      <a:lnTo>
                        <a:pt x="1" y="40503"/>
                      </a:lnTo>
                      <a:lnTo>
                        <a:pt x="1" y="43906"/>
                      </a:lnTo>
                      <a:lnTo>
                        <a:pt x="1" y="46574"/>
                      </a:lnTo>
                      <a:cubicBezTo>
                        <a:pt x="1" y="46574"/>
                        <a:pt x="1009" y="46500"/>
                        <a:pt x="2274" y="46500"/>
                      </a:cubicBezTo>
                      <a:cubicBezTo>
                        <a:pt x="2907" y="46500"/>
                        <a:pt x="3603" y="46519"/>
                        <a:pt x="4271" y="46574"/>
                      </a:cubicBezTo>
                      <a:cubicBezTo>
                        <a:pt x="4693" y="46609"/>
                        <a:pt x="5046" y="46622"/>
                        <a:pt x="5359" y="46622"/>
                      </a:cubicBezTo>
                      <a:cubicBezTo>
                        <a:pt x="6213" y="46622"/>
                        <a:pt x="6765" y="46526"/>
                        <a:pt x="7619" y="46526"/>
                      </a:cubicBezTo>
                      <a:cubicBezTo>
                        <a:pt x="7931" y="46526"/>
                        <a:pt x="8284" y="46539"/>
                        <a:pt x="8707" y="46574"/>
                      </a:cubicBezTo>
                      <a:cubicBezTo>
                        <a:pt x="9789" y="46664"/>
                        <a:pt x="10179" y="46725"/>
                        <a:pt x="10467" y="46725"/>
                      </a:cubicBezTo>
                      <a:cubicBezTo>
                        <a:pt x="10712" y="46725"/>
                        <a:pt x="10883" y="46681"/>
                        <a:pt x="11342" y="46574"/>
                      </a:cubicBezTo>
                      <a:cubicBezTo>
                        <a:pt x="11478" y="46538"/>
                        <a:pt x="11636" y="46523"/>
                        <a:pt x="11814" y="46523"/>
                      </a:cubicBezTo>
                      <a:cubicBezTo>
                        <a:pt x="12594" y="46523"/>
                        <a:pt x="13770" y="46805"/>
                        <a:pt x="15223" y="46805"/>
                      </a:cubicBezTo>
                      <a:cubicBezTo>
                        <a:pt x="15888" y="46805"/>
                        <a:pt x="16611" y="46746"/>
                        <a:pt x="17380" y="46574"/>
                      </a:cubicBezTo>
                      <a:cubicBezTo>
                        <a:pt x="20182" y="45940"/>
                        <a:pt x="21583" y="45206"/>
                        <a:pt x="24618" y="44940"/>
                      </a:cubicBezTo>
                      <a:cubicBezTo>
                        <a:pt x="24797" y="44926"/>
                        <a:pt x="24963" y="44919"/>
                        <a:pt x="25117" y="44919"/>
                      </a:cubicBezTo>
                      <a:cubicBezTo>
                        <a:pt x="27478" y="44919"/>
                        <a:pt x="26998" y="46448"/>
                        <a:pt x="28447" y="46448"/>
                      </a:cubicBezTo>
                      <a:cubicBezTo>
                        <a:pt x="28502" y="46448"/>
                        <a:pt x="28560" y="46445"/>
                        <a:pt x="28621" y="46441"/>
                      </a:cubicBezTo>
                      <a:cubicBezTo>
                        <a:pt x="29284" y="46379"/>
                        <a:pt x="30006" y="46359"/>
                        <a:pt x="30734" y="46359"/>
                      </a:cubicBezTo>
                      <a:cubicBezTo>
                        <a:pt x="31982" y="46359"/>
                        <a:pt x="33247" y="46420"/>
                        <a:pt x="34259" y="46441"/>
                      </a:cubicBezTo>
                      <a:cubicBezTo>
                        <a:pt x="35893" y="46507"/>
                        <a:pt x="38495" y="47608"/>
                        <a:pt x="39696" y="48008"/>
                      </a:cubicBezTo>
                      <a:cubicBezTo>
                        <a:pt x="39780" y="48034"/>
                        <a:pt x="39873" y="48046"/>
                        <a:pt x="39973" y="48046"/>
                      </a:cubicBezTo>
                      <a:cubicBezTo>
                        <a:pt x="41294" y="48046"/>
                        <a:pt x="43938" y="45931"/>
                        <a:pt x="47101" y="45373"/>
                      </a:cubicBezTo>
                      <a:cubicBezTo>
                        <a:pt x="50537" y="44739"/>
                        <a:pt x="51538" y="45006"/>
                        <a:pt x="54373" y="44206"/>
                      </a:cubicBezTo>
                      <a:cubicBezTo>
                        <a:pt x="56937" y="43464"/>
                        <a:pt x="56640" y="42179"/>
                        <a:pt x="58332" y="42179"/>
                      </a:cubicBezTo>
                      <a:cubicBezTo>
                        <a:pt x="58466" y="42179"/>
                        <a:pt x="58614" y="42187"/>
                        <a:pt x="58776" y="42204"/>
                      </a:cubicBezTo>
                      <a:cubicBezTo>
                        <a:pt x="60933" y="42397"/>
                        <a:pt x="65480" y="45385"/>
                        <a:pt x="67805" y="45385"/>
                      </a:cubicBezTo>
                      <a:cubicBezTo>
                        <a:pt x="67889" y="45385"/>
                        <a:pt x="67971" y="45381"/>
                        <a:pt x="68049" y="45373"/>
                      </a:cubicBezTo>
                      <a:cubicBezTo>
                        <a:pt x="69410" y="45208"/>
                        <a:pt x="70147" y="44878"/>
                        <a:pt x="70952" y="44878"/>
                      </a:cubicBezTo>
                      <a:cubicBezTo>
                        <a:pt x="71449" y="44878"/>
                        <a:pt x="71973" y="45004"/>
                        <a:pt x="72686" y="45373"/>
                      </a:cubicBezTo>
                      <a:cubicBezTo>
                        <a:pt x="73406" y="45767"/>
                        <a:pt x="73805" y="45907"/>
                        <a:pt x="74187" y="45907"/>
                      </a:cubicBezTo>
                      <a:cubicBezTo>
                        <a:pt x="74744" y="45907"/>
                        <a:pt x="75265" y="45611"/>
                        <a:pt x="76689" y="45373"/>
                      </a:cubicBezTo>
                      <a:cubicBezTo>
                        <a:pt x="77640" y="45199"/>
                        <a:pt x="78344" y="45138"/>
                        <a:pt x="78965" y="45138"/>
                      </a:cubicBezTo>
                      <a:cubicBezTo>
                        <a:pt x="79889" y="45138"/>
                        <a:pt x="80628" y="45273"/>
                        <a:pt x="81726" y="45373"/>
                      </a:cubicBezTo>
                      <a:cubicBezTo>
                        <a:pt x="83376" y="45526"/>
                        <a:pt x="83179" y="46603"/>
                        <a:pt x="85134" y="46603"/>
                      </a:cubicBezTo>
                      <a:cubicBezTo>
                        <a:pt x="85313" y="46603"/>
                        <a:pt x="85510" y="46594"/>
                        <a:pt x="85729" y="46574"/>
                      </a:cubicBezTo>
                      <a:cubicBezTo>
                        <a:pt x="86900" y="46456"/>
                        <a:pt x="87584" y="46409"/>
                        <a:pt x="88143" y="46409"/>
                      </a:cubicBezTo>
                      <a:cubicBezTo>
                        <a:pt x="88842" y="46409"/>
                        <a:pt x="89346" y="46481"/>
                        <a:pt x="90365" y="46574"/>
                      </a:cubicBezTo>
                      <a:cubicBezTo>
                        <a:pt x="90617" y="46598"/>
                        <a:pt x="90832" y="46607"/>
                        <a:pt x="91021" y="46607"/>
                      </a:cubicBezTo>
                      <a:cubicBezTo>
                        <a:pt x="91807" y="46607"/>
                        <a:pt x="92135" y="46442"/>
                        <a:pt x="92664" y="46442"/>
                      </a:cubicBezTo>
                      <a:cubicBezTo>
                        <a:pt x="92904" y="46442"/>
                        <a:pt x="93184" y="46476"/>
                        <a:pt x="93568" y="46574"/>
                      </a:cubicBezTo>
                      <a:cubicBezTo>
                        <a:pt x="94969" y="46941"/>
                        <a:pt x="96970" y="46974"/>
                        <a:pt x="99405" y="47808"/>
                      </a:cubicBezTo>
                      <a:cubicBezTo>
                        <a:pt x="99777" y="47932"/>
                        <a:pt x="100062" y="47984"/>
                        <a:pt x="100285" y="47984"/>
                      </a:cubicBezTo>
                      <a:cubicBezTo>
                        <a:pt x="101449" y="47984"/>
                        <a:pt x="100907" y="46565"/>
                        <a:pt x="102042" y="46565"/>
                      </a:cubicBezTo>
                      <a:cubicBezTo>
                        <a:pt x="102093" y="46565"/>
                        <a:pt x="102148" y="46568"/>
                        <a:pt x="102207" y="46574"/>
                      </a:cubicBezTo>
                      <a:cubicBezTo>
                        <a:pt x="103184" y="46676"/>
                        <a:pt x="103788" y="46802"/>
                        <a:pt x="104519" y="46802"/>
                      </a:cubicBezTo>
                      <a:cubicBezTo>
                        <a:pt x="104987" y="46802"/>
                        <a:pt x="105507" y="46751"/>
                        <a:pt x="106210" y="46607"/>
                      </a:cubicBezTo>
                      <a:cubicBezTo>
                        <a:pt x="106808" y="46472"/>
                        <a:pt x="107001" y="46428"/>
                        <a:pt x="107064" y="46428"/>
                      </a:cubicBezTo>
                      <a:cubicBezTo>
                        <a:pt x="107179" y="46428"/>
                        <a:pt x="106853" y="46576"/>
                        <a:pt x="107779" y="46576"/>
                      </a:cubicBezTo>
                      <a:cubicBezTo>
                        <a:pt x="107839" y="46576"/>
                        <a:pt x="107906" y="46575"/>
                        <a:pt x="107978" y="46574"/>
                      </a:cubicBezTo>
                      <a:cubicBezTo>
                        <a:pt x="108001" y="46574"/>
                        <a:pt x="108025" y="46573"/>
                        <a:pt x="108048" y="46573"/>
                      </a:cubicBezTo>
                      <a:cubicBezTo>
                        <a:pt x="109827" y="46573"/>
                        <a:pt x="111614" y="47808"/>
                        <a:pt x="111614" y="47808"/>
                      </a:cubicBezTo>
                      <a:lnTo>
                        <a:pt x="111614" y="43906"/>
                      </a:lnTo>
                      <a:lnTo>
                        <a:pt x="111614" y="32931"/>
                      </a:lnTo>
                      <a:lnTo>
                        <a:pt x="111614" y="7580"/>
                      </a:lnTo>
                      <a:lnTo>
                        <a:pt x="111614" y="6112"/>
                      </a:lnTo>
                      <a:lnTo>
                        <a:pt x="111614" y="1542"/>
                      </a:lnTo>
                      <a:cubicBezTo>
                        <a:pt x="111611" y="1539"/>
                        <a:pt x="111587" y="1537"/>
                        <a:pt x="111545" y="1537"/>
                      </a:cubicBezTo>
                      <a:cubicBezTo>
                        <a:pt x="111301" y="1537"/>
                        <a:pt x="110433" y="1584"/>
                        <a:pt x="109378" y="1584"/>
                      </a:cubicBezTo>
                      <a:cubicBezTo>
                        <a:pt x="108726" y="1584"/>
                        <a:pt x="108002" y="1566"/>
                        <a:pt x="107311" y="1509"/>
                      </a:cubicBezTo>
                      <a:cubicBezTo>
                        <a:pt x="106888" y="1473"/>
                        <a:pt x="106536" y="1460"/>
                        <a:pt x="106226" y="1460"/>
                      </a:cubicBezTo>
                      <a:cubicBezTo>
                        <a:pt x="105379" y="1460"/>
                        <a:pt x="104840" y="1557"/>
                        <a:pt x="103992" y="1557"/>
                      </a:cubicBezTo>
                      <a:cubicBezTo>
                        <a:pt x="103682" y="1557"/>
                        <a:pt x="103331" y="1544"/>
                        <a:pt x="102908" y="1509"/>
                      </a:cubicBezTo>
                      <a:cubicBezTo>
                        <a:pt x="101796" y="1416"/>
                        <a:pt x="101415" y="1344"/>
                        <a:pt x="101124" y="1344"/>
                      </a:cubicBezTo>
                      <a:cubicBezTo>
                        <a:pt x="100892" y="1344"/>
                        <a:pt x="100717" y="1390"/>
                        <a:pt x="100272" y="1509"/>
                      </a:cubicBezTo>
                      <a:cubicBezTo>
                        <a:pt x="100148" y="1538"/>
                        <a:pt x="100005" y="1550"/>
                        <a:pt x="99845" y="1550"/>
                      </a:cubicBezTo>
                      <a:cubicBezTo>
                        <a:pt x="99073" y="1550"/>
                        <a:pt x="97899" y="1272"/>
                        <a:pt x="96442" y="1272"/>
                      </a:cubicBezTo>
                      <a:cubicBezTo>
                        <a:pt x="95763" y="1272"/>
                        <a:pt x="95024" y="1332"/>
                        <a:pt x="94235" y="1509"/>
                      </a:cubicBezTo>
                      <a:cubicBezTo>
                        <a:pt x="93474" y="1681"/>
                        <a:pt x="92815" y="1740"/>
                        <a:pt x="92197" y="1740"/>
                      </a:cubicBezTo>
                      <a:cubicBezTo>
                        <a:pt x="90845" y="1740"/>
                        <a:pt x="89692" y="1458"/>
                        <a:pt x="88116" y="1458"/>
                      </a:cubicBezTo>
                      <a:cubicBezTo>
                        <a:pt x="87756" y="1458"/>
                        <a:pt x="87374" y="1472"/>
                        <a:pt x="86963" y="1509"/>
                      </a:cubicBezTo>
                      <a:cubicBezTo>
                        <a:pt x="86786" y="1522"/>
                        <a:pt x="86622" y="1529"/>
                        <a:pt x="86470" y="1529"/>
                      </a:cubicBezTo>
                      <a:cubicBezTo>
                        <a:pt x="84135" y="1529"/>
                        <a:pt x="84615" y="1"/>
                        <a:pt x="83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3190775" y="3979125"/>
                  <a:ext cx="875" cy="5850"/>
                </a:xfrm>
                <a:custGeom>
                  <a:avLst/>
                  <a:gdLst/>
                  <a:ahLst/>
                  <a:cxnLst/>
                  <a:rect l="l" t="t" r="r" b="b"/>
                  <a:pathLst>
                    <a:path w="35" h="234" extrusionOk="0">
                      <a:moveTo>
                        <a:pt x="1" y="0"/>
                      </a:moveTo>
                      <a:lnTo>
                        <a:pt x="1" y="234"/>
                      </a:lnTo>
                      <a:cubicBezTo>
                        <a:pt x="1" y="167"/>
                        <a:pt x="34" y="134"/>
                        <a:pt x="34" y="101"/>
                      </a:cubicBezTo>
                      <a:cubicBezTo>
                        <a:pt x="1" y="67"/>
                        <a:pt x="1" y="0"/>
                        <a:pt x="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270000" y="3981625"/>
                  <a:ext cx="20875" cy="10025"/>
                </a:xfrm>
                <a:custGeom>
                  <a:avLst/>
                  <a:gdLst/>
                  <a:ahLst/>
                  <a:cxnLst/>
                  <a:rect l="l" t="t" r="r" b="b"/>
                  <a:pathLst>
                    <a:path w="835" h="401" extrusionOk="0">
                      <a:moveTo>
                        <a:pt x="1" y="1"/>
                      </a:moveTo>
                      <a:cubicBezTo>
                        <a:pt x="1" y="234"/>
                        <a:pt x="201" y="401"/>
                        <a:pt x="401" y="401"/>
                      </a:cubicBezTo>
                      <a:cubicBezTo>
                        <a:pt x="668" y="401"/>
                        <a:pt x="835" y="234"/>
                        <a:pt x="8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370075" y="3976625"/>
                  <a:ext cx="21700" cy="15025"/>
                </a:xfrm>
                <a:custGeom>
                  <a:avLst/>
                  <a:gdLst/>
                  <a:ahLst/>
                  <a:cxnLst/>
                  <a:rect l="l" t="t" r="r" b="b"/>
                  <a:pathLst>
                    <a:path w="868" h="601" extrusionOk="0">
                      <a:moveTo>
                        <a:pt x="67" y="0"/>
                      </a:moveTo>
                      <a:cubicBezTo>
                        <a:pt x="34" y="67"/>
                        <a:pt x="1" y="100"/>
                        <a:pt x="1" y="234"/>
                      </a:cubicBezTo>
                      <a:cubicBezTo>
                        <a:pt x="34" y="434"/>
                        <a:pt x="201" y="601"/>
                        <a:pt x="468" y="601"/>
                      </a:cubicBezTo>
                      <a:cubicBezTo>
                        <a:pt x="701" y="601"/>
                        <a:pt x="868" y="401"/>
                        <a:pt x="868" y="201"/>
                      </a:cubicBezTo>
                      <a:cubicBezTo>
                        <a:pt x="868" y="167"/>
                        <a:pt x="868" y="67"/>
                        <a:pt x="835" y="34"/>
                      </a:cubicBezTo>
                      <a:cubicBezTo>
                        <a:pt x="568" y="0"/>
                        <a:pt x="334" y="0"/>
                        <a:pt x="67"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470975" y="3970775"/>
                  <a:ext cx="20875" cy="20875"/>
                </a:xfrm>
                <a:custGeom>
                  <a:avLst/>
                  <a:gdLst/>
                  <a:ahLst/>
                  <a:cxnLst/>
                  <a:rect l="l" t="t" r="r" b="b"/>
                  <a:pathLst>
                    <a:path w="835" h="835" extrusionOk="0">
                      <a:moveTo>
                        <a:pt x="434" y="1"/>
                      </a:moveTo>
                      <a:cubicBezTo>
                        <a:pt x="168" y="1"/>
                        <a:pt x="1" y="234"/>
                        <a:pt x="1" y="435"/>
                      </a:cubicBezTo>
                      <a:cubicBezTo>
                        <a:pt x="1" y="668"/>
                        <a:pt x="201" y="835"/>
                        <a:pt x="434" y="835"/>
                      </a:cubicBezTo>
                      <a:cubicBezTo>
                        <a:pt x="635" y="835"/>
                        <a:pt x="835" y="635"/>
                        <a:pt x="835" y="435"/>
                      </a:cubicBezTo>
                      <a:cubicBezTo>
                        <a:pt x="835"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571900" y="3970775"/>
                  <a:ext cx="20850" cy="20875"/>
                </a:xfrm>
                <a:custGeom>
                  <a:avLst/>
                  <a:gdLst/>
                  <a:ahLst/>
                  <a:cxnLst/>
                  <a:rect l="l" t="t" r="r" b="b"/>
                  <a:pathLst>
                    <a:path w="834" h="835" extrusionOk="0">
                      <a:moveTo>
                        <a:pt x="434" y="1"/>
                      </a:moveTo>
                      <a:cubicBezTo>
                        <a:pt x="167" y="1"/>
                        <a:pt x="0" y="234"/>
                        <a:pt x="0" y="435"/>
                      </a:cubicBezTo>
                      <a:cubicBezTo>
                        <a:pt x="0" y="668"/>
                        <a:pt x="234" y="835"/>
                        <a:pt x="434" y="835"/>
                      </a:cubicBezTo>
                      <a:cubicBezTo>
                        <a:pt x="634" y="835"/>
                        <a:pt x="834" y="635"/>
                        <a:pt x="834" y="435"/>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671950" y="3981625"/>
                  <a:ext cx="20875" cy="10025"/>
                </a:xfrm>
                <a:custGeom>
                  <a:avLst/>
                  <a:gdLst/>
                  <a:ahLst/>
                  <a:cxnLst/>
                  <a:rect l="l" t="t" r="r" b="b"/>
                  <a:pathLst>
                    <a:path w="835" h="401" extrusionOk="0">
                      <a:moveTo>
                        <a:pt x="835" y="1"/>
                      </a:moveTo>
                      <a:lnTo>
                        <a:pt x="835" y="1"/>
                      </a:lnTo>
                      <a:cubicBezTo>
                        <a:pt x="501" y="34"/>
                        <a:pt x="268" y="67"/>
                        <a:pt x="1" y="134"/>
                      </a:cubicBezTo>
                      <a:cubicBezTo>
                        <a:pt x="101" y="301"/>
                        <a:pt x="234" y="401"/>
                        <a:pt x="435" y="401"/>
                      </a:cubicBezTo>
                      <a:cubicBezTo>
                        <a:pt x="668" y="401"/>
                        <a:pt x="835" y="201"/>
                        <a:pt x="8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772025" y="3984950"/>
                  <a:ext cx="20050" cy="6700"/>
                </a:xfrm>
                <a:custGeom>
                  <a:avLst/>
                  <a:gdLst/>
                  <a:ahLst/>
                  <a:cxnLst/>
                  <a:rect l="l" t="t" r="r" b="b"/>
                  <a:pathLst>
                    <a:path w="802" h="268" extrusionOk="0">
                      <a:moveTo>
                        <a:pt x="1" y="1"/>
                      </a:moveTo>
                      <a:cubicBezTo>
                        <a:pt x="134" y="201"/>
                        <a:pt x="268" y="268"/>
                        <a:pt x="434" y="268"/>
                      </a:cubicBezTo>
                      <a:cubicBezTo>
                        <a:pt x="601" y="268"/>
                        <a:pt x="768" y="168"/>
                        <a:pt x="8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872100" y="3978300"/>
                  <a:ext cx="21700" cy="13350"/>
                </a:xfrm>
                <a:custGeom>
                  <a:avLst/>
                  <a:gdLst/>
                  <a:ahLst/>
                  <a:cxnLst/>
                  <a:rect l="l" t="t" r="r" b="b"/>
                  <a:pathLst>
                    <a:path w="868" h="534" extrusionOk="0">
                      <a:moveTo>
                        <a:pt x="835" y="0"/>
                      </a:moveTo>
                      <a:cubicBezTo>
                        <a:pt x="634" y="0"/>
                        <a:pt x="368" y="0"/>
                        <a:pt x="34" y="33"/>
                      </a:cubicBezTo>
                      <a:cubicBezTo>
                        <a:pt x="34" y="100"/>
                        <a:pt x="1" y="134"/>
                        <a:pt x="1" y="167"/>
                      </a:cubicBezTo>
                      <a:cubicBezTo>
                        <a:pt x="34" y="367"/>
                        <a:pt x="234" y="534"/>
                        <a:pt x="468" y="534"/>
                      </a:cubicBezTo>
                      <a:cubicBezTo>
                        <a:pt x="734" y="534"/>
                        <a:pt x="868" y="334"/>
                        <a:pt x="868" y="134"/>
                      </a:cubicBezTo>
                      <a:cubicBezTo>
                        <a:pt x="868" y="100"/>
                        <a:pt x="868" y="33"/>
                        <a:pt x="8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973850" y="3984950"/>
                  <a:ext cx="18375" cy="6700"/>
                </a:xfrm>
                <a:custGeom>
                  <a:avLst/>
                  <a:gdLst/>
                  <a:ahLst/>
                  <a:cxnLst/>
                  <a:rect l="l" t="t" r="r" b="b"/>
                  <a:pathLst>
                    <a:path w="735" h="268" extrusionOk="0">
                      <a:moveTo>
                        <a:pt x="0" y="1"/>
                      </a:moveTo>
                      <a:lnTo>
                        <a:pt x="0" y="1"/>
                      </a:lnTo>
                      <a:cubicBezTo>
                        <a:pt x="67" y="201"/>
                        <a:pt x="234" y="268"/>
                        <a:pt x="400" y="268"/>
                      </a:cubicBezTo>
                      <a:cubicBezTo>
                        <a:pt x="567" y="268"/>
                        <a:pt x="701" y="201"/>
                        <a:pt x="734" y="68"/>
                      </a:cubicBezTo>
                      <a:cubicBezTo>
                        <a:pt x="501" y="68"/>
                        <a:pt x="234" y="34"/>
                        <a:pt x="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4073925" y="3974950"/>
                  <a:ext cx="21700" cy="16700"/>
                </a:xfrm>
                <a:custGeom>
                  <a:avLst/>
                  <a:gdLst/>
                  <a:ahLst/>
                  <a:cxnLst/>
                  <a:rect l="l" t="t" r="r" b="b"/>
                  <a:pathLst>
                    <a:path w="868" h="668" extrusionOk="0">
                      <a:moveTo>
                        <a:pt x="767" y="1"/>
                      </a:moveTo>
                      <a:cubicBezTo>
                        <a:pt x="567" y="67"/>
                        <a:pt x="300" y="134"/>
                        <a:pt x="33" y="167"/>
                      </a:cubicBezTo>
                      <a:lnTo>
                        <a:pt x="33" y="268"/>
                      </a:lnTo>
                      <a:cubicBezTo>
                        <a:pt x="0" y="501"/>
                        <a:pt x="200" y="668"/>
                        <a:pt x="434" y="668"/>
                      </a:cubicBezTo>
                      <a:cubicBezTo>
                        <a:pt x="701" y="668"/>
                        <a:pt x="867" y="468"/>
                        <a:pt x="867" y="268"/>
                      </a:cubicBezTo>
                      <a:cubicBezTo>
                        <a:pt x="867" y="167"/>
                        <a:pt x="801" y="101"/>
                        <a:pt x="767"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4175650" y="3986625"/>
                  <a:ext cx="12525" cy="5025"/>
                </a:xfrm>
                <a:custGeom>
                  <a:avLst/>
                  <a:gdLst/>
                  <a:ahLst/>
                  <a:cxnLst/>
                  <a:rect l="l" t="t" r="r" b="b"/>
                  <a:pathLst>
                    <a:path w="501" h="201" extrusionOk="0">
                      <a:moveTo>
                        <a:pt x="1" y="1"/>
                      </a:moveTo>
                      <a:cubicBezTo>
                        <a:pt x="101" y="134"/>
                        <a:pt x="201" y="201"/>
                        <a:pt x="368" y="201"/>
                      </a:cubicBezTo>
                      <a:cubicBezTo>
                        <a:pt x="434" y="201"/>
                        <a:pt x="468" y="201"/>
                        <a:pt x="501" y="167"/>
                      </a:cubicBezTo>
                      <a:cubicBezTo>
                        <a:pt x="334" y="134"/>
                        <a:pt x="167" y="101"/>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4274900" y="3981625"/>
                  <a:ext cx="20875" cy="10025"/>
                </a:xfrm>
                <a:custGeom>
                  <a:avLst/>
                  <a:gdLst/>
                  <a:ahLst/>
                  <a:cxnLst/>
                  <a:rect l="l" t="t" r="r" b="b"/>
                  <a:pathLst>
                    <a:path w="835" h="401" extrusionOk="0">
                      <a:moveTo>
                        <a:pt x="200" y="1"/>
                      </a:moveTo>
                      <a:cubicBezTo>
                        <a:pt x="134" y="1"/>
                        <a:pt x="67" y="1"/>
                        <a:pt x="0" y="34"/>
                      </a:cubicBezTo>
                      <a:cubicBezTo>
                        <a:pt x="33" y="234"/>
                        <a:pt x="200" y="401"/>
                        <a:pt x="400" y="401"/>
                      </a:cubicBezTo>
                      <a:cubicBezTo>
                        <a:pt x="667" y="401"/>
                        <a:pt x="834" y="201"/>
                        <a:pt x="8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4787750" y="3980800"/>
                  <a:ext cx="20875" cy="10850"/>
                </a:xfrm>
                <a:custGeom>
                  <a:avLst/>
                  <a:gdLst/>
                  <a:ahLst/>
                  <a:cxnLst/>
                  <a:rect l="l" t="t" r="r" b="b"/>
                  <a:pathLst>
                    <a:path w="835" h="434" extrusionOk="0">
                      <a:moveTo>
                        <a:pt x="835" y="0"/>
                      </a:moveTo>
                      <a:cubicBezTo>
                        <a:pt x="735" y="0"/>
                        <a:pt x="701" y="34"/>
                        <a:pt x="635" y="34"/>
                      </a:cubicBezTo>
                      <a:lnTo>
                        <a:pt x="1" y="167"/>
                      </a:lnTo>
                      <a:cubicBezTo>
                        <a:pt x="34" y="334"/>
                        <a:pt x="201" y="434"/>
                        <a:pt x="401" y="434"/>
                      </a:cubicBezTo>
                      <a:cubicBezTo>
                        <a:pt x="668" y="434"/>
                        <a:pt x="835" y="234"/>
                        <a:pt x="835" y="34"/>
                      </a:cubicBezTo>
                      <a:lnTo>
                        <a:pt x="835" y="0"/>
                      </a:ln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4887825" y="3970775"/>
                  <a:ext cx="20875" cy="20875"/>
                </a:xfrm>
                <a:custGeom>
                  <a:avLst/>
                  <a:gdLst/>
                  <a:ahLst/>
                  <a:cxnLst/>
                  <a:rect l="l" t="t" r="r" b="b"/>
                  <a:pathLst>
                    <a:path w="835" h="835" extrusionOk="0">
                      <a:moveTo>
                        <a:pt x="401" y="1"/>
                      </a:moveTo>
                      <a:cubicBezTo>
                        <a:pt x="167" y="1"/>
                        <a:pt x="1" y="234"/>
                        <a:pt x="1" y="435"/>
                      </a:cubicBezTo>
                      <a:cubicBezTo>
                        <a:pt x="1" y="668"/>
                        <a:pt x="201" y="835"/>
                        <a:pt x="401" y="835"/>
                      </a:cubicBezTo>
                      <a:cubicBezTo>
                        <a:pt x="668" y="835"/>
                        <a:pt x="835" y="635"/>
                        <a:pt x="835" y="435"/>
                      </a:cubicBezTo>
                      <a:cubicBezTo>
                        <a:pt x="835"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4987900" y="3970775"/>
                  <a:ext cx="21700" cy="20875"/>
                </a:xfrm>
                <a:custGeom>
                  <a:avLst/>
                  <a:gdLst/>
                  <a:ahLst/>
                  <a:cxnLst/>
                  <a:rect l="l" t="t" r="r" b="b"/>
                  <a:pathLst>
                    <a:path w="868" h="835" extrusionOk="0">
                      <a:moveTo>
                        <a:pt x="401" y="1"/>
                      </a:moveTo>
                      <a:cubicBezTo>
                        <a:pt x="167" y="1"/>
                        <a:pt x="0" y="234"/>
                        <a:pt x="0" y="435"/>
                      </a:cubicBezTo>
                      <a:cubicBezTo>
                        <a:pt x="0" y="668"/>
                        <a:pt x="201" y="835"/>
                        <a:pt x="401" y="835"/>
                      </a:cubicBezTo>
                      <a:cubicBezTo>
                        <a:pt x="668" y="835"/>
                        <a:pt x="834" y="635"/>
                        <a:pt x="834" y="435"/>
                      </a:cubicBezTo>
                      <a:cubicBezTo>
                        <a:pt x="868"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5088800" y="3970775"/>
                  <a:ext cx="20875" cy="20875"/>
                </a:xfrm>
                <a:custGeom>
                  <a:avLst/>
                  <a:gdLst/>
                  <a:ahLst/>
                  <a:cxnLst/>
                  <a:rect l="l" t="t" r="r" b="b"/>
                  <a:pathLst>
                    <a:path w="835" h="835" extrusionOk="0">
                      <a:moveTo>
                        <a:pt x="434" y="1"/>
                      </a:moveTo>
                      <a:cubicBezTo>
                        <a:pt x="167" y="1"/>
                        <a:pt x="1" y="234"/>
                        <a:pt x="1" y="435"/>
                      </a:cubicBezTo>
                      <a:cubicBezTo>
                        <a:pt x="1" y="668"/>
                        <a:pt x="201" y="835"/>
                        <a:pt x="434" y="835"/>
                      </a:cubicBezTo>
                      <a:cubicBezTo>
                        <a:pt x="668" y="835"/>
                        <a:pt x="835" y="635"/>
                        <a:pt x="835" y="435"/>
                      </a:cubicBezTo>
                      <a:cubicBezTo>
                        <a:pt x="835"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5188875" y="3970775"/>
                  <a:ext cx="20875" cy="20875"/>
                </a:xfrm>
                <a:custGeom>
                  <a:avLst/>
                  <a:gdLst/>
                  <a:ahLst/>
                  <a:cxnLst/>
                  <a:rect l="l" t="t" r="r" b="b"/>
                  <a:pathLst>
                    <a:path w="835" h="835" extrusionOk="0">
                      <a:moveTo>
                        <a:pt x="434" y="1"/>
                      </a:moveTo>
                      <a:cubicBezTo>
                        <a:pt x="167" y="1"/>
                        <a:pt x="1" y="234"/>
                        <a:pt x="1" y="435"/>
                      </a:cubicBezTo>
                      <a:cubicBezTo>
                        <a:pt x="1" y="668"/>
                        <a:pt x="201" y="835"/>
                        <a:pt x="434" y="835"/>
                      </a:cubicBezTo>
                      <a:cubicBezTo>
                        <a:pt x="668" y="835"/>
                        <a:pt x="834" y="635"/>
                        <a:pt x="834" y="435"/>
                      </a:cubicBezTo>
                      <a:cubicBezTo>
                        <a:pt x="834"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289775" y="3970775"/>
                  <a:ext cx="20875" cy="20875"/>
                </a:xfrm>
                <a:custGeom>
                  <a:avLst/>
                  <a:gdLst/>
                  <a:ahLst/>
                  <a:cxnLst/>
                  <a:rect l="l" t="t" r="r" b="b"/>
                  <a:pathLst>
                    <a:path w="835" h="835" extrusionOk="0">
                      <a:moveTo>
                        <a:pt x="434" y="1"/>
                      </a:moveTo>
                      <a:cubicBezTo>
                        <a:pt x="168" y="1"/>
                        <a:pt x="1" y="234"/>
                        <a:pt x="1" y="435"/>
                      </a:cubicBezTo>
                      <a:cubicBezTo>
                        <a:pt x="1" y="668"/>
                        <a:pt x="234" y="835"/>
                        <a:pt x="434" y="835"/>
                      </a:cubicBezTo>
                      <a:cubicBezTo>
                        <a:pt x="668" y="835"/>
                        <a:pt x="835" y="635"/>
                        <a:pt x="835" y="435"/>
                      </a:cubicBezTo>
                      <a:cubicBezTo>
                        <a:pt x="835" y="234"/>
                        <a:pt x="635"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5389850" y="3981250"/>
                  <a:ext cx="20875" cy="10400"/>
                </a:xfrm>
                <a:custGeom>
                  <a:avLst/>
                  <a:gdLst/>
                  <a:ahLst/>
                  <a:cxnLst/>
                  <a:rect l="l" t="t" r="r" b="b"/>
                  <a:pathLst>
                    <a:path w="835" h="416" extrusionOk="0">
                      <a:moveTo>
                        <a:pt x="298" y="1"/>
                      </a:moveTo>
                      <a:cubicBezTo>
                        <a:pt x="201" y="1"/>
                        <a:pt x="101" y="4"/>
                        <a:pt x="1" y="16"/>
                      </a:cubicBezTo>
                      <a:lnTo>
                        <a:pt x="1" y="49"/>
                      </a:lnTo>
                      <a:cubicBezTo>
                        <a:pt x="1" y="249"/>
                        <a:pt x="167" y="416"/>
                        <a:pt x="434" y="416"/>
                      </a:cubicBezTo>
                      <a:cubicBezTo>
                        <a:pt x="668" y="416"/>
                        <a:pt x="835" y="216"/>
                        <a:pt x="835" y="16"/>
                      </a:cubicBezTo>
                      <a:cubicBezTo>
                        <a:pt x="679" y="16"/>
                        <a:pt x="494" y="1"/>
                        <a:pt x="298"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5492425" y="3986625"/>
                  <a:ext cx="16700" cy="5025"/>
                </a:xfrm>
                <a:custGeom>
                  <a:avLst/>
                  <a:gdLst/>
                  <a:ahLst/>
                  <a:cxnLst/>
                  <a:rect l="l" t="t" r="r" b="b"/>
                  <a:pathLst>
                    <a:path w="668" h="201" extrusionOk="0">
                      <a:moveTo>
                        <a:pt x="1" y="1"/>
                      </a:moveTo>
                      <a:cubicBezTo>
                        <a:pt x="67" y="167"/>
                        <a:pt x="201" y="201"/>
                        <a:pt x="334" y="201"/>
                      </a:cubicBezTo>
                      <a:cubicBezTo>
                        <a:pt x="501" y="201"/>
                        <a:pt x="634" y="134"/>
                        <a:pt x="668"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5690075" y="3978300"/>
                  <a:ext cx="22525" cy="13350"/>
                </a:xfrm>
                <a:custGeom>
                  <a:avLst/>
                  <a:gdLst/>
                  <a:ahLst/>
                  <a:cxnLst/>
                  <a:rect l="l" t="t" r="r" b="b"/>
                  <a:pathLst>
                    <a:path w="901" h="534" extrusionOk="0">
                      <a:moveTo>
                        <a:pt x="834" y="0"/>
                      </a:moveTo>
                      <a:cubicBezTo>
                        <a:pt x="734" y="33"/>
                        <a:pt x="567" y="100"/>
                        <a:pt x="267" y="134"/>
                      </a:cubicBezTo>
                      <a:cubicBezTo>
                        <a:pt x="167" y="134"/>
                        <a:pt x="100" y="167"/>
                        <a:pt x="0" y="167"/>
                      </a:cubicBezTo>
                      <a:cubicBezTo>
                        <a:pt x="100" y="367"/>
                        <a:pt x="267" y="534"/>
                        <a:pt x="467" y="534"/>
                      </a:cubicBezTo>
                      <a:cubicBezTo>
                        <a:pt x="734" y="534"/>
                        <a:pt x="901" y="334"/>
                        <a:pt x="901" y="134"/>
                      </a:cubicBezTo>
                      <a:cubicBezTo>
                        <a:pt x="901" y="100"/>
                        <a:pt x="901" y="33"/>
                        <a:pt x="8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792650" y="3981625"/>
                  <a:ext cx="20875" cy="10025"/>
                </a:xfrm>
                <a:custGeom>
                  <a:avLst/>
                  <a:gdLst/>
                  <a:ahLst/>
                  <a:cxnLst/>
                  <a:rect l="l" t="t" r="r" b="b"/>
                  <a:pathLst>
                    <a:path w="835" h="401" extrusionOk="0">
                      <a:moveTo>
                        <a:pt x="834" y="1"/>
                      </a:moveTo>
                      <a:cubicBezTo>
                        <a:pt x="567" y="1"/>
                        <a:pt x="300" y="34"/>
                        <a:pt x="0" y="34"/>
                      </a:cubicBezTo>
                      <a:cubicBezTo>
                        <a:pt x="0" y="301"/>
                        <a:pt x="167" y="401"/>
                        <a:pt x="400" y="401"/>
                      </a:cubicBezTo>
                      <a:cubicBezTo>
                        <a:pt x="634" y="401"/>
                        <a:pt x="834" y="234"/>
                        <a:pt x="8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5892725" y="3982450"/>
                  <a:ext cx="20850" cy="9200"/>
                </a:xfrm>
                <a:custGeom>
                  <a:avLst/>
                  <a:gdLst/>
                  <a:ahLst/>
                  <a:cxnLst/>
                  <a:rect l="l" t="t" r="r" b="b"/>
                  <a:pathLst>
                    <a:path w="834" h="368" extrusionOk="0">
                      <a:moveTo>
                        <a:pt x="0" y="1"/>
                      </a:moveTo>
                      <a:lnTo>
                        <a:pt x="0" y="1"/>
                      </a:lnTo>
                      <a:cubicBezTo>
                        <a:pt x="33" y="268"/>
                        <a:pt x="200" y="368"/>
                        <a:pt x="400" y="368"/>
                      </a:cubicBezTo>
                      <a:cubicBezTo>
                        <a:pt x="634" y="368"/>
                        <a:pt x="801" y="201"/>
                        <a:pt x="834" y="34"/>
                      </a:cubicBezTo>
                      <a:cubicBezTo>
                        <a:pt x="567" y="34"/>
                        <a:pt x="300" y="34"/>
                        <a:pt x="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190775" y="4079200"/>
                  <a:ext cx="875" cy="5850"/>
                </a:xfrm>
                <a:custGeom>
                  <a:avLst/>
                  <a:gdLst/>
                  <a:ahLst/>
                  <a:cxnLst/>
                  <a:rect l="l" t="t" r="r" b="b"/>
                  <a:pathLst>
                    <a:path w="35" h="234" extrusionOk="0">
                      <a:moveTo>
                        <a:pt x="1" y="0"/>
                      </a:moveTo>
                      <a:lnTo>
                        <a:pt x="1" y="234"/>
                      </a:lnTo>
                      <a:cubicBezTo>
                        <a:pt x="1" y="167"/>
                        <a:pt x="34" y="134"/>
                        <a:pt x="34" y="100"/>
                      </a:cubicBezTo>
                      <a:cubicBezTo>
                        <a:pt x="1" y="100"/>
                        <a:pt x="1" y="67"/>
                        <a:pt x="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270000" y="4070850"/>
                  <a:ext cx="21725" cy="20875"/>
                </a:xfrm>
                <a:custGeom>
                  <a:avLst/>
                  <a:gdLst/>
                  <a:ahLst/>
                  <a:cxnLst/>
                  <a:rect l="l" t="t" r="r" b="b"/>
                  <a:pathLst>
                    <a:path w="869" h="835" extrusionOk="0">
                      <a:moveTo>
                        <a:pt x="401" y="1"/>
                      </a:moveTo>
                      <a:cubicBezTo>
                        <a:pt x="168" y="1"/>
                        <a:pt x="1" y="234"/>
                        <a:pt x="1" y="434"/>
                      </a:cubicBezTo>
                      <a:cubicBezTo>
                        <a:pt x="1" y="668"/>
                        <a:pt x="201" y="835"/>
                        <a:pt x="401" y="835"/>
                      </a:cubicBezTo>
                      <a:cubicBezTo>
                        <a:pt x="668" y="835"/>
                        <a:pt x="835" y="635"/>
                        <a:pt x="835" y="434"/>
                      </a:cubicBezTo>
                      <a:cubicBezTo>
                        <a:pt x="868"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370900" y="4070850"/>
                  <a:ext cx="20875" cy="20875"/>
                </a:xfrm>
                <a:custGeom>
                  <a:avLst/>
                  <a:gdLst/>
                  <a:ahLst/>
                  <a:cxnLst/>
                  <a:rect l="l" t="t" r="r" b="b"/>
                  <a:pathLst>
                    <a:path w="835" h="835" extrusionOk="0">
                      <a:moveTo>
                        <a:pt x="435" y="1"/>
                      </a:moveTo>
                      <a:cubicBezTo>
                        <a:pt x="168" y="1"/>
                        <a:pt x="1" y="234"/>
                        <a:pt x="1" y="434"/>
                      </a:cubicBezTo>
                      <a:cubicBezTo>
                        <a:pt x="1" y="668"/>
                        <a:pt x="201" y="835"/>
                        <a:pt x="435" y="835"/>
                      </a:cubicBezTo>
                      <a:cubicBezTo>
                        <a:pt x="668" y="835"/>
                        <a:pt x="835" y="635"/>
                        <a:pt x="835" y="434"/>
                      </a:cubicBezTo>
                      <a:cubicBezTo>
                        <a:pt x="835" y="234"/>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470975" y="4070850"/>
                  <a:ext cx="20875" cy="20875"/>
                </a:xfrm>
                <a:custGeom>
                  <a:avLst/>
                  <a:gdLst/>
                  <a:ahLst/>
                  <a:cxnLst/>
                  <a:rect l="l" t="t" r="r" b="b"/>
                  <a:pathLst>
                    <a:path w="835" h="835" extrusionOk="0">
                      <a:moveTo>
                        <a:pt x="434" y="1"/>
                      </a:moveTo>
                      <a:cubicBezTo>
                        <a:pt x="168" y="1"/>
                        <a:pt x="1" y="234"/>
                        <a:pt x="1" y="434"/>
                      </a:cubicBezTo>
                      <a:cubicBezTo>
                        <a:pt x="1" y="668"/>
                        <a:pt x="201" y="835"/>
                        <a:pt x="434" y="835"/>
                      </a:cubicBezTo>
                      <a:cubicBezTo>
                        <a:pt x="635" y="835"/>
                        <a:pt x="835" y="635"/>
                        <a:pt x="835" y="434"/>
                      </a:cubicBezTo>
                      <a:cubicBezTo>
                        <a:pt x="835"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3571900" y="4070850"/>
                  <a:ext cx="20850" cy="20875"/>
                </a:xfrm>
                <a:custGeom>
                  <a:avLst/>
                  <a:gdLst/>
                  <a:ahLst/>
                  <a:cxnLst/>
                  <a:rect l="l" t="t" r="r" b="b"/>
                  <a:pathLst>
                    <a:path w="834" h="835" extrusionOk="0">
                      <a:moveTo>
                        <a:pt x="434" y="1"/>
                      </a:moveTo>
                      <a:cubicBezTo>
                        <a:pt x="167" y="1"/>
                        <a:pt x="0" y="234"/>
                        <a:pt x="0" y="434"/>
                      </a:cubicBezTo>
                      <a:cubicBezTo>
                        <a:pt x="0" y="668"/>
                        <a:pt x="234" y="835"/>
                        <a:pt x="434" y="835"/>
                      </a:cubicBezTo>
                      <a:cubicBezTo>
                        <a:pt x="634" y="835"/>
                        <a:pt x="834" y="635"/>
                        <a:pt x="834" y="434"/>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3671950" y="4070850"/>
                  <a:ext cx="20875" cy="20875"/>
                </a:xfrm>
                <a:custGeom>
                  <a:avLst/>
                  <a:gdLst/>
                  <a:ahLst/>
                  <a:cxnLst/>
                  <a:rect l="l" t="t" r="r" b="b"/>
                  <a:pathLst>
                    <a:path w="835" h="835" extrusionOk="0">
                      <a:moveTo>
                        <a:pt x="435" y="1"/>
                      </a:moveTo>
                      <a:cubicBezTo>
                        <a:pt x="168" y="1"/>
                        <a:pt x="1" y="234"/>
                        <a:pt x="1" y="434"/>
                      </a:cubicBezTo>
                      <a:cubicBezTo>
                        <a:pt x="1" y="668"/>
                        <a:pt x="234" y="835"/>
                        <a:pt x="435" y="835"/>
                      </a:cubicBezTo>
                      <a:cubicBezTo>
                        <a:pt x="668" y="835"/>
                        <a:pt x="835" y="635"/>
                        <a:pt x="835" y="434"/>
                      </a:cubicBezTo>
                      <a:cubicBezTo>
                        <a:pt x="835" y="234"/>
                        <a:pt x="668"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772025" y="4070850"/>
                  <a:ext cx="22550" cy="20875"/>
                </a:xfrm>
                <a:custGeom>
                  <a:avLst/>
                  <a:gdLst/>
                  <a:ahLst/>
                  <a:cxnLst/>
                  <a:rect l="l" t="t" r="r" b="b"/>
                  <a:pathLst>
                    <a:path w="902" h="835" extrusionOk="0">
                      <a:moveTo>
                        <a:pt x="434" y="1"/>
                      </a:moveTo>
                      <a:cubicBezTo>
                        <a:pt x="168" y="1"/>
                        <a:pt x="1" y="234"/>
                        <a:pt x="1" y="434"/>
                      </a:cubicBezTo>
                      <a:cubicBezTo>
                        <a:pt x="1" y="668"/>
                        <a:pt x="234" y="835"/>
                        <a:pt x="434" y="835"/>
                      </a:cubicBezTo>
                      <a:cubicBezTo>
                        <a:pt x="668" y="835"/>
                        <a:pt x="835" y="635"/>
                        <a:pt x="835" y="434"/>
                      </a:cubicBezTo>
                      <a:cubicBezTo>
                        <a:pt x="901"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3872925" y="4070850"/>
                  <a:ext cx="20875" cy="20875"/>
                </a:xfrm>
                <a:custGeom>
                  <a:avLst/>
                  <a:gdLst/>
                  <a:ahLst/>
                  <a:cxnLst/>
                  <a:rect l="l" t="t" r="r" b="b"/>
                  <a:pathLst>
                    <a:path w="835" h="835" extrusionOk="0">
                      <a:moveTo>
                        <a:pt x="435" y="1"/>
                      </a:moveTo>
                      <a:cubicBezTo>
                        <a:pt x="168" y="1"/>
                        <a:pt x="1" y="234"/>
                        <a:pt x="1" y="434"/>
                      </a:cubicBezTo>
                      <a:cubicBezTo>
                        <a:pt x="1" y="668"/>
                        <a:pt x="234" y="835"/>
                        <a:pt x="435" y="835"/>
                      </a:cubicBezTo>
                      <a:cubicBezTo>
                        <a:pt x="701" y="835"/>
                        <a:pt x="835" y="635"/>
                        <a:pt x="835" y="434"/>
                      </a:cubicBezTo>
                      <a:cubicBezTo>
                        <a:pt x="835" y="234"/>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3973850" y="4070850"/>
                  <a:ext cx="20875" cy="20875"/>
                </a:xfrm>
                <a:custGeom>
                  <a:avLst/>
                  <a:gdLst/>
                  <a:ahLst/>
                  <a:cxnLst/>
                  <a:rect l="l" t="t" r="r" b="b"/>
                  <a:pathLst>
                    <a:path w="835" h="835" extrusionOk="0">
                      <a:moveTo>
                        <a:pt x="400" y="1"/>
                      </a:moveTo>
                      <a:cubicBezTo>
                        <a:pt x="134" y="1"/>
                        <a:pt x="0" y="234"/>
                        <a:pt x="0" y="434"/>
                      </a:cubicBezTo>
                      <a:cubicBezTo>
                        <a:pt x="0" y="668"/>
                        <a:pt x="200" y="835"/>
                        <a:pt x="400" y="835"/>
                      </a:cubicBezTo>
                      <a:cubicBezTo>
                        <a:pt x="667" y="835"/>
                        <a:pt x="834" y="635"/>
                        <a:pt x="834" y="434"/>
                      </a:cubicBezTo>
                      <a:cubicBezTo>
                        <a:pt x="834" y="234"/>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4074750" y="4070850"/>
                  <a:ext cx="20875" cy="20875"/>
                </a:xfrm>
                <a:custGeom>
                  <a:avLst/>
                  <a:gdLst/>
                  <a:ahLst/>
                  <a:cxnLst/>
                  <a:rect l="l" t="t" r="r" b="b"/>
                  <a:pathLst>
                    <a:path w="835" h="835" extrusionOk="0">
                      <a:moveTo>
                        <a:pt x="401" y="1"/>
                      </a:moveTo>
                      <a:cubicBezTo>
                        <a:pt x="167" y="1"/>
                        <a:pt x="0" y="234"/>
                        <a:pt x="0" y="434"/>
                      </a:cubicBezTo>
                      <a:cubicBezTo>
                        <a:pt x="0" y="668"/>
                        <a:pt x="201" y="835"/>
                        <a:pt x="401" y="835"/>
                      </a:cubicBezTo>
                      <a:cubicBezTo>
                        <a:pt x="668" y="835"/>
                        <a:pt x="834" y="635"/>
                        <a:pt x="834" y="434"/>
                      </a:cubicBezTo>
                      <a:cubicBezTo>
                        <a:pt x="834" y="234"/>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4174825" y="4070850"/>
                  <a:ext cx="20875" cy="20875"/>
                </a:xfrm>
                <a:custGeom>
                  <a:avLst/>
                  <a:gdLst/>
                  <a:ahLst/>
                  <a:cxnLst/>
                  <a:rect l="l" t="t" r="r" b="b"/>
                  <a:pathLst>
                    <a:path w="835" h="835" extrusionOk="0">
                      <a:moveTo>
                        <a:pt x="401" y="1"/>
                      </a:moveTo>
                      <a:cubicBezTo>
                        <a:pt x="167" y="1"/>
                        <a:pt x="0" y="234"/>
                        <a:pt x="0" y="434"/>
                      </a:cubicBezTo>
                      <a:cubicBezTo>
                        <a:pt x="0" y="668"/>
                        <a:pt x="200" y="835"/>
                        <a:pt x="401" y="835"/>
                      </a:cubicBezTo>
                      <a:cubicBezTo>
                        <a:pt x="667" y="835"/>
                        <a:pt x="834" y="635"/>
                        <a:pt x="834" y="434"/>
                      </a:cubicBezTo>
                      <a:cubicBezTo>
                        <a:pt x="834" y="234"/>
                        <a:pt x="667"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4274900" y="4070850"/>
                  <a:ext cx="21700" cy="20875"/>
                </a:xfrm>
                <a:custGeom>
                  <a:avLst/>
                  <a:gdLst/>
                  <a:ahLst/>
                  <a:cxnLst/>
                  <a:rect l="l" t="t" r="r" b="b"/>
                  <a:pathLst>
                    <a:path w="868" h="835" extrusionOk="0">
                      <a:moveTo>
                        <a:pt x="400" y="1"/>
                      </a:moveTo>
                      <a:cubicBezTo>
                        <a:pt x="167" y="1"/>
                        <a:pt x="0" y="234"/>
                        <a:pt x="0" y="434"/>
                      </a:cubicBezTo>
                      <a:cubicBezTo>
                        <a:pt x="0" y="668"/>
                        <a:pt x="200" y="835"/>
                        <a:pt x="400" y="835"/>
                      </a:cubicBezTo>
                      <a:cubicBezTo>
                        <a:pt x="667" y="835"/>
                        <a:pt x="834" y="635"/>
                        <a:pt x="834" y="434"/>
                      </a:cubicBezTo>
                      <a:cubicBezTo>
                        <a:pt x="867" y="234"/>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4375800" y="4070850"/>
                  <a:ext cx="20875" cy="20875"/>
                </a:xfrm>
                <a:custGeom>
                  <a:avLst/>
                  <a:gdLst/>
                  <a:ahLst/>
                  <a:cxnLst/>
                  <a:rect l="l" t="t" r="r" b="b"/>
                  <a:pathLst>
                    <a:path w="835" h="835" extrusionOk="0">
                      <a:moveTo>
                        <a:pt x="434" y="1"/>
                      </a:moveTo>
                      <a:cubicBezTo>
                        <a:pt x="167" y="1"/>
                        <a:pt x="0" y="234"/>
                        <a:pt x="0" y="434"/>
                      </a:cubicBezTo>
                      <a:cubicBezTo>
                        <a:pt x="0" y="668"/>
                        <a:pt x="200" y="835"/>
                        <a:pt x="434" y="835"/>
                      </a:cubicBezTo>
                      <a:cubicBezTo>
                        <a:pt x="667" y="835"/>
                        <a:pt x="834" y="635"/>
                        <a:pt x="834" y="434"/>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4475875" y="4070850"/>
                  <a:ext cx="20875" cy="20875"/>
                </a:xfrm>
                <a:custGeom>
                  <a:avLst/>
                  <a:gdLst/>
                  <a:ahLst/>
                  <a:cxnLst/>
                  <a:rect l="l" t="t" r="r" b="b"/>
                  <a:pathLst>
                    <a:path w="835" h="835" extrusionOk="0">
                      <a:moveTo>
                        <a:pt x="434" y="1"/>
                      </a:moveTo>
                      <a:cubicBezTo>
                        <a:pt x="167" y="1"/>
                        <a:pt x="0" y="234"/>
                        <a:pt x="0" y="434"/>
                      </a:cubicBezTo>
                      <a:cubicBezTo>
                        <a:pt x="0" y="668"/>
                        <a:pt x="200" y="835"/>
                        <a:pt x="434" y="835"/>
                      </a:cubicBezTo>
                      <a:cubicBezTo>
                        <a:pt x="667" y="835"/>
                        <a:pt x="834" y="635"/>
                        <a:pt x="834" y="434"/>
                      </a:cubicBezTo>
                      <a:cubicBezTo>
                        <a:pt x="834" y="234"/>
                        <a:pt x="667"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4576775" y="4070850"/>
                  <a:ext cx="20875" cy="20875"/>
                </a:xfrm>
                <a:custGeom>
                  <a:avLst/>
                  <a:gdLst/>
                  <a:ahLst/>
                  <a:cxnLst/>
                  <a:rect l="l" t="t" r="r" b="b"/>
                  <a:pathLst>
                    <a:path w="835" h="835" extrusionOk="0">
                      <a:moveTo>
                        <a:pt x="434" y="1"/>
                      </a:moveTo>
                      <a:cubicBezTo>
                        <a:pt x="167" y="1"/>
                        <a:pt x="0" y="234"/>
                        <a:pt x="0" y="434"/>
                      </a:cubicBezTo>
                      <a:cubicBezTo>
                        <a:pt x="0" y="668"/>
                        <a:pt x="201" y="835"/>
                        <a:pt x="434" y="835"/>
                      </a:cubicBezTo>
                      <a:cubicBezTo>
                        <a:pt x="668" y="835"/>
                        <a:pt x="834" y="635"/>
                        <a:pt x="834" y="434"/>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4686850" y="4070850"/>
                  <a:ext cx="20875" cy="20875"/>
                </a:xfrm>
                <a:custGeom>
                  <a:avLst/>
                  <a:gdLst/>
                  <a:ahLst/>
                  <a:cxnLst/>
                  <a:rect l="l" t="t" r="r" b="b"/>
                  <a:pathLst>
                    <a:path w="835" h="835" extrusionOk="0">
                      <a:moveTo>
                        <a:pt x="401" y="1"/>
                      </a:moveTo>
                      <a:cubicBezTo>
                        <a:pt x="134" y="1"/>
                        <a:pt x="1" y="234"/>
                        <a:pt x="1" y="434"/>
                      </a:cubicBezTo>
                      <a:cubicBezTo>
                        <a:pt x="1" y="668"/>
                        <a:pt x="201" y="835"/>
                        <a:pt x="401" y="835"/>
                      </a:cubicBezTo>
                      <a:cubicBezTo>
                        <a:pt x="668" y="835"/>
                        <a:pt x="834" y="635"/>
                        <a:pt x="834" y="434"/>
                      </a:cubicBezTo>
                      <a:cubicBezTo>
                        <a:pt x="834"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787750" y="4070850"/>
                  <a:ext cx="20875" cy="20875"/>
                </a:xfrm>
                <a:custGeom>
                  <a:avLst/>
                  <a:gdLst/>
                  <a:ahLst/>
                  <a:cxnLst/>
                  <a:rect l="l" t="t" r="r" b="b"/>
                  <a:pathLst>
                    <a:path w="835" h="835" extrusionOk="0">
                      <a:moveTo>
                        <a:pt x="401" y="1"/>
                      </a:moveTo>
                      <a:cubicBezTo>
                        <a:pt x="168" y="1"/>
                        <a:pt x="1" y="234"/>
                        <a:pt x="1" y="434"/>
                      </a:cubicBezTo>
                      <a:cubicBezTo>
                        <a:pt x="1" y="668"/>
                        <a:pt x="201" y="835"/>
                        <a:pt x="401" y="835"/>
                      </a:cubicBezTo>
                      <a:cubicBezTo>
                        <a:pt x="668" y="835"/>
                        <a:pt x="835" y="635"/>
                        <a:pt x="835" y="434"/>
                      </a:cubicBezTo>
                      <a:cubicBezTo>
                        <a:pt x="835" y="234"/>
                        <a:pt x="635"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887825" y="4070850"/>
                  <a:ext cx="20875" cy="20875"/>
                </a:xfrm>
                <a:custGeom>
                  <a:avLst/>
                  <a:gdLst/>
                  <a:ahLst/>
                  <a:cxnLst/>
                  <a:rect l="l" t="t" r="r" b="b"/>
                  <a:pathLst>
                    <a:path w="835" h="835" extrusionOk="0">
                      <a:moveTo>
                        <a:pt x="401" y="1"/>
                      </a:moveTo>
                      <a:cubicBezTo>
                        <a:pt x="167" y="1"/>
                        <a:pt x="1" y="234"/>
                        <a:pt x="1" y="434"/>
                      </a:cubicBezTo>
                      <a:cubicBezTo>
                        <a:pt x="1" y="668"/>
                        <a:pt x="201" y="835"/>
                        <a:pt x="401" y="835"/>
                      </a:cubicBezTo>
                      <a:cubicBezTo>
                        <a:pt x="668" y="835"/>
                        <a:pt x="835" y="635"/>
                        <a:pt x="835" y="434"/>
                      </a:cubicBezTo>
                      <a:cubicBezTo>
                        <a:pt x="835"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4987900" y="4070850"/>
                  <a:ext cx="21700" cy="20875"/>
                </a:xfrm>
                <a:custGeom>
                  <a:avLst/>
                  <a:gdLst/>
                  <a:ahLst/>
                  <a:cxnLst/>
                  <a:rect l="l" t="t" r="r" b="b"/>
                  <a:pathLst>
                    <a:path w="868" h="835" extrusionOk="0">
                      <a:moveTo>
                        <a:pt x="401" y="1"/>
                      </a:moveTo>
                      <a:cubicBezTo>
                        <a:pt x="167" y="1"/>
                        <a:pt x="0" y="234"/>
                        <a:pt x="0" y="434"/>
                      </a:cubicBezTo>
                      <a:cubicBezTo>
                        <a:pt x="0" y="668"/>
                        <a:pt x="201" y="835"/>
                        <a:pt x="401" y="835"/>
                      </a:cubicBezTo>
                      <a:cubicBezTo>
                        <a:pt x="668" y="835"/>
                        <a:pt x="834" y="635"/>
                        <a:pt x="834" y="434"/>
                      </a:cubicBezTo>
                      <a:cubicBezTo>
                        <a:pt x="868"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5088800" y="4070850"/>
                  <a:ext cx="20875" cy="20875"/>
                </a:xfrm>
                <a:custGeom>
                  <a:avLst/>
                  <a:gdLst/>
                  <a:ahLst/>
                  <a:cxnLst/>
                  <a:rect l="l" t="t" r="r" b="b"/>
                  <a:pathLst>
                    <a:path w="835" h="835" extrusionOk="0">
                      <a:moveTo>
                        <a:pt x="434" y="1"/>
                      </a:moveTo>
                      <a:cubicBezTo>
                        <a:pt x="167" y="1"/>
                        <a:pt x="1" y="234"/>
                        <a:pt x="1" y="434"/>
                      </a:cubicBezTo>
                      <a:cubicBezTo>
                        <a:pt x="1" y="668"/>
                        <a:pt x="201" y="835"/>
                        <a:pt x="434" y="835"/>
                      </a:cubicBezTo>
                      <a:cubicBezTo>
                        <a:pt x="668" y="835"/>
                        <a:pt x="835" y="635"/>
                        <a:pt x="835" y="434"/>
                      </a:cubicBezTo>
                      <a:cubicBezTo>
                        <a:pt x="835"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5188875" y="4070850"/>
                  <a:ext cx="20875" cy="20875"/>
                </a:xfrm>
                <a:custGeom>
                  <a:avLst/>
                  <a:gdLst/>
                  <a:ahLst/>
                  <a:cxnLst/>
                  <a:rect l="l" t="t" r="r" b="b"/>
                  <a:pathLst>
                    <a:path w="835" h="835" extrusionOk="0">
                      <a:moveTo>
                        <a:pt x="434" y="1"/>
                      </a:moveTo>
                      <a:cubicBezTo>
                        <a:pt x="167" y="1"/>
                        <a:pt x="1" y="234"/>
                        <a:pt x="1" y="434"/>
                      </a:cubicBezTo>
                      <a:cubicBezTo>
                        <a:pt x="1" y="668"/>
                        <a:pt x="201" y="835"/>
                        <a:pt x="434" y="835"/>
                      </a:cubicBezTo>
                      <a:cubicBezTo>
                        <a:pt x="668" y="835"/>
                        <a:pt x="834" y="635"/>
                        <a:pt x="834" y="434"/>
                      </a:cubicBezTo>
                      <a:cubicBezTo>
                        <a:pt x="834"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5289775" y="4070850"/>
                  <a:ext cx="20875" cy="20875"/>
                </a:xfrm>
                <a:custGeom>
                  <a:avLst/>
                  <a:gdLst/>
                  <a:ahLst/>
                  <a:cxnLst/>
                  <a:rect l="l" t="t" r="r" b="b"/>
                  <a:pathLst>
                    <a:path w="835" h="835" extrusionOk="0">
                      <a:moveTo>
                        <a:pt x="434" y="1"/>
                      </a:moveTo>
                      <a:cubicBezTo>
                        <a:pt x="168" y="1"/>
                        <a:pt x="1" y="234"/>
                        <a:pt x="1" y="434"/>
                      </a:cubicBezTo>
                      <a:cubicBezTo>
                        <a:pt x="1" y="668"/>
                        <a:pt x="234" y="835"/>
                        <a:pt x="434" y="835"/>
                      </a:cubicBezTo>
                      <a:cubicBezTo>
                        <a:pt x="668" y="835"/>
                        <a:pt x="835" y="635"/>
                        <a:pt x="835" y="434"/>
                      </a:cubicBezTo>
                      <a:cubicBezTo>
                        <a:pt x="835" y="234"/>
                        <a:pt x="635"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5389850" y="4070850"/>
                  <a:ext cx="20875" cy="20875"/>
                </a:xfrm>
                <a:custGeom>
                  <a:avLst/>
                  <a:gdLst/>
                  <a:ahLst/>
                  <a:cxnLst/>
                  <a:rect l="l" t="t" r="r" b="b"/>
                  <a:pathLst>
                    <a:path w="835" h="835" extrusionOk="0">
                      <a:moveTo>
                        <a:pt x="434" y="1"/>
                      </a:moveTo>
                      <a:cubicBezTo>
                        <a:pt x="167" y="1"/>
                        <a:pt x="1" y="234"/>
                        <a:pt x="1" y="434"/>
                      </a:cubicBezTo>
                      <a:cubicBezTo>
                        <a:pt x="1" y="668"/>
                        <a:pt x="234" y="835"/>
                        <a:pt x="434" y="835"/>
                      </a:cubicBezTo>
                      <a:cubicBezTo>
                        <a:pt x="668" y="835"/>
                        <a:pt x="835" y="635"/>
                        <a:pt x="835" y="434"/>
                      </a:cubicBezTo>
                      <a:cubicBezTo>
                        <a:pt x="835"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5489925" y="4070850"/>
                  <a:ext cx="22550" cy="20875"/>
                </a:xfrm>
                <a:custGeom>
                  <a:avLst/>
                  <a:gdLst/>
                  <a:ahLst/>
                  <a:cxnLst/>
                  <a:rect l="l" t="t" r="r" b="b"/>
                  <a:pathLst>
                    <a:path w="902" h="835" extrusionOk="0">
                      <a:moveTo>
                        <a:pt x="434" y="1"/>
                      </a:moveTo>
                      <a:cubicBezTo>
                        <a:pt x="167" y="1"/>
                        <a:pt x="0" y="234"/>
                        <a:pt x="0" y="434"/>
                      </a:cubicBezTo>
                      <a:cubicBezTo>
                        <a:pt x="0" y="668"/>
                        <a:pt x="234" y="835"/>
                        <a:pt x="434" y="835"/>
                      </a:cubicBezTo>
                      <a:cubicBezTo>
                        <a:pt x="668" y="835"/>
                        <a:pt x="834" y="635"/>
                        <a:pt x="834" y="434"/>
                      </a:cubicBezTo>
                      <a:cubicBezTo>
                        <a:pt x="901"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5591675" y="4070850"/>
                  <a:ext cx="20850" cy="20875"/>
                </a:xfrm>
                <a:custGeom>
                  <a:avLst/>
                  <a:gdLst/>
                  <a:ahLst/>
                  <a:cxnLst/>
                  <a:rect l="l" t="t" r="r" b="b"/>
                  <a:pathLst>
                    <a:path w="834" h="835" extrusionOk="0">
                      <a:moveTo>
                        <a:pt x="400" y="1"/>
                      </a:moveTo>
                      <a:cubicBezTo>
                        <a:pt x="167" y="1"/>
                        <a:pt x="0" y="234"/>
                        <a:pt x="0" y="434"/>
                      </a:cubicBezTo>
                      <a:cubicBezTo>
                        <a:pt x="0" y="668"/>
                        <a:pt x="200" y="835"/>
                        <a:pt x="400" y="835"/>
                      </a:cubicBezTo>
                      <a:cubicBezTo>
                        <a:pt x="667" y="835"/>
                        <a:pt x="834" y="635"/>
                        <a:pt x="834" y="434"/>
                      </a:cubicBezTo>
                      <a:cubicBezTo>
                        <a:pt x="834" y="234"/>
                        <a:pt x="600"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5691725" y="4070850"/>
                  <a:ext cx="20875" cy="20875"/>
                </a:xfrm>
                <a:custGeom>
                  <a:avLst/>
                  <a:gdLst/>
                  <a:ahLst/>
                  <a:cxnLst/>
                  <a:rect l="l" t="t" r="r" b="b"/>
                  <a:pathLst>
                    <a:path w="835" h="835" extrusionOk="0">
                      <a:moveTo>
                        <a:pt x="401" y="1"/>
                      </a:moveTo>
                      <a:cubicBezTo>
                        <a:pt x="168" y="1"/>
                        <a:pt x="1" y="234"/>
                        <a:pt x="1" y="434"/>
                      </a:cubicBezTo>
                      <a:cubicBezTo>
                        <a:pt x="1" y="668"/>
                        <a:pt x="201" y="835"/>
                        <a:pt x="401" y="835"/>
                      </a:cubicBezTo>
                      <a:cubicBezTo>
                        <a:pt x="668" y="835"/>
                        <a:pt x="835" y="635"/>
                        <a:pt x="835" y="434"/>
                      </a:cubicBezTo>
                      <a:cubicBezTo>
                        <a:pt x="835"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5792650" y="4070850"/>
                  <a:ext cx="20875" cy="20875"/>
                </a:xfrm>
                <a:custGeom>
                  <a:avLst/>
                  <a:gdLst/>
                  <a:ahLst/>
                  <a:cxnLst/>
                  <a:rect l="l" t="t" r="r" b="b"/>
                  <a:pathLst>
                    <a:path w="835" h="835" extrusionOk="0">
                      <a:moveTo>
                        <a:pt x="400" y="1"/>
                      </a:moveTo>
                      <a:cubicBezTo>
                        <a:pt x="167" y="1"/>
                        <a:pt x="0" y="234"/>
                        <a:pt x="0" y="434"/>
                      </a:cubicBezTo>
                      <a:cubicBezTo>
                        <a:pt x="0" y="668"/>
                        <a:pt x="200" y="835"/>
                        <a:pt x="400" y="835"/>
                      </a:cubicBezTo>
                      <a:cubicBezTo>
                        <a:pt x="667" y="835"/>
                        <a:pt x="834" y="635"/>
                        <a:pt x="834" y="434"/>
                      </a:cubicBezTo>
                      <a:cubicBezTo>
                        <a:pt x="834" y="234"/>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5892725" y="4070850"/>
                  <a:ext cx="20850" cy="20875"/>
                </a:xfrm>
                <a:custGeom>
                  <a:avLst/>
                  <a:gdLst/>
                  <a:ahLst/>
                  <a:cxnLst/>
                  <a:rect l="l" t="t" r="r" b="b"/>
                  <a:pathLst>
                    <a:path w="834" h="835" extrusionOk="0">
                      <a:moveTo>
                        <a:pt x="400" y="1"/>
                      </a:moveTo>
                      <a:cubicBezTo>
                        <a:pt x="167" y="1"/>
                        <a:pt x="0" y="234"/>
                        <a:pt x="0" y="434"/>
                      </a:cubicBezTo>
                      <a:cubicBezTo>
                        <a:pt x="0" y="668"/>
                        <a:pt x="200" y="835"/>
                        <a:pt x="400" y="835"/>
                      </a:cubicBezTo>
                      <a:cubicBezTo>
                        <a:pt x="667" y="835"/>
                        <a:pt x="834" y="635"/>
                        <a:pt x="834" y="434"/>
                      </a:cubicBezTo>
                      <a:cubicBezTo>
                        <a:pt x="834" y="234"/>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3190775" y="4179275"/>
                  <a:ext cx="875" cy="5850"/>
                </a:xfrm>
                <a:custGeom>
                  <a:avLst/>
                  <a:gdLst/>
                  <a:ahLst/>
                  <a:cxnLst/>
                  <a:rect l="l" t="t" r="r" b="b"/>
                  <a:pathLst>
                    <a:path w="35" h="234" extrusionOk="0">
                      <a:moveTo>
                        <a:pt x="1" y="0"/>
                      </a:moveTo>
                      <a:lnTo>
                        <a:pt x="1" y="234"/>
                      </a:lnTo>
                      <a:cubicBezTo>
                        <a:pt x="1" y="167"/>
                        <a:pt x="34" y="134"/>
                        <a:pt x="34" y="100"/>
                      </a:cubicBezTo>
                      <a:cubicBezTo>
                        <a:pt x="1" y="100"/>
                        <a:pt x="1" y="67"/>
                        <a:pt x="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3270000" y="4172600"/>
                  <a:ext cx="21725" cy="20875"/>
                </a:xfrm>
                <a:custGeom>
                  <a:avLst/>
                  <a:gdLst/>
                  <a:ahLst/>
                  <a:cxnLst/>
                  <a:rect l="l" t="t" r="r" b="b"/>
                  <a:pathLst>
                    <a:path w="869" h="835" extrusionOk="0">
                      <a:moveTo>
                        <a:pt x="401" y="0"/>
                      </a:moveTo>
                      <a:cubicBezTo>
                        <a:pt x="168" y="0"/>
                        <a:pt x="1" y="200"/>
                        <a:pt x="1" y="401"/>
                      </a:cubicBezTo>
                      <a:cubicBezTo>
                        <a:pt x="1" y="667"/>
                        <a:pt x="201" y="834"/>
                        <a:pt x="401" y="834"/>
                      </a:cubicBezTo>
                      <a:cubicBezTo>
                        <a:pt x="668" y="834"/>
                        <a:pt x="835" y="601"/>
                        <a:pt x="835"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3370900" y="4172600"/>
                  <a:ext cx="20875" cy="20875"/>
                </a:xfrm>
                <a:custGeom>
                  <a:avLst/>
                  <a:gdLst/>
                  <a:ahLst/>
                  <a:cxnLst/>
                  <a:rect l="l" t="t" r="r" b="b"/>
                  <a:pathLst>
                    <a:path w="835" h="835" extrusionOk="0">
                      <a:moveTo>
                        <a:pt x="435" y="0"/>
                      </a:moveTo>
                      <a:cubicBezTo>
                        <a:pt x="168" y="0"/>
                        <a:pt x="1" y="200"/>
                        <a:pt x="1" y="401"/>
                      </a:cubicBezTo>
                      <a:cubicBezTo>
                        <a:pt x="1" y="667"/>
                        <a:pt x="201" y="834"/>
                        <a:pt x="435" y="834"/>
                      </a:cubicBezTo>
                      <a:cubicBezTo>
                        <a:pt x="668" y="834"/>
                        <a:pt x="835" y="601"/>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3470975" y="4172600"/>
                  <a:ext cx="20875" cy="20875"/>
                </a:xfrm>
                <a:custGeom>
                  <a:avLst/>
                  <a:gdLst/>
                  <a:ahLst/>
                  <a:cxnLst/>
                  <a:rect l="l" t="t" r="r" b="b"/>
                  <a:pathLst>
                    <a:path w="835" h="835" extrusionOk="0">
                      <a:moveTo>
                        <a:pt x="434" y="0"/>
                      </a:moveTo>
                      <a:cubicBezTo>
                        <a:pt x="168" y="0"/>
                        <a:pt x="1" y="200"/>
                        <a:pt x="1" y="401"/>
                      </a:cubicBezTo>
                      <a:cubicBezTo>
                        <a:pt x="1" y="667"/>
                        <a:pt x="201" y="834"/>
                        <a:pt x="434" y="834"/>
                      </a:cubicBezTo>
                      <a:cubicBezTo>
                        <a:pt x="635" y="834"/>
                        <a:pt x="835" y="601"/>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3571900" y="4172600"/>
                  <a:ext cx="20850" cy="20875"/>
                </a:xfrm>
                <a:custGeom>
                  <a:avLst/>
                  <a:gdLst/>
                  <a:ahLst/>
                  <a:cxnLst/>
                  <a:rect l="l" t="t" r="r" b="b"/>
                  <a:pathLst>
                    <a:path w="834" h="835" extrusionOk="0">
                      <a:moveTo>
                        <a:pt x="434" y="0"/>
                      </a:moveTo>
                      <a:cubicBezTo>
                        <a:pt x="167" y="0"/>
                        <a:pt x="0" y="200"/>
                        <a:pt x="0" y="401"/>
                      </a:cubicBezTo>
                      <a:cubicBezTo>
                        <a:pt x="0" y="667"/>
                        <a:pt x="234" y="834"/>
                        <a:pt x="434" y="834"/>
                      </a:cubicBezTo>
                      <a:cubicBezTo>
                        <a:pt x="634" y="834"/>
                        <a:pt x="834" y="601"/>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3671950" y="4172600"/>
                  <a:ext cx="20875" cy="20875"/>
                </a:xfrm>
                <a:custGeom>
                  <a:avLst/>
                  <a:gdLst/>
                  <a:ahLst/>
                  <a:cxnLst/>
                  <a:rect l="l" t="t" r="r" b="b"/>
                  <a:pathLst>
                    <a:path w="835" h="835" extrusionOk="0">
                      <a:moveTo>
                        <a:pt x="435" y="0"/>
                      </a:moveTo>
                      <a:cubicBezTo>
                        <a:pt x="168" y="0"/>
                        <a:pt x="1" y="200"/>
                        <a:pt x="1" y="401"/>
                      </a:cubicBezTo>
                      <a:cubicBezTo>
                        <a:pt x="1" y="667"/>
                        <a:pt x="234" y="834"/>
                        <a:pt x="435" y="834"/>
                      </a:cubicBezTo>
                      <a:cubicBezTo>
                        <a:pt x="668" y="834"/>
                        <a:pt x="835" y="601"/>
                        <a:pt x="835" y="401"/>
                      </a:cubicBezTo>
                      <a:cubicBezTo>
                        <a:pt x="835" y="167"/>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3772025" y="4172600"/>
                  <a:ext cx="22550" cy="20875"/>
                </a:xfrm>
                <a:custGeom>
                  <a:avLst/>
                  <a:gdLst/>
                  <a:ahLst/>
                  <a:cxnLst/>
                  <a:rect l="l" t="t" r="r" b="b"/>
                  <a:pathLst>
                    <a:path w="902" h="835" extrusionOk="0">
                      <a:moveTo>
                        <a:pt x="434" y="0"/>
                      </a:moveTo>
                      <a:cubicBezTo>
                        <a:pt x="168" y="0"/>
                        <a:pt x="1" y="200"/>
                        <a:pt x="1" y="401"/>
                      </a:cubicBezTo>
                      <a:cubicBezTo>
                        <a:pt x="1" y="667"/>
                        <a:pt x="234" y="834"/>
                        <a:pt x="434" y="834"/>
                      </a:cubicBezTo>
                      <a:cubicBezTo>
                        <a:pt x="668" y="834"/>
                        <a:pt x="835" y="601"/>
                        <a:pt x="835"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3872925" y="4172600"/>
                  <a:ext cx="20875" cy="20875"/>
                </a:xfrm>
                <a:custGeom>
                  <a:avLst/>
                  <a:gdLst/>
                  <a:ahLst/>
                  <a:cxnLst/>
                  <a:rect l="l" t="t" r="r" b="b"/>
                  <a:pathLst>
                    <a:path w="835" h="835" extrusionOk="0">
                      <a:moveTo>
                        <a:pt x="435" y="0"/>
                      </a:moveTo>
                      <a:cubicBezTo>
                        <a:pt x="168" y="0"/>
                        <a:pt x="1" y="200"/>
                        <a:pt x="1" y="401"/>
                      </a:cubicBezTo>
                      <a:cubicBezTo>
                        <a:pt x="1" y="667"/>
                        <a:pt x="234" y="834"/>
                        <a:pt x="435" y="834"/>
                      </a:cubicBezTo>
                      <a:cubicBezTo>
                        <a:pt x="701" y="834"/>
                        <a:pt x="835" y="601"/>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973850" y="4172600"/>
                  <a:ext cx="20875" cy="20875"/>
                </a:xfrm>
                <a:custGeom>
                  <a:avLst/>
                  <a:gdLst/>
                  <a:ahLst/>
                  <a:cxnLst/>
                  <a:rect l="l" t="t" r="r" b="b"/>
                  <a:pathLst>
                    <a:path w="835" h="835" extrusionOk="0">
                      <a:moveTo>
                        <a:pt x="400" y="0"/>
                      </a:moveTo>
                      <a:cubicBezTo>
                        <a:pt x="134" y="0"/>
                        <a:pt x="0" y="200"/>
                        <a:pt x="0" y="401"/>
                      </a:cubicBezTo>
                      <a:cubicBezTo>
                        <a:pt x="0" y="667"/>
                        <a:pt x="200" y="834"/>
                        <a:pt x="400" y="834"/>
                      </a:cubicBezTo>
                      <a:cubicBezTo>
                        <a:pt x="667" y="834"/>
                        <a:pt x="834" y="601"/>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4074750" y="4172600"/>
                  <a:ext cx="20875" cy="20875"/>
                </a:xfrm>
                <a:custGeom>
                  <a:avLst/>
                  <a:gdLst/>
                  <a:ahLst/>
                  <a:cxnLst/>
                  <a:rect l="l" t="t" r="r" b="b"/>
                  <a:pathLst>
                    <a:path w="835" h="835" extrusionOk="0">
                      <a:moveTo>
                        <a:pt x="401" y="0"/>
                      </a:moveTo>
                      <a:cubicBezTo>
                        <a:pt x="167" y="0"/>
                        <a:pt x="0" y="200"/>
                        <a:pt x="0" y="401"/>
                      </a:cubicBezTo>
                      <a:cubicBezTo>
                        <a:pt x="0" y="667"/>
                        <a:pt x="201" y="834"/>
                        <a:pt x="401" y="834"/>
                      </a:cubicBezTo>
                      <a:cubicBezTo>
                        <a:pt x="668" y="834"/>
                        <a:pt x="834" y="601"/>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4174825" y="4172600"/>
                  <a:ext cx="20875" cy="20875"/>
                </a:xfrm>
                <a:custGeom>
                  <a:avLst/>
                  <a:gdLst/>
                  <a:ahLst/>
                  <a:cxnLst/>
                  <a:rect l="l" t="t" r="r" b="b"/>
                  <a:pathLst>
                    <a:path w="835" h="835" extrusionOk="0">
                      <a:moveTo>
                        <a:pt x="401" y="0"/>
                      </a:moveTo>
                      <a:cubicBezTo>
                        <a:pt x="167" y="0"/>
                        <a:pt x="0" y="200"/>
                        <a:pt x="0" y="401"/>
                      </a:cubicBezTo>
                      <a:cubicBezTo>
                        <a:pt x="0" y="667"/>
                        <a:pt x="200" y="834"/>
                        <a:pt x="401" y="834"/>
                      </a:cubicBezTo>
                      <a:cubicBezTo>
                        <a:pt x="667" y="834"/>
                        <a:pt x="834" y="601"/>
                        <a:pt x="834" y="401"/>
                      </a:cubicBezTo>
                      <a:cubicBezTo>
                        <a:pt x="834" y="167"/>
                        <a:pt x="667"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4274900" y="4172600"/>
                  <a:ext cx="21700" cy="20875"/>
                </a:xfrm>
                <a:custGeom>
                  <a:avLst/>
                  <a:gdLst/>
                  <a:ahLst/>
                  <a:cxnLst/>
                  <a:rect l="l" t="t" r="r" b="b"/>
                  <a:pathLst>
                    <a:path w="868" h="835" extrusionOk="0">
                      <a:moveTo>
                        <a:pt x="400" y="0"/>
                      </a:moveTo>
                      <a:cubicBezTo>
                        <a:pt x="167" y="0"/>
                        <a:pt x="0" y="200"/>
                        <a:pt x="0" y="401"/>
                      </a:cubicBezTo>
                      <a:cubicBezTo>
                        <a:pt x="0" y="667"/>
                        <a:pt x="200" y="834"/>
                        <a:pt x="400" y="834"/>
                      </a:cubicBezTo>
                      <a:cubicBezTo>
                        <a:pt x="667" y="834"/>
                        <a:pt x="834" y="601"/>
                        <a:pt x="834" y="401"/>
                      </a:cubicBezTo>
                      <a:cubicBezTo>
                        <a:pt x="867"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4375800" y="4172600"/>
                  <a:ext cx="20875" cy="20875"/>
                </a:xfrm>
                <a:custGeom>
                  <a:avLst/>
                  <a:gdLst/>
                  <a:ahLst/>
                  <a:cxnLst/>
                  <a:rect l="l" t="t" r="r" b="b"/>
                  <a:pathLst>
                    <a:path w="835" h="835" extrusionOk="0">
                      <a:moveTo>
                        <a:pt x="434" y="0"/>
                      </a:moveTo>
                      <a:cubicBezTo>
                        <a:pt x="167" y="0"/>
                        <a:pt x="0" y="200"/>
                        <a:pt x="0" y="401"/>
                      </a:cubicBezTo>
                      <a:cubicBezTo>
                        <a:pt x="0" y="667"/>
                        <a:pt x="200" y="834"/>
                        <a:pt x="434" y="834"/>
                      </a:cubicBezTo>
                      <a:cubicBezTo>
                        <a:pt x="667" y="834"/>
                        <a:pt x="834" y="601"/>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4475875" y="4172600"/>
                  <a:ext cx="20875" cy="20875"/>
                </a:xfrm>
                <a:custGeom>
                  <a:avLst/>
                  <a:gdLst/>
                  <a:ahLst/>
                  <a:cxnLst/>
                  <a:rect l="l" t="t" r="r" b="b"/>
                  <a:pathLst>
                    <a:path w="835" h="835" extrusionOk="0">
                      <a:moveTo>
                        <a:pt x="434" y="0"/>
                      </a:moveTo>
                      <a:cubicBezTo>
                        <a:pt x="167" y="0"/>
                        <a:pt x="0" y="200"/>
                        <a:pt x="0" y="401"/>
                      </a:cubicBezTo>
                      <a:cubicBezTo>
                        <a:pt x="0" y="667"/>
                        <a:pt x="200" y="834"/>
                        <a:pt x="434" y="834"/>
                      </a:cubicBezTo>
                      <a:cubicBezTo>
                        <a:pt x="667" y="834"/>
                        <a:pt x="834" y="601"/>
                        <a:pt x="834" y="401"/>
                      </a:cubicBezTo>
                      <a:cubicBezTo>
                        <a:pt x="834" y="167"/>
                        <a:pt x="667"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4576775" y="4172600"/>
                  <a:ext cx="20875" cy="20875"/>
                </a:xfrm>
                <a:custGeom>
                  <a:avLst/>
                  <a:gdLst/>
                  <a:ahLst/>
                  <a:cxnLst/>
                  <a:rect l="l" t="t" r="r" b="b"/>
                  <a:pathLst>
                    <a:path w="835" h="835" extrusionOk="0">
                      <a:moveTo>
                        <a:pt x="434" y="0"/>
                      </a:moveTo>
                      <a:cubicBezTo>
                        <a:pt x="167" y="0"/>
                        <a:pt x="0" y="200"/>
                        <a:pt x="0" y="401"/>
                      </a:cubicBezTo>
                      <a:cubicBezTo>
                        <a:pt x="0" y="667"/>
                        <a:pt x="201" y="834"/>
                        <a:pt x="434" y="834"/>
                      </a:cubicBezTo>
                      <a:cubicBezTo>
                        <a:pt x="668" y="834"/>
                        <a:pt x="834" y="601"/>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4686850" y="4172600"/>
                  <a:ext cx="20875" cy="20875"/>
                </a:xfrm>
                <a:custGeom>
                  <a:avLst/>
                  <a:gdLst/>
                  <a:ahLst/>
                  <a:cxnLst/>
                  <a:rect l="l" t="t" r="r" b="b"/>
                  <a:pathLst>
                    <a:path w="835" h="835" extrusionOk="0">
                      <a:moveTo>
                        <a:pt x="401" y="0"/>
                      </a:moveTo>
                      <a:cubicBezTo>
                        <a:pt x="134" y="0"/>
                        <a:pt x="1" y="200"/>
                        <a:pt x="1" y="401"/>
                      </a:cubicBezTo>
                      <a:cubicBezTo>
                        <a:pt x="1" y="667"/>
                        <a:pt x="201" y="834"/>
                        <a:pt x="401" y="834"/>
                      </a:cubicBezTo>
                      <a:cubicBezTo>
                        <a:pt x="668" y="834"/>
                        <a:pt x="834" y="601"/>
                        <a:pt x="834" y="401"/>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4787750" y="417260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01"/>
                        <a:pt x="835" y="401"/>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4887825" y="4172600"/>
                  <a:ext cx="20875" cy="20875"/>
                </a:xfrm>
                <a:custGeom>
                  <a:avLst/>
                  <a:gdLst/>
                  <a:ahLst/>
                  <a:cxnLst/>
                  <a:rect l="l" t="t" r="r" b="b"/>
                  <a:pathLst>
                    <a:path w="835" h="835" extrusionOk="0">
                      <a:moveTo>
                        <a:pt x="401" y="0"/>
                      </a:moveTo>
                      <a:cubicBezTo>
                        <a:pt x="167" y="0"/>
                        <a:pt x="1" y="200"/>
                        <a:pt x="1" y="401"/>
                      </a:cubicBezTo>
                      <a:cubicBezTo>
                        <a:pt x="1" y="667"/>
                        <a:pt x="201" y="834"/>
                        <a:pt x="401" y="834"/>
                      </a:cubicBezTo>
                      <a:cubicBezTo>
                        <a:pt x="668" y="834"/>
                        <a:pt x="835" y="601"/>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4987900" y="4172600"/>
                  <a:ext cx="21700" cy="20875"/>
                </a:xfrm>
                <a:custGeom>
                  <a:avLst/>
                  <a:gdLst/>
                  <a:ahLst/>
                  <a:cxnLst/>
                  <a:rect l="l" t="t" r="r" b="b"/>
                  <a:pathLst>
                    <a:path w="868" h="835" extrusionOk="0">
                      <a:moveTo>
                        <a:pt x="401" y="0"/>
                      </a:moveTo>
                      <a:cubicBezTo>
                        <a:pt x="167" y="0"/>
                        <a:pt x="0" y="200"/>
                        <a:pt x="0" y="401"/>
                      </a:cubicBezTo>
                      <a:cubicBezTo>
                        <a:pt x="0" y="667"/>
                        <a:pt x="201" y="834"/>
                        <a:pt x="401" y="834"/>
                      </a:cubicBezTo>
                      <a:cubicBezTo>
                        <a:pt x="668" y="834"/>
                        <a:pt x="834" y="601"/>
                        <a:pt x="834"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5088800" y="417260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5" y="601"/>
                        <a:pt x="835" y="401"/>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5188875" y="417260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4" y="601"/>
                        <a:pt x="834" y="401"/>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5289775" y="4172600"/>
                  <a:ext cx="20875" cy="20875"/>
                </a:xfrm>
                <a:custGeom>
                  <a:avLst/>
                  <a:gdLst/>
                  <a:ahLst/>
                  <a:cxnLst/>
                  <a:rect l="l" t="t" r="r" b="b"/>
                  <a:pathLst>
                    <a:path w="835" h="835" extrusionOk="0">
                      <a:moveTo>
                        <a:pt x="434" y="0"/>
                      </a:moveTo>
                      <a:cubicBezTo>
                        <a:pt x="168" y="0"/>
                        <a:pt x="1" y="200"/>
                        <a:pt x="1" y="401"/>
                      </a:cubicBezTo>
                      <a:cubicBezTo>
                        <a:pt x="1" y="667"/>
                        <a:pt x="234" y="834"/>
                        <a:pt x="434" y="834"/>
                      </a:cubicBezTo>
                      <a:cubicBezTo>
                        <a:pt x="668" y="834"/>
                        <a:pt x="835" y="601"/>
                        <a:pt x="835" y="401"/>
                      </a:cubicBezTo>
                      <a:cubicBezTo>
                        <a:pt x="835" y="167"/>
                        <a:pt x="635"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389850" y="4172600"/>
                  <a:ext cx="20875" cy="20875"/>
                </a:xfrm>
                <a:custGeom>
                  <a:avLst/>
                  <a:gdLst/>
                  <a:ahLst/>
                  <a:cxnLst/>
                  <a:rect l="l" t="t" r="r" b="b"/>
                  <a:pathLst>
                    <a:path w="835" h="835" extrusionOk="0">
                      <a:moveTo>
                        <a:pt x="434" y="0"/>
                      </a:moveTo>
                      <a:cubicBezTo>
                        <a:pt x="167" y="0"/>
                        <a:pt x="1" y="200"/>
                        <a:pt x="1" y="401"/>
                      </a:cubicBezTo>
                      <a:cubicBezTo>
                        <a:pt x="1" y="667"/>
                        <a:pt x="234" y="834"/>
                        <a:pt x="434" y="834"/>
                      </a:cubicBezTo>
                      <a:cubicBezTo>
                        <a:pt x="668" y="834"/>
                        <a:pt x="835" y="601"/>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489925" y="4172600"/>
                  <a:ext cx="22550" cy="20875"/>
                </a:xfrm>
                <a:custGeom>
                  <a:avLst/>
                  <a:gdLst/>
                  <a:ahLst/>
                  <a:cxnLst/>
                  <a:rect l="l" t="t" r="r" b="b"/>
                  <a:pathLst>
                    <a:path w="902" h="835" extrusionOk="0">
                      <a:moveTo>
                        <a:pt x="434" y="0"/>
                      </a:moveTo>
                      <a:cubicBezTo>
                        <a:pt x="167" y="0"/>
                        <a:pt x="0" y="200"/>
                        <a:pt x="0" y="401"/>
                      </a:cubicBezTo>
                      <a:cubicBezTo>
                        <a:pt x="0" y="667"/>
                        <a:pt x="234" y="834"/>
                        <a:pt x="434" y="834"/>
                      </a:cubicBezTo>
                      <a:cubicBezTo>
                        <a:pt x="668" y="834"/>
                        <a:pt x="834" y="601"/>
                        <a:pt x="834"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5591675" y="4172600"/>
                  <a:ext cx="20850" cy="20875"/>
                </a:xfrm>
                <a:custGeom>
                  <a:avLst/>
                  <a:gdLst/>
                  <a:ahLst/>
                  <a:cxnLst/>
                  <a:rect l="l" t="t" r="r" b="b"/>
                  <a:pathLst>
                    <a:path w="834" h="835" extrusionOk="0">
                      <a:moveTo>
                        <a:pt x="400" y="0"/>
                      </a:moveTo>
                      <a:cubicBezTo>
                        <a:pt x="167" y="0"/>
                        <a:pt x="0" y="200"/>
                        <a:pt x="0" y="401"/>
                      </a:cubicBezTo>
                      <a:cubicBezTo>
                        <a:pt x="0" y="667"/>
                        <a:pt x="200" y="834"/>
                        <a:pt x="400" y="834"/>
                      </a:cubicBezTo>
                      <a:cubicBezTo>
                        <a:pt x="667" y="834"/>
                        <a:pt x="834" y="601"/>
                        <a:pt x="834" y="401"/>
                      </a:cubicBezTo>
                      <a:cubicBezTo>
                        <a:pt x="834" y="167"/>
                        <a:pt x="600"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5691725" y="417260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01"/>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5792650" y="4172600"/>
                  <a:ext cx="20875" cy="20875"/>
                </a:xfrm>
                <a:custGeom>
                  <a:avLst/>
                  <a:gdLst/>
                  <a:ahLst/>
                  <a:cxnLst/>
                  <a:rect l="l" t="t" r="r" b="b"/>
                  <a:pathLst>
                    <a:path w="835" h="835" extrusionOk="0">
                      <a:moveTo>
                        <a:pt x="400" y="0"/>
                      </a:moveTo>
                      <a:cubicBezTo>
                        <a:pt x="167" y="0"/>
                        <a:pt x="0" y="200"/>
                        <a:pt x="0" y="401"/>
                      </a:cubicBezTo>
                      <a:cubicBezTo>
                        <a:pt x="0" y="667"/>
                        <a:pt x="200" y="834"/>
                        <a:pt x="400" y="834"/>
                      </a:cubicBezTo>
                      <a:cubicBezTo>
                        <a:pt x="667" y="834"/>
                        <a:pt x="834" y="601"/>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5892725" y="4172600"/>
                  <a:ext cx="20850" cy="20875"/>
                </a:xfrm>
                <a:custGeom>
                  <a:avLst/>
                  <a:gdLst/>
                  <a:ahLst/>
                  <a:cxnLst/>
                  <a:rect l="l" t="t" r="r" b="b"/>
                  <a:pathLst>
                    <a:path w="834" h="835" extrusionOk="0">
                      <a:moveTo>
                        <a:pt x="400" y="0"/>
                      </a:moveTo>
                      <a:cubicBezTo>
                        <a:pt x="167" y="0"/>
                        <a:pt x="0" y="200"/>
                        <a:pt x="0" y="401"/>
                      </a:cubicBezTo>
                      <a:cubicBezTo>
                        <a:pt x="0" y="667"/>
                        <a:pt x="200" y="834"/>
                        <a:pt x="400" y="834"/>
                      </a:cubicBezTo>
                      <a:cubicBezTo>
                        <a:pt x="667" y="834"/>
                        <a:pt x="834" y="601"/>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3190775" y="4281000"/>
                  <a:ext cx="875" cy="5025"/>
                </a:xfrm>
                <a:custGeom>
                  <a:avLst/>
                  <a:gdLst/>
                  <a:ahLst/>
                  <a:cxnLst/>
                  <a:rect l="l" t="t" r="r" b="b"/>
                  <a:pathLst>
                    <a:path w="35" h="201" extrusionOk="0">
                      <a:moveTo>
                        <a:pt x="1" y="1"/>
                      </a:moveTo>
                      <a:lnTo>
                        <a:pt x="1" y="201"/>
                      </a:lnTo>
                      <a:cubicBezTo>
                        <a:pt x="1" y="168"/>
                        <a:pt x="34" y="101"/>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3270000" y="4272675"/>
                  <a:ext cx="21725" cy="20875"/>
                </a:xfrm>
                <a:custGeom>
                  <a:avLst/>
                  <a:gdLst/>
                  <a:ahLst/>
                  <a:cxnLst/>
                  <a:rect l="l" t="t" r="r" b="b"/>
                  <a:pathLst>
                    <a:path w="869" h="835" extrusionOk="0">
                      <a:moveTo>
                        <a:pt x="401" y="0"/>
                      </a:moveTo>
                      <a:cubicBezTo>
                        <a:pt x="168" y="0"/>
                        <a:pt x="1" y="200"/>
                        <a:pt x="1" y="400"/>
                      </a:cubicBezTo>
                      <a:cubicBezTo>
                        <a:pt x="1" y="667"/>
                        <a:pt x="201" y="834"/>
                        <a:pt x="401" y="834"/>
                      </a:cubicBezTo>
                      <a:cubicBezTo>
                        <a:pt x="668" y="834"/>
                        <a:pt x="835" y="601"/>
                        <a:pt x="835" y="400"/>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3370900" y="4272675"/>
                  <a:ext cx="20875" cy="20875"/>
                </a:xfrm>
                <a:custGeom>
                  <a:avLst/>
                  <a:gdLst/>
                  <a:ahLst/>
                  <a:cxnLst/>
                  <a:rect l="l" t="t" r="r" b="b"/>
                  <a:pathLst>
                    <a:path w="835" h="835" extrusionOk="0">
                      <a:moveTo>
                        <a:pt x="435" y="0"/>
                      </a:moveTo>
                      <a:cubicBezTo>
                        <a:pt x="168" y="0"/>
                        <a:pt x="1" y="200"/>
                        <a:pt x="1" y="400"/>
                      </a:cubicBezTo>
                      <a:cubicBezTo>
                        <a:pt x="1" y="667"/>
                        <a:pt x="201" y="834"/>
                        <a:pt x="435" y="834"/>
                      </a:cubicBezTo>
                      <a:cubicBezTo>
                        <a:pt x="668" y="834"/>
                        <a:pt x="835" y="601"/>
                        <a:pt x="835" y="400"/>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3470975" y="4272675"/>
                  <a:ext cx="20875" cy="20875"/>
                </a:xfrm>
                <a:custGeom>
                  <a:avLst/>
                  <a:gdLst/>
                  <a:ahLst/>
                  <a:cxnLst/>
                  <a:rect l="l" t="t" r="r" b="b"/>
                  <a:pathLst>
                    <a:path w="835" h="835" extrusionOk="0">
                      <a:moveTo>
                        <a:pt x="434" y="0"/>
                      </a:moveTo>
                      <a:cubicBezTo>
                        <a:pt x="168" y="0"/>
                        <a:pt x="1" y="200"/>
                        <a:pt x="1" y="400"/>
                      </a:cubicBezTo>
                      <a:cubicBezTo>
                        <a:pt x="1" y="667"/>
                        <a:pt x="201" y="834"/>
                        <a:pt x="434" y="834"/>
                      </a:cubicBezTo>
                      <a:cubicBezTo>
                        <a:pt x="635" y="834"/>
                        <a:pt x="835" y="601"/>
                        <a:pt x="835" y="400"/>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3571900" y="4272675"/>
                  <a:ext cx="20850" cy="20875"/>
                </a:xfrm>
                <a:custGeom>
                  <a:avLst/>
                  <a:gdLst/>
                  <a:ahLst/>
                  <a:cxnLst/>
                  <a:rect l="l" t="t" r="r" b="b"/>
                  <a:pathLst>
                    <a:path w="834" h="835" extrusionOk="0">
                      <a:moveTo>
                        <a:pt x="434" y="0"/>
                      </a:moveTo>
                      <a:cubicBezTo>
                        <a:pt x="167" y="0"/>
                        <a:pt x="0" y="200"/>
                        <a:pt x="0" y="400"/>
                      </a:cubicBezTo>
                      <a:cubicBezTo>
                        <a:pt x="0" y="667"/>
                        <a:pt x="234" y="834"/>
                        <a:pt x="434" y="834"/>
                      </a:cubicBezTo>
                      <a:cubicBezTo>
                        <a:pt x="634" y="834"/>
                        <a:pt x="834" y="601"/>
                        <a:pt x="834" y="400"/>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3671950" y="4272675"/>
                  <a:ext cx="20875" cy="20875"/>
                </a:xfrm>
                <a:custGeom>
                  <a:avLst/>
                  <a:gdLst/>
                  <a:ahLst/>
                  <a:cxnLst/>
                  <a:rect l="l" t="t" r="r" b="b"/>
                  <a:pathLst>
                    <a:path w="835" h="835" extrusionOk="0">
                      <a:moveTo>
                        <a:pt x="435" y="0"/>
                      </a:moveTo>
                      <a:cubicBezTo>
                        <a:pt x="168" y="0"/>
                        <a:pt x="1" y="200"/>
                        <a:pt x="1" y="400"/>
                      </a:cubicBezTo>
                      <a:cubicBezTo>
                        <a:pt x="1" y="667"/>
                        <a:pt x="234" y="834"/>
                        <a:pt x="435" y="834"/>
                      </a:cubicBezTo>
                      <a:cubicBezTo>
                        <a:pt x="668" y="834"/>
                        <a:pt x="835" y="601"/>
                        <a:pt x="835" y="400"/>
                      </a:cubicBezTo>
                      <a:cubicBezTo>
                        <a:pt x="835" y="200"/>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772025" y="4272675"/>
                  <a:ext cx="22550" cy="20875"/>
                </a:xfrm>
                <a:custGeom>
                  <a:avLst/>
                  <a:gdLst/>
                  <a:ahLst/>
                  <a:cxnLst/>
                  <a:rect l="l" t="t" r="r" b="b"/>
                  <a:pathLst>
                    <a:path w="902" h="835" extrusionOk="0">
                      <a:moveTo>
                        <a:pt x="434" y="0"/>
                      </a:moveTo>
                      <a:cubicBezTo>
                        <a:pt x="168" y="0"/>
                        <a:pt x="1" y="200"/>
                        <a:pt x="1" y="400"/>
                      </a:cubicBezTo>
                      <a:cubicBezTo>
                        <a:pt x="1" y="667"/>
                        <a:pt x="234" y="834"/>
                        <a:pt x="434" y="834"/>
                      </a:cubicBezTo>
                      <a:cubicBezTo>
                        <a:pt x="668" y="834"/>
                        <a:pt x="835" y="601"/>
                        <a:pt x="835" y="400"/>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3872925" y="4272675"/>
                  <a:ext cx="20875" cy="20875"/>
                </a:xfrm>
                <a:custGeom>
                  <a:avLst/>
                  <a:gdLst/>
                  <a:ahLst/>
                  <a:cxnLst/>
                  <a:rect l="l" t="t" r="r" b="b"/>
                  <a:pathLst>
                    <a:path w="835" h="835" extrusionOk="0">
                      <a:moveTo>
                        <a:pt x="435" y="0"/>
                      </a:moveTo>
                      <a:cubicBezTo>
                        <a:pt x="168" y="0"/>
                        <a:pt x="1" y="200"/>
                        <a:pt x="1" y="400"/>
                      </a:cubicBezTo>
                      <a:cubicBezTo>
                        <a:pt x="1" y="667"/>
                        <a:pt x="234" y="834"/>
                        <a:pt x="435" y="834"/>
                      </a:cubicBezTo>
                      <a:cubicBezTo>
                        <a:pt x="701" y="834"/>
                        <a:pt x="835" y="601"/>
                        <a:pt x="835" y="400"/>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3973850" y="4272675"/>
                  <a:ext cx="20875" cy="20875"/>
                </a:xfrm>
                <a:custGeom>
                  <a:avLst/>
                  <a:gdLst/>
                  <a:ahLst/>
                  <a:cxnLst/>
                  <a:rect l="l" t="t" r="r" b="b"/>
                  <a:pathLst>
                    <a:path w="835" h="835" extrusionOk="0">
                      <a:moveTo>
                        <a:pt x="400" y="0"/>
                      </a:moveTo>
                      <a:cubicBezTo>
                        <a:pt x="134" y="0"/>
                        <a:pt x="0" y="200"/>
                        <a:pt x="0" y="400"/>
                      </a:cubicBezTo>
                      <a:cubicBezTo>
                        <a:pt x="0" y="667"/>
                        <a:pt x="200" y="834"/>
                        <a:pt x="400" y="834"/>
                      </a:cubicBezTo>
                      <a:cubicBezTo>
                        <a:pt x="667" y="834"/>
                        <a:pt x="834" y="601"/>
                        <a:pt x="834" y="400"/>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4074750" y="4272675"/>
                  <a:ext cx="20875" cy="20875"/>
                </a:xfrm>
                <a:custGeom>
                  <a:avLst/>
                  <a:gdLst/>
                  <a:ahLst/>
                  <a:cxnLst/>
                  <a:rect l="l" t="t" r="r" b="b"/>
                  <a:pathLst>
                    <a:path w="835" h="835" extrusionOk="0">
                      <a:moveTo>
                        <a:pt x="401" y="0"/>
                      </a:moveTo>
                      <a:cubicBezTo>
                        <a:pt x="167" y="0"/>
                        <a:pt x="0" y="200"/>
                        <a:pt x="0" y="400"/>
                      </a:cubicBezTo>
                      <a:cubicBezTo>
                        <a:pt x="0" y="667"/>
                        <a:pt x="201" y="834"/>
                        <a:pt x="401" y="834"/>
                      </a:cubicBezTo>
                      <a:cubicBezTo>
                        <a:pt x="668" y="834"/>
                        <a:pt x="834" y="601"/>
                        <a:pt x="834" y="400"/>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4174825" y="4272675"/>
                  <a:ext cx="20875" cy="20875"/>
                </a:xfrm>
                <a:custGeom>
                  <a:avLst/>
                  <a:gdLst/>
                  <a:ahLst/>
                  <a:cxnLst/>
                  <a:rect l="l" t="t" r="r" b="b"/>
                  <a:pathLst>
                    <a:path w="835" h="835" extrusionOk="0">
                      <a:moveTo>
                        <a:pt x="401" y="0"/>
                      </a:moveTo>
                      <a:cubicBezTo>
                        <a:pt x="167" y="0"/>
                        <a:pt x="0" y="200"/>
                        <a:pt x="0" y="400"/>
                      </a:cubicBezTo>
                      <a:cubicBezTo>
                        <a:pt x="0" y="667"/>
                        <a:pt x="200" y="834"/>
                        <a:pt x="401" y="834"/>
                      </a:cubicBezTo>
                      <a:cubicBezTo>
                        <a:pt x="667" y="834"/>
                        <a:pt x="834" y="601"/>
                        <a:pt x="834" y="400"/>
                      </a:cubicBezTo>
                      <a:cubicBezTo>
                        <a:pt x="834" y="200"/>
                        <a:pt x="667"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274900" y="4272675"/>
                  <a:ext cx="21700" cy="20875"/>
                </a:xfrm>
                <a:custGeom>
                  <a:avLst/>
                  <a:gdLst/>
                  <a:ahLst/>
                  <a:cxnLst/>
                  <a:rect l="l" t="t" r="r" b="b"/>
                  <a:pathLst>
                    <a:path w="868" h="835" extrusionOk="0">
                      <a:moveTo>
                        <a:pt x="400" y="0"/>
                      </a:moveTo>
                      <a:cubicBezTo>
                        <a:pt x="167" y="0"/>
                        <a:pt x="0" y="200"/>
                        <a:pt x="0" y="400"/>
                      </a:cubicBezTo>
                      <a:cubicBezTo>
                        <a:pt x="0" y="667"/>
                        <a:pt x="200" y="834"/>
                        <a:pt x="400" y="834"/>
                      </a:cubicBezTo>
                      <a:cubicBezTo>
                        <a:pt x="667" y="834"/>
                        <a:pt x="834" y="601"/>
                        <a:pt x="834" y="400"/>
                      </a:cubicBezTo>
                      <a:cubicBezTo>
                        <a:pt x="867"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4375800" y="4272675"/>
                  <a:ext cx="20875" cy="20875"/>
                </a:xfrm>
                <a:custGeom>
                  <a:avLst/>
                  <a:gdLst/>
                  <a:ahLst/>
                  <a:cxnLst/>
                  <a:rect l="l" t="t" r="r" b="b"/>
                  <a:pathLst>
                    <a:path w="835" h="835" extrusionOk="0">
                      <a:moveTo>
                        <a:pt x="434" y="0"/>
                      </a:moveTo>
                      <a:cubicBezTo>
                        <a:pt x="167" y="0"/>
                        <a:pt x="0" y="200"/>
                        <a:pt x="0" y="400"/>
                      </a:cubicBezTo>
                      <a:cubicBezTo>
                        <a:pt x="0" y="667"/>
                        <a:pt x="200" y="834"/>
                        <a:pt x="434" y="834"/>
                      </a:cubicBezTo>
                      <a:cubicBezTo>
                        <a:pt x="667" y="834"/>
                        <a:pt x="834" y="601"/>
                        <a:pt x="834" y="400"/>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4475875" y="4272675"/>
                  <a:ext cx="20875" cy="20875"/>
                </a:xfrm>
                <a:custGeom>
                  <a:avLst/>
                  <a:gdLst/>
                  <a:ahLst/>
                  <a:cxnLst/>
                  <a:rect l="l" t="t" r="r" b="b"/>
                  <a:pathLst>
                    <a:path w="835" h="835" extrusionOk="0">
                      <a:moveTo>
                        <a:pt x="434" y="0"/>
                      </a:moveTo>
                      <a:cubicBezTo>
                        <a:pt x="167" y="0"/>
                        <a:pt x="0" y="200"/>
                        <a:pt x="0" y="400"/>
                      </a:cubicBezTo>
                      <a:cubicBezTo>
                        <a:pt x="0" y="667"/>
                        <a:pt x="200" y="834"/>
                        <a:pt x="434" y="834"/>
                      </a:cubicBezTo>
                      <a:cubicBezTo>
                        <a:pt x="667" y="834"/>
                        <a:pt x="834" y="601"/>
                        <a:pt x="834" y="400"/>
                      </a:cubicBezTo>
                      <a:cubicBezTo>
                        <a:pt x="834" y="200"/>
                        <a:pt x="667"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4576775" y="4272675"/>
                  <a:ext cx="20875" cy="20875"/>
                </a:xfrm>
                <a:custGeom>
                  <a:avLst/>
                  <a:gdLst/>
                  <a:ahLst/>
                  <a:cxnLst/>
                  <a:rect l="l" t="t" r="r" b="b"/>
                  <a:pathLst>
                    <a:path w="835" h="835" extrusionOk="0">
                      <a:moveTo>
                        <a:pt x="434" y="0"/>
                      </a:moveTo>
                      <a:cubicBezTo>
                        <a:pt x="167" y="0"/>
                        <a:pt x="0" y="200"/>
                        <a:pt x="0" y="400"/>
                      </a:cubicBezTo>
                      <a:cubicBezTo>
                        <a:pt x="0" y="667"/>
                        <a:pt x="201" y="834"/>
                        <a:pt x="434" y="834"/>
                      </a:cubicBezTo>
                      <a:cubicBezTo>
                        <a:pt x="668" y="834"/>
                        <a:pt x="834" y="601"/>
                        <a:pt x="834" y="400"/>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4686850" y="4272675"/>
                  <a:ext cx="20875" cy="20875"/>
                </a:xfrm>
                <a:custGeom>
                  <a:avLst/>
                  <a:gdLst/>
                  <a:ahLst/>
                  <a:cxnLst/>
                  <a:rect l="l" t="t" r="r" b="b"/>
                  <a:pathLst>
                    <a:path w="835" h="835" extrusionOk="0">
                      <a:moveTo>
                        <a:pt x="401" y="0"/>
                      </a:moveTo>
                      <a:cubicBezTo>
                        <a:pt x="134" y="0"/>
                        <a:pt x="1" y="200"/>
                        <a:pt x="1" y="400"/>
                      </a:cubicBezTo>
                      <a:cubicBezTo>
                        <a:pt x="1" y="667"/>
                        <a:pt x="201" y="834"/>
                        <a:pt x="401" y="834"/>
                      </a:cubicBezTo>
                      <a:cubicBezTo>
                        <a:pt x="668" y="834"/>
                        <a:pt x="834" y="601"/>
                        <a:pt x="834" y="400"/>
                      </a:cubicBezTo>
                      <a:cubicBezTo>
                        <a:pt x="834"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4787750" y="4272675"/>
                  <a:ext cx="20875" cy="20875"/>
                </a:xfrm>
                <a:custGeom>
                  <a:avLst/>
                  <a:gdLst/>
                  <a:ahLst/>
                  <a:cxnLst/>
                  <a:rect l="l" t="t" r="r" b="b"/>
                  <a:pathLst>
                    <a:path w="835" h="835" extrusionOk="0">
                      <a:moveTo>
                        <a:pt x="401" y="0"/>
                      </a:moveTo>
                      <a:cubicBezTo>
                        <a:pt x="168" y="0"/>
                        <a:pt x="1" y="200"/>
                        <a:pt x="1" y="400"/>
                      </a:cubicBezTo>
                      <a:cubicBezTo>
                        <a:pt x="1" y="667"/>
                        <a:pt x="201" y="834"/>
                        <a:pt x="401" y="834"/>
                      </a:cubicBezTo>
                      <a:cubicBezTo>
                        <a:pt x="668" y="834"/>
                        <a:pt x="835" y="601"/>
                        <a:pt x="835" y="400"/>
                      </a:cubicBezTo>
                      <a:cubicBezTo>
                        <a:pt x="835" y="200"/>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4887825" y="4272675"/>
                  <a:ext cx="20875" cy="20875"/>
                </a:xfrm>
                <a:custGeom>
                  <a:avLst/>
                  <a:gdLst/>
                  <a:ahLst/>
                  <a:cxnLst/>
                  <a:rect l="l" t="t" r="r" b="b"/>
                  <a:pathLst>
                    <a:path w="835" h="835" extrusionOk="0">
                      <a:moveTo>
                        <a:pt x="401" y="0"/>
                      </a:moveTo>
                      <a:cubicBezTo>
                        <a:pt x="167" y="0"/>
                        <a:pt x="1" y="200"/>
                        <a:pt x="1" y="400"/>
                      </a:cubicBezTo>
                      <a:cubicBezTo>
                        <a:pt x="1" y="667"/>
                        <a:pt x="201" y="834"/>
                        <a:pt x="401" y="834"/>
                      </a:cubicBezTo>
                      <a:cubicBezTo>
                        <a:pt x="668" y="834"/>
                        <a:pt x="835" y="601"/>
                        <a:pt x="835" y="400"/>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4987900" y="4272675"/>
                  <a:ext cx="21700" cy="20875"/>
                </a:xfrm>
                <a:custGeom>
                  <a:avLst/>
                  <a:gdLst/>
                  <a:ahLst/>
                  <a:cxnLst/>
                  <a:rect l="l" t="t" r="r" b="b"/>
                  <a:pathLst>
                    <a:path w="868" h="835" extrusionOk="0">
                      <a:moveTo>
                        <a:pt x="401" y="0"/>
                      </a:moveTo>
                      <a:cubicBezTo>
                        <a:pt x="167" y="0"/>
                        <a:pt x="0" y="200"/>
                        <a:pt x="0" y="400"/>
                      </a:cubicBezTo>
                      <a:cubicBezTo>
                        <a:pt x="0" y="667"/>
                        <a:pt x="201" y="834"/>
                        <a:pt x="401" y="834"/>
                      </a:cubicBezTo>
                      <a:cubicBezTo>
                        <a:pt x="668" y="834"/>
                        <a:pt x="834" y="601"/>
                        <a:pt x="834" y="400"/>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5088800" y="4272675"/>
                  <a:ext cx="20875" cy="20875"/>
                </a:xfrm>
                <a:custGeom>
                  <a:avLst/>
                  <a:gdLst/>
                  <a:ahLst/>
                  <a:cxnLst/>
                  <a:rect l="l" t="t" r="r" b="b"/>
                  <a:pathLst>
                    <a:path w="835" h="835" extrusionOk="0">
                      <a:moveTo>
                        <a:pt x="434" y="0"/>
                      </a:moveTo>
                      <a:cubicBezTo>
                        <a:pt x="167" y="0"/>
                        <a:pt x="1" y="200"/>
                        <a:pt x="1" y="400"/>
                      </a:cubicBezTo>
                      <a:cubicBezTo>
                        <a:pt x="1" y="667"/>
                        <a:pt x="201" y="834"/>
                        <a:pt x="434" y="834"/>
                      </a:cubicBezTo>
                      <a:cubicBezTo>
                        <a:pt x="668" y="834"/>
                        <a:pt x="835" y="601"/>
                        <a:pt x="835" y="400"/>
                      </a:cubicBezTo>
                      <a:cubicBezTo>
                        <a:pt x="835"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5188875" y="4272675"/>
                  <a:ext cx="20875" cy="20875"/>
                </a:xfrm>
                <a:custGeom>
                  <a:avLst/>
                  <a:gdLst/>
                  <a:ahLst/>
                  <a:cxnLst/>
                  <a:rect l="l" t="t" r="r" b="b"/>
                  <a:pathLst>
                    <a:path w="835" h="835" extrusionOk="0">
                      <a:moveTo>
                        <a:pt x="434" y="0"/>
                      </a:moveTo>
                      <a:cubicBezTo>
                        <a:pt x="167" y="0"/>
                        <a:pt x="1" y="200"/>
                        <a:pt x="1" y="400"/>
                      </a:cubicBezTo>
                      <a:cubicBezTo>
                        <a:pt x="1" y="667"/>
                        <a:pt x="201" y="834"/>
                        <a:pt x="434" y="834"/>
                      </a:cubicBezTo>
                      <a:cubicBezTo>
                        <a:pt x="668" y="834"/>
                        <a:pt x="834" y="601"/>
                        <a:pt x="834" y="400"/>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5289775" y="4272675"/>
                  <a:ext cx="20875" cy="20875"/>
                </a:xfrm>
                <a:custGeom>
                  <a:avLst/>
                  <a:gdLst/>
                  <a:ahLst/>
                  <a:cxnLst/>
                  <a:rect l="l" t="t" r="r" b="b"/>
                  <a:pathLst>
                    <a:path w="835" h="835" extrusionOk="0">
                      <a:moveTo>
                        <a:pt x="434" y="0"/>
                      </a:moveTo>
                      <a:cubicBezTo>
                        <a:pt x="168" y="0"/>
                        <a:pt x="1" y="200"/>
                        <a:pt x="1" y="400"/>
                      </a:cubicBezTo>
                      <a:cubicBezTo>
                        <a:pt x="1" y="667"/>
                        <a:pt x="234" y="834"/>
                        <a:pt x="434" y="834"/>
                      </a:cubicBezTo>
                      <a:cubicBezTo>
                        <a:pt x="668" y="834"/>
                        <a:pt x="835" y="601"/>
                        <a:pt x="835" y="400"/>
                      </a:cubicBezTo>
                      <a:cubicBezTo>
                        <a:pt x="835" y="200"/>
                        <a:pt x="635"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5389850" y="4272675"/>
                  <a:ext cx="20875" cy="20875"/>
                </a:xfrm>
                <a:custGeom>
                  <a:avLst/>
                  <a:gdLst/>
                  <a:ahLst/>
                  <a:cxnLst/>
                  <a:rect l="l" t="t" r="r" b="b"/>
                  <a:pathLst>
                    <a:path w="835" h="835" extrusionOk="0">
                      <a:moveTo>
                        <a:pt x="434" y="0"/>
                      </a:moveTo>
                      <a:cubicBezTo>
                        <a:pt x="167" y="0"/>
                        <a:pt x="1" y="200"/>
                        <a:pt x="1" y="400"/>
                      </a:cubicBezTo>
                      <a:cubicBezTo>
                        <a:pt x="1" y="667"/>
                        <a:pt x="234" y="834"/>
                        <a:pt x="434" y="834"/>
                      </a:cubicBezTo>
                      <a:cubicBezTo>
                        <a:pt x="668" y="834"/>
                        <a:pt x="835" y="601"/>
                        <a:pt x="835" y="400"/>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5489925" y="4272675"/>
                  <a:ext cx="22550" cy="20875"/>
                </a:xfrm>
                <a:custGeom>
                  <a:avLst/>
                  <a:gdLst/>
                  <a:ahLst/>
                  <a:cxnLst/>
                  <a:rect l="l" t="t" r="r" b="b"/>
                  <a:pathLst>
                    <a:path w="902" h="835" extrusionOk="0">
                      <a:moveTo>
                        <a:pt x="434" y="0"/>
                      </a:moveTo>
                      <a:cubicBezTo>
                        <a:pt x="167" y="0"/>
                        <a:pt x="0" y="200"/>
                        <a:pt x="0" y="400"/>
                      </a:cubicBezTo>
                      <a:cubicBezTo>
                        <a:pt x="0" y="667"/>
                        <a:pt x="234" y="834"/>
                        <a:pt x="434" y="834"/>
                      </a:cubicBezTo>
                      <a:cubicBezTo>
                        <a:pt x="668" y="834"/>
                        <a:pt x="834" y="601"/>
                        <a:pt x="834" y="400"/>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5591675" y="4272675"/>
                  <a:ext cx="20850" cy="20875"/>
                </a:xfrm>
                <a:custGeom>
                  <a:avLst/>
                  <a:gdLst/>
                  <a:ahLst/>
                  <a:cxnLst/>
                  <a:rect l="l" t="t" r="r" b="b"/>
                  <a:pathLst>
                    <a:path w="834" h="835" extrusionOk="0">
                      <a:moveTo>
                        <a:pt x="400" y="0"/>
                      </a:moveTo>
                      <a:cubicBezTo>
                        <a:pt x="167" y="0"/>
                        <a:pt x="0" y="200"/>
                        <a:pt x="0" y="400"/>
                      </a:cubicBezTo>
                      <a:cubicBezTo>
                        <a:pt x="0" y="667"/>
                        <a:pt x="200" y="834"/>
                        <a:pt x="400" y="834"/>
                      </a:cubicBezTo>
                      <a:cubicBezTo>
                        <a:pt x="667" y="834"/>
                        <a:pt x="834" y="601"/>
                        <a:pt x="834" y="400"/>
                      </a:cubicBezTo>
                      <a:cubicBezTo>
                        <a:pt x="834" y="200"/>
                        <a:pt x="600"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5691725" y="4272675"/>
                  <a:ext cx="20875" cy="20875"/>
                </a:xfrm>
                <a:custGeom>
                  <a:avLst/>
                  <a:gdLst/>
                  <a:ahLst/>
                  <a:cxnLst/>
                  <a:rect l="l" t="t" r="r" b="b"/>
                  <a:pathLst>
                    <a:path w="835" h="835" extrusionOk="0">
                      <a:moveTo>
                        <a:pt x="401" y="0"/>
                      </a:moveTo>
                      <a:cubicBezTo>
                        <a:pt x="168" y="0"/>
                        <a:pt x="1" y="200"/>
                        <a:pt x="1" y="400"/>
                      </a:cubicBezTo>
                      <a:cubicBezTo>
                        <a:pt x="1" y="667"/>
                        <a:pt x="201" y="834"/>
                        <a:pt x="401" y="834"/>
                      </a:cubicBezTo>
                      <a:cubicBezTo>
                        <a:pt x="668" y="834"/>
                        <a:pt x="835" y="601"/>
                        <a:pt x="835" y="400"/>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5792650" y="4272675"/>
                  <a:ext cx="20875" cy="20875"/>
                </a:xfrm>
                <a:custGeom>
                  <a:avLst/>
                  <a:gdLst/>
                  <a:ahLst/>
                  <a:cxnLst/>
                  <a:rect l="l" t="t" r="r" b="b"/>
                  <a:pathLst>
                    <a:path w="835" h="835" extrusionOk="0">
                      <a:moveTo>
                        <a:pt x="400" y="0"/>
                      </a:moveTo>
                      <a:cubicBezTo>
                        <a:pt x="167" y="0"/>
                        <a:pt x="0" y="200"/>
                        <a:pt x="0" y="400"/>
                      </a:cubicBezTo>
                      <a:cubicBezTo>
                        <a:pt x="0" y="667"/>
                        <a:pt x="200" y="834"/>
                        <a:pt x="400" y="834"/>
                      </a:cubicBezTo>
                      <a:cubicBezTo>
                        <a:pt x="667" y="834"/>
                        <a:pt x="834" y="601"/>
                        <a:pt x="834" y="400"/>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5892725" y="4272675"/>
                  <a:ext cx="20850" cy="20875"/>
                </a:xfrm>
                <a:custGeom>
                  <a:avLst/>
                  <a:gdLst/>
                  <a:ahLst/>
                  <a:cxnLst/>
                  <a:rect l="l" t="t" r="r" b="b"/>
                  <a:pathLst>
                    <a:path w="834" h="835" extrusionOk="0">
                      <a:moveTo>
                        <a:pt x="400" y="0"/>
                      </a:moveTo>
                      <a:cubicBezTo>
                        <a:pt x="167" y="0"/>
                        <a:pt x="0" y="200"/>
                        <a:pt x="0" y="400"/>
                      </a:cubicBezTo>
                      <a:cubicBezTo>
                        <a:pt x="0" y="667"/>
                        <a:pt x="200" y="834"/>
                        <a:pt x="400" y="834"/>
                      </a:cubicBezTo>
                      <a:cubicBezTo>
                        <a:pt x="667" y="834"/>
                        <a:pt x="834" y="601"/>
                        <a:pt x="834" y="400"/>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3190775" y="4381075"/>
                  <a:ext cx="875" cy="5025"/>
                </a:xfrm>
                <a:custGeom>
                  <a:avLst/>
                  <a:gdLst/>
                  <a:ahLst/>
                  <a:cxnLst/>
                  <a:rect l="l" t="t" r="r" b="b"/>
                  <a:pathLst>
                    <a:path w="35" h="201" extrusionOk="0">
                      <a:moveTo>
                        <a:pt x="1" y="1"/>
                      </a:moveTo>
                      <a:lnTo>
                        <a:pt x="1" y="201"/>
                      </a:lnTo>
                      <a:cubicBezTo>
                        <a:pt x="1" y="134"/>
                        <a:pt x="34" y="101"/>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3270000" y="4373575"/>
                  <a:ext cx="21725" cy="20875"/>
                </a:xfrm>
                <a:custGeom>
                  <a:avLst/>
                  <a:gdLst/>
                  <a:ahLst/>
                  <a:cxnLst/>
                  <a:rect l="l" t="t" r="r" b="b"/>
                  <a:pathLst>
                    <a:path w="869" h="835" extrusionOk="0">
                      <a:moveTo>
                        <a:pt x="401" y="0"/>
                      </a:moveTo>
                      <a:cubicBezTo>
                        <a:pt x="168" y="0"/>
                        <a:pt x="1" y="201"/>
                        <a:pt x="1" y="401"/>
                      </a:cubicBezTo>
                      <a:cubicBezTo>
                        <a:pt x="1" y="668"/>
                        <a:pt x="201" y="834"/>
                        <a:pt x="401" y="834"/>
                      </a:cubicBezTo>
                      <a:cubicBezTo>
                        <a:pt x="668" y="834"/>
                        <a:pt x="835" y="634"/>
                        <a:pt x="835"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3370900" y="4373575"/>
                  <a:ext cx="20875" cy="20875"/>
                </a:xfrm>
                <a:custGeom>
                  <a:avLst/>
                  <a:gdLst/>
                  <a:ahLst/>
                  <a:cxnLst/>
                  <a:rect l="l" t="t" r="r" b="b"/>
                  <a:pathLst>
                    <a:path w="835" h="835" extrusionOk="0">
                      <a:moveTo>
                        <a:pt x="435" y="0"/>
                      </a:moveTo>
                      <a:cubicBezTo>
                        <a:pt x="168" y="0"/>
                        <a:pt x="1" y="201"/>
                        <a:pt x="1" y="401"/>
                      </a:cubicBezTo>
                      <a:cubicBezTo>
                        <a:pt x="1" y="668"/>
                        <a:pt x="201" y="834"/>
                        <a:pt x="435" y="834"/>
                      </a:cubicBezTo>
                      <a:cubicBezTo>
                        <a:pt x="668" y="834"/>
                        <a:pt x="835" y="634"/>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3470975" y="4373575"/>
                  <a:ext cx="20875" cy="20875"/>
                </a:xfrm>
                <a:custGeom>
                  <a:avLst/>
                  <a:gdLst/>
                  <a:ahLst/>
                  <a:cxnLst/>
                  <a:rect l="l" t="t" r="r" b="b"/>
                  <a:pathLst>
                    <a:path w="835" h="835" extrusionOk="0">
                      <a:moveTo>
                        <a:pt x="434" y="0"/>
                      </a:moveTo>
                      <a:cubicBezTo>
                        <a:pt x="168" y="0"/>
                        <a:pt x="1" y="201"/>
                        <a:pt x="1" y="401"/>
                      </a:cubicBezTo>
                      <a:cubicBezTo>
                        <a:pt x="1" y="668"/>
                        <a:pt x="201" y="834"/>
                        <a:pt x="434" y="834"/>
                      </a:cubicBezTo>
                      <a:cubicBezTo>
                        <a:pt x="635"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3571900" y="4373575"/>
                  <a:ext cx="20850" cy="20875"/>
                </a:xfrm>
                <a:custGeom>
                  <a:avLst/>
                  <a:gdLst/>
                  <a:ahLst/>
                  <a:cxnLst/>
                  <a:rect l="l" t="t" r="r" b="b"/>
                  <a:pathLst>
                    <a:path w="834" h="835" extrusionOk="0">
                      <a:moveTo>
                        <a:pt x="434" y="0"/>
                      </a:moveTo>
                      <a:cubicBezTo>
                        <a:pt x="167" y="0"/>
                        <a:pt x="0" y="201"/>
                        <a:pt x="0" y="401"/>
                      </a:cubicBezTo>
                      <a:cubicBezTo>
                        <a:pt x="0" y="668"/>
                        <a:pt x="234" y="834"/>
                        <a:pt x="434" y="834"/>
                      </a:cubicBezTo>
                      <a:cubicBezTo>
                        <a:pt x="634"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3671950" y="4373575"/>
                  <a:ext cx="20875" cy="20875"/>
                </a:xfrm>
                <a:custGeom>
                  <a:avLst/>
                  <a:gdLst/>
                  <a:ahLst/>
                  <a:cxnLst/>
                  <a:rect l="l" t="t" r="r" b="b"/>
                  <a:pathLst>
                    <a:path w="835" h="835" extrusionOk="0">
                      <a:moveTo>
                        <a:pt x="435" y="0"/>
                      </a:moveTo>
                      <a:cubicBezTo>
                        <a:pt x="168" y="0"/>
                        <a:pt x="1" y="201"/>
                        <a:pt x="1" y="401"/>
                      </a:cubicBezTo>
                      <a:cubicBezTo>
                        <a:pt x="1" y="668"/>
                        <a:pt x="234" y="834"/>
                        <a:pt x="435" y="834"/>
                      </a:cubicBezTo>
                      <a:cubicBezTo>
                        <a:pt x="668" y="834"/>
                        <a:pt x="835" y="634"/>
                        <a:pt x="835" y="401"/>
                      </a:cubicBezTo>
                      <a:cubicBezTo>
                        <a:pt x="835" y="167"/>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772025" y="4373575"/>
                  <a:ext cx="22550" cy="20875"/>
                </a:xfrm>
                <a:custGeom>
                  <a:avLst/>
                  <a:gdLst/>
                  <a:ahLst/>
                  <a:cxnLst/>
                  <a:rect l="l" t="t" r="r" b="b"/>
                  <a:pathLst>
                    <a:path w="902" h="835" extrusionOk="0">
                      <a:moveTo>
                        <a:pt x="434" y="0"/>
                      </a:moveTo>
                      <a:cubicBezTo>
                        <a:pt x="168" y="0"/>
                        <a:pt x="1" y="201"/>
                        <a:pt x="1" y="401"/>
                      </a:cubicBezTo>
                      <a:cubicBezTo>
                        <a:pt x="1" y="668"/>
                        <a:pt x="234" y="834"/>
                        <a:pt x="434" y="834"/>
                      </a:cubicBezTo>
                      <a:cubicBezTo>
                        <a:pt x="668" y="834"/>
                        <a:pt x="835" y="634"/>
                        <a:pt x="835"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3872925" y="4373575"/>
                  <a:ext cx="20875" cy="20875"/>
                </a:xfrm>
                <a:custGeom>
                  <a:avLst/>
                  <a:gdLst/>
                  <a:ahLst/>
                  <a:cxnLst/>
                  <a:rect l="l" t="t" r="r" b="b"/>
                  <a:pathLst>
                    <a:path w="835" h="835" extrusionOk="0">
                      <a:moveTo>
                        <a:pt x="435" y="0"/>
                      </a:moveTo>
                      <a:cubicBezTo>
                        <a:pt x="168" y="0"/>
                        <a:pt x="1" y="201"/>
                        <a:pt x="1" y="401"/>
                      </a:cubicBezTo>
                      <a:cubicBezTo>
                        <a:pt x="1" y="668"/>
                        <a:pt x="234" y="834"/>
                        <a:pt x="435" y="834"/>
                      </a:cubicBezTo>
                      <a:cubicBezTo>
                        <a:pt x="701" y="834"/>
                        <a:pt x="835" y="634"/>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3973850" y="4373575"/>
                  <a:ext cx="20875" cy="20875"/>
                </a:xfrm>
                <a:custGeom>
                  <a:avLst/>
                  <a:gdLst/>
                  <a:ahLst/>
                  <a:cxnLst/>
                  <a:rect l="l" t="t" r="r" b="b"/>
                  <a:pathLst>
                    <a:path w="835" h="835" extrusionOk="0">
                      <a:moveTo>
                        <a:pt x="400" y="0"/>
                      </a:moveTo>
                      <a:cubicBezTo>
                        <a:pt x="134" y="0"/>
                        <a:pt x="0" y="201"/>
                        <a:pt x="0" y="401"/>
                      </a:cubicBezTo>
                      <a:cubicBezTo>
                        <a:pt x="0" y="668"/>
                        <a:pt x="200" y="834"/>
                        <a:pt x="400" y="834"/>
                      </a:cubicBezTo>
                      <a:cubicBezTo>
                        <a:pt x="667" y="834"/>
                        <a:pt x="834" y="634"/>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4074750" y="4373575"/>
                  <a:ext cx="20875" cy="20875"/>
                </a:xfrm>
                <a:custGeom>
                  <a:avLst/>
                  <a:gdLst/>
                  <a:ahLst/>
                  <a:cxnLst/>
                  <a:rect l="l" t="t" r="r" b="b"/>
                  <a:pathLst>
                    <a:path w="835" h="835" extrusionOk="0">
                      <a:moveTo>
                        <a:pt x="401" y="0"/>
                      </a:moveTo>
                      <a:cubicBezTo>
                        <a:pt x="167" y="0"/>
                        <a:pt x="0" y="201"/>
                        <a:pt x="0" y="401"/>
                      </a:cubicBezTo>
                      <a:cubicBezTo>
                        <a:pt x="0" y="668"/>
                        <a:pt x="201" y="834"/>
                        <a:pt x="401" y="834"/>
                      </a:cubicBezTo>
                      <a:cubicBezTo>
                        <a:pt x="668" y="834"/>
                        <a:pt x="834" y="634"/>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4174825" y="4373575"/>
                  <a:ext cx="20875" cy="20875"/>
                </a:xfrm>
                <a:custGeom>
                  <a:avLst/>
                  <a:gdLst/>
                  <a:ahLst/>
                  <a:cxnLst/>
                  <a:rect l="l" t="t" r="r" b="b"/>
                  <a:pathLst>
                    <a:path w="835" h="835" extrusionOk="0">
                      <a:moveTo>
                        <a:pt x="401" y="0"/>
                      </a:moveTo>
                      <a:cubicBezTo>
                        <a:pt x="167" y="0"/>
                        <a:pt x="0" y="201"/>
                        <a:pt x="0" y="401"/>
                      </a:cubicBezTo>
                      <a:cubicBezTo>
                        <a:pt x="0" y="668"/>
                        <a:pt x="200" y="834"/>
                        <a:pt x="401" y="834"/>
                      </a:cubicBezTo>
                      <a:cubicBezTo>
                        <a:pt x="667" y="834"/>
                        <a:pt x="834" y="634"/>
                        <a:pt x="834" y="401"/>
                      </a:cubicBezTo>
                      <a:cubicBezTo>
                        <a:pt x="834" y="167"/>
                        <a:pt x="667"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4274900" y="4373575"/>
                  <a:ext cx="21700" cy="20875"/>
                </a:xfrm>
                <a:custGeom>
                  <a:avLst/>
                  <a:gdLst/>
                  <a:ahLst/>
                  <a:cxnLst/>
                  <a:rect l="l" t="t" r="r" b="b"/>
                  <a:pathLst>
                    <a:path w="868" h="835" extrusionOk="0">
                      <a:moveTo>
                        <a:pt x="400" y="0"/>
                      </a:moveTo>
                      <a:cubicBezTo>
                        <a:pt x="167" y="0"/>
                        <a:pt x="0" y="201"/>
                        <a:pt x="0" y="401"/>
                      </a:cubicBezTo>
                      <a:cubicBezTo>
                        <a:pt x="0" y="668"/>
                        <a:pt x="200" y="834"/>
                        <a:pt x="400" y="834"/>
                      </a:cubicBezTo>
                      <a:cubicBezTo>
                        <a:pt x="667" y="834"/>
                        <a:pt x="834" y="634"/>
                        <a:pt x="834" y="401"/>
                      </a:cubicBezTo>
                      <a:cubicBezTo>
                        <a:pt x="867"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4375800" y="4373575"/>
                  <a:ext cx="20875" cy="20875"/>
                </a:xfrm>
                <a:custGeom>
                  <a:avLst/>
                  <a:gdLst/>
                  <a:ahLst/>
                  <a:cxnLst/>
                  <a:rect l="l" t="t" r="r" b="b"/>
                  <a:pathLst>
                    <a:path w="835" h="835" extrusionOk="0">
                      <a:moveTo>
                        <a:pt x="434" y="0"/>
                      </a:moveTo>
                      <a:cubicBezTo>
                        <a:pt x="167" y="0"/>
                        <a:pt x="0" y="201"/>
                        <a:pt x="0" y="401"/>
                      </a:cubicBezTo>
                      <a:cubicBezTo>
                        <a:pt x="0" y="668"/>
                        <a:pt x="200" y="834"/>
                        <a:pt x="434" y="834"/>
                      </a:cubicBezTo>
                      <a:cubicBezTo>
                        <a:pt x="667"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4475875" y="4373575"/>
                  <a:ext cx="20875" cy="20875"/>
                </a:xfrm>
                <a:custGeom>
                  <a:avLst/>
                  <a:gdLst/>
                  <a:ahLst/>
                  <a:cxnLst/>
                  <a:rect l="l" t="t" r="r" b="b"/>
                  <a:pathLst>
                    <a:path w="835" h="835" extrusionOk="0">
                      <a:moveTo>
                        <a:pt x="434" y="0"/>
                      </a:moveTo>
                      <a:cubicBezTo>
                        <a:pt x="167" y="0"/>
                        <a:pt x="0" y="201"/>
                        <a:pt x="0" y="401"/>
                      </a:cubicBezTo>
                      <a:cubicBezTo>
                        <a:pt x="0" y="668"/>
                        <a:pt x="200" y="834"/>
                        <a:pt x="434" y="834"/>
                      </a:cubicBezTo>
                      <a:cubicBezTo>
                        <a:pt x="667" y="834"/>
                        <a:pt x="834" y="634"/>
                        <a:pt x="834" y="401"/>
                      </a:cubicBezTo>
                      <a:cubicBezTo>
                        <a:pt x="834" y="167"/>
                        <a:pt x="667"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4576775" y="4373575"/>
                  <a:ext cx="20875" cy="20875"/>
                </a:xfrm>
                <a:custGeom>
                  <a:avLst/>
                  <a:gdLst/>
                  <a:ahLst/>
                  <a:cxnLst/>
                  <a:rect l="l" t="t" r="r" b="b"/>
                  <a:pathLst>
                    <a:path w="835" h="835" extrusionOk="0">
                      <a:moveTo>
                        <a:pt x="434" y="0"/>
                      </a:moveTo>
                      <a:cubicBezTo>
                        <a:pt x="167" y="0"/>
                        <a:pt x="0" y="201"/>
                        <a:pt x="0" y="401"/>
                      </a:cubicBezTo>
                      <a:cubicBezTo>
                        <a:pt x="0" y="668"/>
                        <a:pt x="201" y="834"/>
                        <a:pt x="434" y="834"/>
                      </a:cubicBezTo>
                      <a:cubicBezTo>
                        <a:pt x="668"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4686850" y="4373575"/>
                  <a:ext cx="20875" cy="20875"/>
                </a:xfrm>
                <a:custGeom>
                  <a:avLst/>
                  <a:gdLst/>
                  <a:ahLst/>
                  <a:cxnLst/>
                  <a:rect l="l" t="t" r="r" b="b"/>
                  <a:pathLst>
                    <a:path w="835" h="835" extrusionOk="0">
                      <a:moveTo>
                        <a:pt x="401" y="0"/>
                      </a:moveTo>
                      <a:cubicBezTo>
                        <a:pt x="134" y="0"/>
                        <a:pt x="1" y="201"/>
                        <a:pt x="1" y="401"/>
                      </a:cubicBezTo>
                      <a:cubicBezTo>
                        <a:pt x="1" y="668"/>
                        <a:pt x="201" y="834"/>
                        <a:pt x="401" y="834"/>
                      </a:cubicBezTo>
                      <a:cubicBezTo>
                        <a:pt x="668" y="834"/>
                        <a:pt x="834" y="634"/>
                        <a:pt x="834" y="401"/>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4787750" y="4373575"/>
                  <a:ext cx="20875" cy="20875"/>
                </a:xfrm>
                <a:custGeom>
                  <a:avLst/>
                  <a:gdLst/>
                  <a:ahLst/>
                  <a:cxnLst/>
                  <a:rect l="l" t="t" r="r" b="b"/>
                  <a:pathLst>
                    <a:path w="835" h="835" extrusionOk="0">
                      <a:moveTo>
                        <a:pt x="401" y="0"/>
                      </a:moveTo>
                      <a:cubicBezTo>
                        <a:pt x="168" y="0"/>
                        <a:pt x="1" y="201"/>
                        <a:pt x="1" y="401"/>
                      </a:cubicBezTo>
                      <a:cubicBezTo>
                        <a:pt x="1" y="668"/>
                        <a:pt x="201" y="834"/>
                        <a:pt x="401" y="834"/>
                      </a:cubicBezTo>
                      <a:cubicBezTo>
                        <a:pt x="668" y="834"/>
                        <a:pt x="835" y="634"/>
                        <a:pt x="835" y="401"/>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4887825" y="4373575"/>
                  <a:ext cx="20875" cy="20875"/>
                </a:xfrm>
                <a:custGeom>
                  <a:avLst/>
                  <a:gdLst/>
                  <a:ahLst/>
                  <a:cxnLst/>
                  <a:rect l="l" t="t" r="r" b="b"/>
                  <a:pathLst>
                    <a:path w="835" h="835" extrusionOk="0">
                      <a:moveTo>
                        <a:pt x="401" y="0"/>
                      </a:moveTo>
                      <a:cubicBezTo>
                        <a:pt x="167" y="0"/>
                        <a:pt x="1" y="201"/>
                        <a:pt x="1" y="401"/>
                      </a:cubicBezTo>
                      <a:cubicBezTo>
                        <a:pt x="1" y="668"/>
                        <a:pt x="201" y="834"/>
                        <a:pt x="401" y="834"/>
                      </a:cubicBezTo>
                      <a:cubicBezTo>
                        <a:pt x="668" y="834"/>
                        <a:pt x="835" y="634"/>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4987900" y="4373575"/>
                  <a:ext cx="21700" cy="20875"/>
                </a:xfrm>
                <a:custGeom>
                  <a:avLst/>
                  <a:gdLst/>
                  <a:ahLst/>
                  <a:cxnLst/>
                  <a:rect l="l" t="t" r="r" b="b"/>
                  <a:pathLst>
                    <a:path w="868" h="835" extrusionOk="0">
                      <a:moveTo>
                        <a:pt x="401" y="0"/>
                      </a:moveTo>
                      <a:cubicBezTo>
                        <a:pt x="167" y="0"/>
                        <a:pt x="0" y="201"/>
                        <a:pt x="0" y="401"/>
                      </a:cubicBezTo>
                      <a:cubicBezTo>
                        <a:pt x="0" y="668"/>
                        <a:pt x="201" y="834"/>
                        <a:pt x="401" y="834"/>
                      </a:cubicBezTo>
                      <a:cubicBezTo>
                        <a:pt x="668" y="834"/>
                        <a:pt x="834" y="634"/>
                        <a:pt x="834"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5088800" y="4373575"/>
                  <a:ext cx="20875" cy="20875"/>
                </a:xfrm>
                <a:custGeom>
                  <a:avLst/>
                  <a:gdLst/>
                  <a:ahLst/>
                  <a:cxnLst/>
                  <a:rect l="l" t="t" r="r" b="b"/>
                  <a:pathLst>
                    <a:path w="835" h="835" extrusionOk="0">
                      <a:moveTo>
                        <a:pt x="434" y="0"/>
                      </a:moveTo>
                      <a:cubicBezTo>
                        <a:pt x="167" y="0"/>
                        <a:pt x="1" y="201"/>
                        <a:pt x="1" y="401"/>
                      </a:cubicBezTo>
                      <a:cubicBezTo>
                        <a:pt x="1" y="668"/>
                        <a:pt x="201" y="834"/>
                        <a:pt x="434" y="834"/>
                      </a:cubicBezTo>
                      <a:cubicBezTo>
                        <a:pt x="668" y="834"/>
                        <a:pt x="835" y="634"/>
                        <a:pt x="835" y="401"/>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5188875" y="4373575"/>
                  <a:ext cx="20875" cy="20875"/>
                </a:xfrm>
                <a:custGeom>
                  <a:avLst/>
                  <a:gdLst/>
                  <a:ahLst/>
                  <a:cxnLst/>
                  <a:rect l="l" t="t" r="r" b="b"/>
                  <a:pathLst>
                    <a:path w="835" h="835" extrusionOk="0">
                      <a:moveTo>
                        <a:pt x="434" y="0"/>
                      </a:moveTo>
                      <a:cubicBezTo>
                        <a:pt x="167" y="0"/>
                        <a:pt x="1" y="201"/>
                        <a:pt x="1" y="401"/>
                      </a:cubicBezTo>
                      <a:cubicBezTo>
                        <a:pt x="1" y="668"/>
                        <a:pt x="201" y="834"/>
                        <a:pt x="434" y="834"/>
                      </a:cubicBezTo>
                      <a:cubicBezTo>
                        <a:pt x="668" y="834"/>
                        <a:pt x="834" y="634"/>
                        <a:pt x="834" y="401"/>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5289775" y="4373575"/>
                  <a:ext cx="20875" cy="20875"/>
                </a:xfrm>
                <a:custGeom>
                  <a:avLst/>
                  <a:gdLst/>
                  <a:ahLst/>
                  <a:cxnLst/>
                  <a:rect l="l" t="t" r="r" b="b"/>
                  <a:pathLst>
                    <a:path w="835" h="835" extrusionOk="0">
                      <a:moveTo>
                        <a:pt x="434" y="0"/>
                      </a:moveTo>
                      <a:cubicBezTo>
                        <a:pt x="168" y="0"/>
                        <a:pt x="1" y="201"/>
                        <a:pt x="1" y="401"/>
                      </a:cubicBezTo>
                      <a:cubicBezTo>
                        <a:pt x="1" y="668"/>
                        <a:pt x="234" y="834"/>
                        <a:pt x="434" y="834"/>
                      </a:cubicBezTo>
                      <a:cubicBezTo>
                        <a:pt x="668" y="834"/>
                        <a:pt x="835" y="634"/>
                        <a:pt x="835" y="401"/>
                      </a:cubicBezTo>
                      <a:cubicBezTo>
                        <a:pt x="835" y="167"/>
                        <a:pt x="635"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5389850" y="4373575"/>
                  <a:ext cx="20875" cy="20875"/>
                </a:xfrm>
                <a:custGeom>
                  <a:avLst/>
                  <a:gdLst/>
                  <a:ahLst/>
                  <a:cxnLst/>
                  <a:rect l="l" t="t" r="r" b="b"/>
                  <a:pathLst>
                    <a:path w="835" h="835" extrusionOk="0">
                      <a:moveTo>
                        <a:pt x="434" y="0"/>
                      </a:moveTo>
                      <a:cubicBezTo>
                        <a:pt x="167" y="0"/>
                        <a:pt x="1" y="201"/>
                        <a:pt x="1" y="401"/>
                      </a:cubicBezTo>
                      <a:cubicBezTo>
                        <a:pt x="1" y="668"/>
                        <a:pt x="234"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5489925" y="4373575"/>
                  <a:ext cx="22550" cy="20875"/>
                </a:xfrm>
                <a:custGeom>
                  <a:avLst/>
                  <a:gdLst/>
                  <a:ahLst/>
                  <a:cxnLst/>
                  <a:rect l="l" t="t" r="r" b="b"/>
                  <a:pathLst>
                    <a:path w="902" h="835" extrusionOk="0">
                      <a:moveTo>
                        <a:pt x="434" y="0"/>
                      </a:moveTo>
                      <a:cubicBezTo>
                        <a:pt x="167" y="0"/>
                        <a:pt x="0" y="201"/>
                        <a:pt x="0" y="401"/>
                      </a:cubicBezTo>
                      <a:cubicBezTo>
                        <a:pt x="0" y="668"/>
                        <a:pt x="234" y="834"/>
                        <a:pt x="434" y="834"/>
                      </a:cubicBezTo>
                      <a:cubicBezTo>
                        <a:pt x="668" y="834"/>
                        <a:pt x="834" y="634"/>
                        <a:pt x="834"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5591675" y="4373575"/>
                  <a:ext cx="20850" cy="20875"/>
                </a:xfrm>
                <a:custGeom>
                  <a:avLst/>
                  <a:gdLst/>
                  <a:ahLst/>
                  <a:cxnLst/>
                  <a:rect l="l" t="t" r="r" b="b"/>
                  <a:pathLst>
                    <a:path w="834" h="835" extrusionOk="0">
                      <a:moveTo>
                        <a:pt x="400" y="0"/>
                      </a:moveTo>
                      <a:cubicBezTo>
                        <a:pt x="167" y="0"/>
                        <a:pt x="0" y="201"/>
                        <a:pt x="0" y="401"/>
                      </a:cubicBezTo>
                      <a:cubicBezTo>
                        <a:pt x="0" y="668"/>
                        <a:pt x="200" y="834"/>
                        <a:pt x="400" y="834"/>
                      </a:cubicBezTo>
                      <a:cubicBezTo>
                        <a:pt x="667" y="834"/>
                        <a:pt x="834" y="634"/>
                        <a:pt x="834" y="401"/>
                      </a:cubicBezTo>
                      <a:cubicBezTo>
                        <a:pt x="834" y="167"/>
                        <a:pt x="600"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5691725" y="4373575"/>
                  <a:ext cx="20875" cy="20875"/>
                </a:xfrm>
                <a:custGeom>
                  <a:avLst/>
                  <a:gdLst/>
                  <a:ahLst/>
                  <a:cxnLst/>
                  <a:rect l="l" t="t" r="r" b="b"/>
                  <a:pathLst>
                    <a:path w="835" h="835" extrusionOk="0">
                      <a:moveTo>
                        <a:pt x="401" y="0"/>
                      </a:moveTo>
                      <a:cubicBezTo>
                        <a:pt x="168" y="0"/>
                        <a:pt x="1" y="201"/>
                        <a:pt x="1" y="401"/>
                      </a:cubicBezTo>
                      <a:cubicBezTo>
                        <a:pt x="1" y="668"/>
                        <a:pt x="201" y="834"/>
                        <a:pt x="401" y="834"/>
                      </a:cubicBezTo>
                      <a:cubicBezTo>
                        <a:pt x="668" y="834"/>
                        <a:pt x="835" y="634"/>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5792650" y="4373575"/>
                  <a:ext cx="20875" cy="20875"/>
                </a:xfrm>
                <a:custGeom>
                  <a:avLst/>
                  <a:gdLst/>
                  <a:ahLst/>
                  <a:cxnLst/>
                  <a:rect l="l" t="t" r="r" b="b"/>
                  <a:pathLst>
                    <a:path w="835" h="835" extrusionOk="0">
                      <a:moveTo>
                        <a:pt x="400" y="0"/>
                      </a:moveTo>
                      <a:cubicBezTo>
                        <a:pt x="167" y="0"/>
                        <a:pt x="0" y="201"/>
                        <a:pt x="0" y="401"/>
                      </a:cubicBezTo>
                      <a:cubicBezTo>
                        <a:pt x="0" y="668"/>
                        <a:pt x="200" y="834"/>
                        <a:pt x="400" y="834"/>
                      </a:cubicBezTo>
                      <a:cubicBezTo>
                        <a:pt x="667"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5892725" y="4373575"/>
                  <a:ext cx="20850" cy="20875"/>
                </a:xfrm>
                <a:custGeom>
                  <a:avLst/>
                  <a:gdLst/>
                  <a:ahLst/>
                  <a:cxnLst/>
                  <a:rect l="l" t="t" r="r" b="b"/>
                  <a:pathLst>
                    <a:path w="834" h="835" extrusionOk="0">
                      <a:moveTo>
                        <a:pt x="400" y="0"/>
                      </a:moveTo>
                      <a:cubicBezTo>
                        <a:pt x="167" y="0"/>
                        <a:pt x="0" y="201"/>
                        <a:pt x="0" y="401"/>
                      </a:cubicBezTo>
                      <a:cubicBezTo>
                        <a:pt x="0" y="668"/>
                        <a:pt x="200" y="834"/>
                        <a:pt x="400" y="834"/>
                      </a:cubicBezTo>
                      <a:cubicBezTo>
                        <a:pt x="667" y="834"/>
                        <a:pt x="834" y="634"/>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3190775" y="4481975"/>
                  <a:ext cx="875" cy="5025"/>
                </a:xfrm>
                <a:custGeom>
                  <a:avLst/>
                  <a:gdLst/>
                  <a:ahLst/>
                  <a:cxnLst/>
                  <a:rect l="l" t="t" r="r" b="b"/>
                  <a:pathLst>
                    <a:path w="35" h="201" extrusionOk="0">
                      <a:moveTo>
                        <a:pt x="1" y="1"/>
                      </a:moveTo>
                      <a:lnTo>
                        <a:pt x="1" y="201"/>
                      </a:lnTo>
                      <a:cubicBezTo>
                        <a:pt x="1" y="168"/>
                        <a:pt x="34" y="134"/>
                        <a:pt x="34" y="68"/>
                      </a:cubicBezTo>
                      <a:cubicBezTo>
                        <a:pt x="1" y="34"/>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3270000" y="4473650"/>
                  <a:ext cx="21725" cy="20875"/>
                </a:xfrm>
                <a:custGeom>
                  <a:avLst/>
                  <a:gdLst/>
                  <a:ahLst/>
                  <a:cxnLst/>
                  <a:rect l="l" t="t" r="r" b="b"/>
                  <a:pathLst>
                    <a:path w="869" h="835" extrusionOk="0">
                      <a:moveTo>
                        <a:pt x="401" y="0"/>
                      </a:moveTo>
                      <a:cubicBezTo>
                        <a:pt x="168" y="0"/>
                        <a:pt x="1" y="200"/>
                        <a:pt x="1" y="401"/>
                      </a:cubicBezTo>
                      <a:cubicBezTo>
                        <a:pt x="1" y="667"/>
                        <a:pt x="201" y="834"/>
                        <a:pt x="401" y="834"/>
                      </a:cubicBezTo>
                      <a:cubicBezTo>
                        <a:pt x="668" y="834"/>
                        <a:pt x="835" y="634"/>
                        <a:pt x="835" y="401"/>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3370900" y="4473650"/>
                  <a:ext cx="20875" cy="20875"/>
                </a:xfrm>
                <a:custGeom>
                  <a:avLst/>
                  <a:gdLst/>
                  <a:ahLst/>
                  <a:cxnLst/>
                  <a:rect l="l" t="t" r="r" b="b"/>
                  <a:pathLst>
                    <a:path w="835" h="835" extrusionOk="0">
                      <a:moveTo>
                        <a:pt x="435" y="0"/>
                      </a:moveTo>
                      <a:cubicBezTo>
                        <a:pt x="168" y="0"/>
                        <a:pt x="1" y="200"/>
                        <a:pt x="1" y="401"/>
                      </a:cubicBezTo>
                      <a:cubicBezTo>
                        <a:pt x="1" y="667"/>
                        <a:pt x="201" y="834"/>
                        <a:pt x="435" y="834"/>
                      </a:cubicBezTo>
                      <a:cubicBezTo>
                        <a:pt x="668" y="834"/>
                        <a:pt x="835" y="634"/>
                        <a:pt x="835" y="401"/>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3470975" y="4473650"/>
                  <a:ext cx="20875" cy="20875"/>
                </a:xfrm>
                <a:custGeom>
                  <a:avLst/>
                  <a:gdLst/>
                  <a:ahLst/>
                  <a:cxnLst/>
                  <a:rect l="l" t="t" r="r" b="b"/>
                  <a:pathLst>
                    <a:path w="835" h="835" extrusionOk="0">
                      <a:moveTo>
                        <a:pt x="434" y="0"/>
                      </a:moveTo>
                      <a:cubicBezTo>
                        <a:pt x="168" y="0"/>
                        <a:pt x="1" y="200"/>
                        <a:pt x="1" y="401"/>
                      </a:cubicBezTo>
                      <a:cubicBezTo>
                        <a:pt x="1" y="667"/>
                        <a:pt x="201" y="834"/>
                        <a:pt x="434" y="834"/>
                      </a:cubicBezTo>
                      <a:cubicBezTo>
                        <a:pt x="635" y="834"/>
                        <a:pt x="835" y="634"/>
                        <a:pt x="835" y="401"/>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3571900" y="4473650"/>
                  <a:ext cx="20850" cy="20875"/>
                </a:xfrm>
                <a:custGeom>
                  <a:avLst/>
                  <a:gdLst/>
                  <a:ahLst/>
                  <a:cxnLst/>
                  <a:rect l="l" t="t" r="r" b="b"/>
                  <a:pathLst>
                    <a:path w="834" h="835" extrusionOk="0">
                      <a:moveTo>
                        <a:pt x="434" y="0"/>
                      </a:moveTo>
                      <a:cubicBezTo>
                        <a:pt x="167" y="0"/>
                        <a:pt x="0" y="200"/>
                        <a:pt x="0" y="401"/>
                      </a:cubicBezTo>
                      <a:cubicBezTo>
                        <a:pt x="0" y="667"/>
                        <a:pt x="234" y="834"/>
                        <a:pt x="434" y="834"/>
                      </a:cubicBezTo>
                      <a:cubicBezTo>
                        <a:pt x="634" y="834"/>
                        <a:pt x="834" y="634"/>
                        <a:pt x="834" y="401"/>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3671950" y="4473650"/>
                  <a:ext cx="20875" cy="20875"/>
                </a:xfrm>
                <a:custGeom>
                  <a:avLst/>
                  <a:gdLst/>
                  <a:ahLst/>
                  <a:cxnLst/>
                  <a:rect l="l" t="t" r="r" b="b"/>
                  <a:pathLst>
                    <a:path w="835" h="835" extrusionOk="0">
                      <a:moveTo>
                        <a:pt x="435" y="0"/>
                      </a:moveTo>
                      <a:cubicBezTo>
                        <a:pt x="201" y="0"/>
                        <a:pt x="1" y="167"/>
                        <a:pt x="1" y="401"/>
                      </a:cubicBezTo>
                      <a:cubicBezTo>
                        <a:pt x="1" y="634"/>
                        <a:pt x="201" y="834"/>
                        <a:pt x="435" y="834"/>
                      </a:cubicBezTo>
                      <a:cubicBezTo>
                        <a:pt x="668" y="834"/>
                        <a:pt x="835" y="634"/>
                        <a:pt x="835" y="401"/>
                      </a:cubicBezTo>
                      <a:cubicBezTo>
                        <a:pt x="835" y="167"/>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3772025" y="4473650"/>
                  <a:ext cx="20875" cy="20875"/>
                </a:xfrm>
                <a:custGeom>
                  <a:avLst/>
                  <a:gdLst/>
                  <a:ahLst/>
                  <a:cxnLst/>
                  <a:rect l="l" t="t" r="r" b="b"/>
                  <a:pathLst>
                    <a:path w="835" h="835" extrusionOk="0">
                      <a:moveTo>
                        <a:pt x="434" y="0"/>
                      </a:moveTo>
                      <a:cubicBezTo>
                        <a:pt x="201" y="0"/>
                        <a:pt x="1" y="167"/>
                        <a:pt x="1" y="401"/>
                      </a:cubicBezTo>
                      <a:cubicBezTo>
                        <a:pt x="1" y="634"/>
                        <a:pt x="201"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3872925" y="4473650"/>
                  <a:ext cx="20875" cy="20875"/>
                </a:xfrm>
                <a:custGeom>
                  <a:avLst/>
                  <a:gdLst/>
                  <a:ahLst/>
                  <a:cxnLst/>
                  <a:rect l="l" t="t" r="r" b="b"/>
                  <a:pathLst>
                    <a:path w="835" h="835" extrusionOk="0">
                      <a:moveTo>
                        <a:pt x="435" y="0"/>
                      </a:moveTo>
                      <a:cubicBezTo>
                        <a:pt x="168" y="0"/>
                        <a:pt x="1" y="200"/>
                        <a:pt x="1" y="401"/>
                      </a:cubicBezTo>
                      <a:cubicBezTo>
                        <a:pt x="1" y="667"/>
                        <a:pt x="234" y="834"/>
                        <a:pt x="435" y="834"/>
                      </a:cubicBezTo>
                      <a:cubicBezTo>
                        <a:pt x="701" y="834"/>
                        <a:pt x="835" y="634"/>
                        <a:pt x="835" y="401"/>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3973850" y="4473650"/>
                  <a:ext cx="20875" cy="20875"/>
                </a:xfrm>
                <a:custGeom>
                  <a:avLst/>
                  <a:gdLst/>
                  <a:ahLst/>
                  <a:cxnLst/>
                  <a:rect l="l" t="t" r="r" b="b"/>
                  <a:pathLst>
                    <a:path w="835" h="835" extrusionOk="0">
                      <a:moveTo>
                        <a:pt x="400" y="0"/>
                      </a:moveTo>
                      <a:cubicBezTo>
                        <a:pt x="134" y="0"/>
                        <a:pt x="0" y="200"/>
                        <a:pt x="0" y="401"/>
                      </a:cubicBezTo>
                      <a:cubicBezTo>
                        <a:pt x="0" y="667"/>
                        <a:pt x="200" y="834"/>
                        <a:pt x="400" y="834"/>
                      </a:cubicBezTo>
                      <a:cubicBezTo>
                        <a:pt x="667" y="834"/>
                        <a:pt x="834" y="634"/>
                        <a:pt x="834" y="401"/>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4074750" y="4473650"/>
                  <a:ext cx="20875" cy="20875"/>
                </a:xfrm>
                <a:custGeom>
                  <a:avLst/>
                  <a:gdLst/>
                  <a:ahLst/>
                  <a:cxnLst/>
                  <a:rect l="l" t="t" r="r" b="b"/>
                  <a:pathLst>
                    <a:path w="835" h="835" extrusionOk="0">
                      <a:moveTo>
                        <a:pt x="401" y="0"/>
                      </a:moveTo>
                      <a:cubicBezTo>
                        <a:pt x="167" y="0"/>
                        <a:pt x="0" y="167"/>
                        <a:pt x="0" y="401"/>
                      </a:cubicBezTo>
                      <a:cubicBezTo>
                        <a:pt x="0" y="634"/>
                        <a:pt x="167" y="834"/>
                        <a:pt x="401" y="834"/>
                      </a:cubicBezTo>
                      <a:cubicBezTo>
                        <a:pt x="634" y="834"/>
                        <a:pt x="834" y="634"/>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4174825" y="4473650"/>
                  <a:ext cx="20875" cy="20875"/>
                </a:xfrm>
                <a:custGeom>
                  <a:avLst/>
                  <a:gdLst/>
                  <a:ahLst/>
                  <a:cxnLst/>
                  <a:rect l="l" t="t" r="r" b="b"/>
                  <a:pathLst>
                    <a:path w="835" h="835" extrusionOk="0">
                      <a:moveTo>
                        <a:pt x="401" y="0"/>
                      </a:moveTo>
                      <a:cubicBezTo>
                        <a:pt x="167" y="0"/>
                        <a:pt x="0" y="167"/>
                        <a:pt x="0" y="401"/>
                      </a:cubicBezTo>
                      <a:cubicBezTo>
                        <a:pt x="0" y="634"/>
                        <a:pt x="167" y="834"/>
                        <a:pt x="401" y="834"/>
                      </a:cubicBezTo>
                      <a:cubicBezTo>
                        <a:pt x="634" y="834"/>
                        <a:pt x="834" y="634"/>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4274900" y="4473650"/>
                  <a:ext cx="20875" cy="20875"/>
                </a:xfrm>
                <a:custGeom>
                  <a:avLst/>
                  <a:gdLst/>
                  <a:ahLst/>
                  <a:cxnLst/>
                  <a:rect l="l" t="t" r="r" b="b"/>
                  <a:pathLst>
                    <a:path w="835"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4375800" y="4473650"/>
                  <a:ext cx="20875" cy="20875"/>
                </a:xfrm>
                <a:custGeom>
                  <a:avLst/>
                  <a:gdLst/>
                  <a:ahLst/>
                  <a:cxnLst/>
                  <a:rect l="l" t="t" r="r" b="b"/>
                  <a:pathLst>
                    <a:path w="835" h="835" extrusionOk="0">
                      <a:moveTo>
                        <a:pt x="434" y="0"/>
                      </a:moveTo>
                      <a:cubicBezTo>
                        <a:pt x="200" y="0"/>
                        <a:pt x="0" y="167"/>
                        <a:pt x="0" y="401"/>
                      </a:cubicBezTo>
                      <a:cubicBezTo>
                        <a:pt x="0" y="634"/>
                        <a:pt x="200" y="834"/>
                        <a:pt x="434" y="834"/>
                      </a:cubicBezTo>
                      <a:cubicBezTo>
                        <a:pt x="634"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4475875" y="4473650"/>
                  <a:ext cx="20875" cy="20875"/>
                </a:xfrm>
                <a:custGeom>
                  <a:avLst/>
                  <a:gdLst/>
                  <a:ahLst/>
                  <a:cxnLst/>
                  <a:rect l="l" t="t" r="r" b="b"/>
                  <a:pathLst>
                    <a:path w="835" h="835" extrusionOk="0">
                      <a:moveTo>
                        <a:pt x="434" y="0"/>
                      </a:moveTo>
                      <a:cubicBezTo>
                        <a:pt x="200" y="0"/>
                        <a:pt x="0" y="167"/>
                        <a:pt x="0" y="401"/>
                      </a:cubicBezTo>
                      <a:cubicBezTo>
                        <a:pt x="0" y="634"/>
                        <a:pt x="200" y="834"/>
                        <a:pt x="434" y="834"/>
                      </a:cubicBezTo>
                      <a:cubicBezTo>
                        <a:pt x="634"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4576775" y="4473650"/>
                  <a:ext cx="20875" cy="20875"/>
                </a:xfrm>
                <a:custGeom>
                  <a:avLst/>
                  <a:gdLst/>
                  <a:ahLst/>
                  <a:cxnLst/>
                  <a:rect l="l" t="t" r="r" b="b"/>
                  <a:pathLst>
                    <a:path w="835" h="835" extrusionOk="0">
                      <a:moveTo>
                        <a:pt x="434" y="0"/>
                      </a:moveTo>
                      <a:cubicBezTo>
                        <a:pt x="201" y="0"/>
                        <a:pt x="0" y="167"/>
                        <a:pt x="0" y="401"/>
                      </a:cubicBezTo>
                      <a:cubicBezTo>
                        <a:pt x="0" y="634"/>
                        <a:pt x="201" y="834"/>
                        <a:pt x="434" y="834"/>
                      </a:cubicBezTo>
                      <a:cubicBezTo>
                        <a:pt x="668" y="834"/>
                        <a:pt x="834" y="634"/>
                        <a:pt x="834" y="401"/>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4686850" y="4473650"/>
                  <a:ext cx="20875" cy="20875"/>
                </a:xfrm>
                <a:custGeom>
                  <a:avLst/>
                  <a:gdLst/>
                  <a:ahLst/>
                  <a:cxnLst/>
                  <a:rect l="l" t="t" r="r" b="b"/>
                  <a:pathLst>
                    <a:path w="835" h="835" extrusionOk="0">
                      <a:moveTo>
                        <a:pt x="401" y="0"/>
                      </a:moveTo>
                      <a:cubicBezTo>
                        <a:pt x="134" y="0"/>
                        <a:pt x="1" y="200"/>
                        <a:pt x="1" y="401"/>
                      </a:cubicBezTo>
                      <a:cubicBezTo>
                        <a:pt x="1" y="667"/>
                        <a:pt x="201" y="834"/>
                        <a:pt x="401" y="834"/>
                      </a:cubicBezTo>
                      <a:cubicBezTo>
                        <a:pt x="668" y="834"/>
                        <a:pt x="834" y="634"/>
                        <a:pt x="834" y="401"/>
                      </a:cubicBezTo>
                      <a:cubicBezTo>
                        <a:pt x="834"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4787750" y="447365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34"/>
                        <a:pt x="835" y="401"/>
                      </a:cubicBezTo>
                      <a:cubicBezTo>
                        <a:pt x="835" y="200"/>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4887825" y="4473650"/>
                  <a:ext cx="20875" cy="20875"/>
                </a:xfrm>
                <a:custGeom>
                  <a:avLst/>
                  <a:gdLst/>
                  <a:ahLst/>
                  <a:cxnLst/>
                  <a:rect l="l" t="t" r="r" b="b"/>
                  <a:pathLst>
                    <a:path w="835" h="835" extrusionOk="0">
                      <a:moveTo>
                        <a:pt x="401" y="0"/>
                      </a:moveTo>
                      <a:cubicBezTo>
                        <a:pt x="167" y="0"/>
                        <a:pt x="1" y="200"/>
                        <a:pt x="1" y="401"/>
                      </a:cubicBezTo>
                      <a:cubicBezTo>
                        <a:pt x="1" y="667"/>
                        <a:pt x="201" y="834"/>
                        <a:pt x="401" y="834"/>
                      </a:cubicBezTo>
                      <a:cubicBezTo>
                        <a:pt x="668" y="834"/>
                        <a:pt x="835" y="634"/>
                        <a:pt x="835" y="401"/>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4987900" y="4473650"/>
                  <a:ext cx="21700" cy="20875"/>
                </a:xfrm>
                <a:custGeom>
                  <a:avLst/>
                  <a:gdLst/>
                  <a:ahLst/>
                  <a:cxnLst/>
                  <a:rect l="l" t="t" r="r" b="b"/>
                  <a:pathLst>
                    <a:path w="868" h="835" extrusionOk="0">
                      <a:moveTo>
                        <a:pt x="401" y="0"/>
                      </a:moveTo>
                      <a:cubicBezTo>
                        <a:pt x="167" y="0"/>
                        <a:pt x="0" y="200"/>
                        <a:pt x="0" y="401"/>
                      </a:cubicBezTo>
                      <a:cubicBezTo>
                        <a:pt x="0" y="667"/>
                        <a:pt x="201" y="834"/>
                        <a:pt x="401" y="834"/>
                      </a:cubicBezTo>
                      <a:cubicBezTo>
                        <a:pt x="668" y="834"/>
                        <a:pt x="834" y="634"/>
                        <a:pt x="834" y="401"/>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5088800" y="447365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5" y="634"/>
                        <a:pt x="835" y="401"/>
                      </a:cubicBezTo>
                      <a:cubicBezTo>
                        <a:pt x="835"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5188875" y="447365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4" y="634"/>
                        <a:pt x="834" y="401"/>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5289775" y="4473650"/>
                  <a:ext cx="20875" cy="20875"/>
                </a:xfrm>
                <a:custGeom>
                  <a:avLst/>
                  <a:gdLst/>
                  <a:ahLst/>
                  <a:cxnLst/>
                  <a:rect l="l" t="t" r="r" b="b"/>
                  <a:pathLst>
                    <a:path w="835" h="835" extrusionOk="0">
                      <a:moveTo>
                        <a:pt x="434" y="0"/>
                      </a:moveTo>
                      <a:cubicBezTo>
                        <a:pt x="201" y="0"/>
                        <a:pt x="1" y="167"/>
                        <a:pt x="1" y="401"/>
                      </a:cubicBezTo>
                      <a:cubicBezTo>
                        <a:pt x="1" y="634"/>
                        <a:pt x="201"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5389850" y="4473650"/>
                  <a:ext cx="20875" cy="20875"/>
                </a:xfrm>
                <a:custGeom>
                  <a:avLst/>
                  <a:gdLst/>
                  <a:ahLst/>
                  <a:cxnLst/>
                  <a:rect l="l" t="t" r="r" b="b"/>
                  <a:pathLst>
                    <a:path w="835" h="835" extrusionOk="0">
                      <a:moveTo>
                        <a:pt x="434" y="0"/>
                      </a:moveTo>
                      <a:cubicBezTo>
                        <a:pt x="201" y="0"/>
                        <a:pt x="1" y="167"/>
                        <a:pt x="1" y="401"/>
                      </a:cubicBezTo>
                      <a:cubicBezTo>
                        <a:pt x="1" y="634"/>
                        <a:pt x="201"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5489925" y="4473650"/>
                  <a:ext cx="22550" cy="20875"/>
                </a:xfrm>
                <a:custGeom>
                  <a:avLst/>
                  <a:gdLst/>
                  <a:ahLst/>
                  <a:cxnLst/>
                  <a:rect l="l" t="t" r="r" b="b"/>
                  <a:pathLst>
                    <a:path w="902" h="835" extrusionOk="0">
                      <a:moveTo>
                        <a:pt x="434" y="0"/>
                      </a:moveTo>
                      <a:cubicBezTo>
                        <a:pt x="167" y="0"/>
                        <a:pt x="0" y="200"/>
                        <a:pt x="0" y="401"/>
                      </a:cubicBezTo>
                      <a:cubicBezTo>
                        <a:pt x="0" y="667"/>
                        <a:pt x="234" y="834"/>
                        <a:pt x="434" y="834"/>
                      </a:cubicBezTo>
                      <a:cubicBezTo>
                        <a:pt x="668" y="834"/>
                        <a:pt x="834" y="634"/>
                        <a:pt x="834" y="401"/>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5591675" y="4473650"/>
                  <a:ext cx="20850" cy="20875"/>
                </a:xfrm>
                <a:custGeom>
                  <a:avLst/>
                  <a:gdLst/>
                  <a:ahLst/>
                  <a:cxnLst/>
                  <a:rect l="l" t="t" r="r" b="b"/>
                  <a:pathLst>
                    <a:path w="834"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5691725" y="447365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34"/>
                        <a:pt x="835" y="401"/>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5792650" y="4473650"/>
                  <a:ext cx="20875" cy="20875"/>
                </a:xfrm>
                <a:custGeom>
                  <a:avLst/>
                  <a:gdLst/>
                  <a:ahLst/>
                  <a:cxnLst/>
                  <a:rect l="l" t="t" r="r" b="b"/>
                  <a:pathLst>
                    <a:path w="835"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5892725" y="4473650"/>
                  <a:ext cx="20850" cy="20875"/>
                </a:xfrm>
                <a:custGeom>
                  <a:avLst/>
                  <a:gdLst/>
                  <a:ahLst/>
                  <a:cxnLst/>
                  <a:rect l="l" t="t" r="r" b="b"/>
                  <a:pathLst>
                    <a:path w="834"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3190775" y="4582050"/>
                  <a:ext cx="875" cy="5025"/>
                </a:xfrm>
                <a:custGeom>
                  <a:avLst/>
                  <a:gdLst/>
                  <a:ahLst/>
                  <a:cxnLst/>
                  <a:rect l="l" t="t" r="r" b="b"/>
                  <a:pathLst>
                    <a:path w="35" h="201" extrusionOk="0">
                      <a:moveTo>
                        <a:pt x="1" y="1"/>
                      </a:moveTo>
                      <a:lnTo>
                        <a:pt x="1" y="201"/>
                      </a:lnTo>
                      <a:cubicBezTo>
                        <a:pt x="1" y="168"/>
                        <a:pt x="34" y="134"/>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3270000" y="4574550"/>
                  <a:ext cx="21725" cy="20875"/>
                </a:xfrm>
                <a:custGeom>
                  <a:avLst/>
                  <a:gdLst/>
                  <a:ahLst/>
                  <a:cxnLst/>
                  <a:rect l="l" t="t" r="r" b="b"/>
                  <a:pathLst>
                    <a:path w="869" h="835" extrusionOk="0">
                      <a:moveTo>
                        <a:pt x="401" y="1"/>
                      </a:moveTo>
                      <a:cubicBezTo>
                        <a:pt x="168" y="1"/>
                        <a:pt x="1" y="201"/>
                        <a:pt x="1" y="434"/>
                      </a:cubicBezTo>
                      <a:cubicBezTo>
                        <a:pt x="1" y="668"/>
                        <a:pt x="201" y="834"/>
                        <a:pt x="401" y="834"/>
                      </a:cubicBezTo>
                      <a:cubicBezTo>
                        <a:pt x="668" y="834"/>
                        <a:pt x="835" y="634"/>
                        <a:pt x="835" y="434"/>
                      </a:cubicBezTo>
                      <a:cubicBezTo>
                        <a:pt x="868"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3370900" y="4574550"/>
                  <a:ext cx="20875" cy="20875"/>
                </a:xfrm>
                <a:custGeom>
                  <a:avLst/>
                  <a:gdLst/>
                  <a:ahLst/>
                  <a:cxnLst/>
                  <a:rect l="l" t="t" r="r" b="b"/>
                  <a:pathLst>
                    <a:path w="835" h="835" extrusionOk="0">
                      <a:moveTo>
                        <a:pt x="435" y="1"/>
                      </a:moveTo>
                      <a:cubicBezTo>
                        <a:pt x="168" y="1"/>
                        <a:pt x="1" y="201"/>
                        <a:pt x="1" y="434"/>
                      </a:cubicBezTo>
                      <a:cubicBezTo>
                        <a:pt x="1" y="668"/>
                        <a:pt x="201" y="834"/>
                        <a:pt x="435" y="834"/>
                      </a:cubicBezTo>
                      <a:cubicBezTo>
                        <a:pt x="668" y="834"/>
                        <a:pt x="835" y="634"/>
                        <a:pt x="835" y="434"/>
                      </a:cubicBezTo>
                      <a:cubicBezTo>
                        <a:pt x="835" y="167"/>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3470975" y="4574550"/>
                  <a:ext cx="20875" cy="20875"/>
                </a:xfrm>
                <a:custGeom>
                  <a:avLst/>
                  <a:gdLst/>
                  <a:ahLst/>
                  <a:cxnLst/>
                  <a:rect l="l" t="t" r="r" b="b"/>
                  <a:pathLst>
                    <a:path w="835" h="835" extrusionOk="0">
                      <a:moveTo>
                        <a:pt x="434" y="1"/>
                      </a:moveTo>
                      <a:cubicBezTo>
                        <a:pt x="168" y="1"/>
                        <a:pt x="1" y="201"/>
                        <a:pt x="1" y="434"/>
                      </a:cubicBezTo>
                      <a:cubicBezTo>
                        <a:pt x="1" y="668"/>
                        <a:pt x="201" y="834"/>
                        <a:pt x="434" y="834"/>
                      </a:cubicBezTo>
                      <a:cubicBezTo>
                        <a:pt x="635" y="834"/>
                        <a:pt x="835" y="634"/>
                        <a:pt x="835" y="434"/>
                      </a:cubicBezTo>
                      <a:cubicBezTo>
                        <a:pt x="835" y="167"/>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3571900" y="4574550"/>
                  <a:ext cx="20850" cy="20875"/>
                </a:xfrm>
                <a:custGeom>
                  <a:avLst/>
                  <a:gdLst/>
                  <a:ahLst/>
                  <a:cxnLst/>
                  <a:rect l="l" t="t" r="r" b="b"/>
                  <a:pathLst>
                    <a:path w="834" h="835" extrusionOk="0">
                      <a:moveTo>
                        <a:pt x="434" y="1"/>
                      </a:moveTo>
                      <a:cubicBezTo>
                        <a:pt x="167" y="1"/>
                        <a:pt x="0" y="201"/>
                        <a:pt x="0" y="434"/>
                      </a:cubicBezTo>
                      <a:cubicBezTo>
                        <a:pt x="0" y="668"/>
                        <a:pt x="234" y="834"/>
                        <a:pt x="434" y="834"/>
                      </a:cubicBezTo>
                      <a:cubicBezTo>
                        <a:pt x="634" y="834"/>
                        <a:pt x="834" y="634"/>
                        <a:pt x="834" y="434"/>
                      </a:cubicBezTo>
                      <a:cubicBezTo>
                        <a:pt x="834" y="167"/>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3671950" y="4574550"/>
                  <a:ext cx="20875" cy="20875"/>
                </a:xfrm>
                <a:custGeom>
                  <a:avLst/>
                  <a:gdLst/>
                  <a:ahLst/>
                  <a:cxnLst/>
                  <a:rect l="l" t="t" r="r" b="b"/>
                  <a:pathLst>
                    <a:path w="835" h="835" extrusionOk="0">
                      <a:moveTo>
                        <a:pt x="435" y="1"/>
                      </a:moveTo>
                      <a:cubicBezTo>
                        <a:pt x="201" y="1"/>
                        <a:pt x="1" y="201"/>
                        <a:pt x="1" y="434"/>
                      </a:cubicBezTo>
                      <a:cubicBezTo>
                        <a:pt x="1" y="634"/>
                        <a:pt x="201" y="834"/>
                        <a:pt x="435" y="834"/>
                      </a:cubicBezTo>
                      <a:cubicBezTo>
                        <a:pt x="668" y="834"/>
                        <a:pt x="835" y="634"/>
                        <a:pt x="835" y="434"/>
                      </a:cubicBezTo>
                      <a:cubicBezTo>
                        <a:pt x="835" y="201"/>
                        <a:pt x="668"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3772025" y="4574550"/>
                  <a:ext cx="20875" cy="20875"/>
                </a:xfrm>
                <a:custGeom>
                  <a:avLst/>
                  <a:gdLst/>
                  <a:ahLst/>
                  <a:cxnLst/>
                  <a:rect l="l" t="t" r="r" b="b"/>
                  <a:pathLst>
                    <a:path w="835" h="835" extrusionOk="0">
                      <a:moveTo>
                        <a:pt x="434" y="1"/>
                      </a:moveTo>
                      <a:cubicBezTo>
                        <a:pt x="201" y="1"/>
                        <a:pt x="1" y="201"/>
                        <a:pt x="1" y="434"/>
                      </a:cubicBezTo>
                      <a:cubicBezTo>
                        <a:pt x="1" y="634"/>
                        <a:pt x="201" y="834"/>
                        <a:pt x="434" y="834"/>
                      </a:cubicBezTo>
                      <a:cubicBezTo>
                        <a:pt x="668" y="834"/>
                        <a:pt x="835" y="634"/>
                        <a:pt x="835" y="434"/>
                      </a:cubicBezTo>
                      <a:cubicBezTo>
                        <a:pt x="835"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3872925" y="4574550"/>
                  <a:ext cx="20875" cy="20875"/>
                </a:xfrm>
                <a:custGeom>
                  <a:avLst/>
                  <a:gdLst/>
                  <a:ahLst/>
                  <a:cxnLst/>
                  <a:rect l="l" t="t" r="r" b="b"/>
                  <a:pathLst>
                    <a:path w="835" h="835" extrusionOk="0">
                      <a:moveTo>
                        <a:pt x="435" y="1"/>
                      </a:moveTo>
                      <a:cubicBezTo>
                        <a:pt x="168" y="1"/>
                        <a:pt x="1" y="201"/>
                        <a:pt x="1" y="434"/>
                      </a:cubicBezTo>
                      <a:cubicBezTo>
                        <a:pt x="1" y="668"/>
                        <a:pt x="234" y="834"/>
                        <a:pt x="435" y="834"/>
                      </a:cubicBezTo>
                      <a:cubicBezTo>
                        <a:pt x="701" y="834"/>
                        <a:pt x="835" y="634"/>
                        <a:pt x="835" y="434"/>
                      </a:cubicBezTo>
                      <a:cubicBezTo>
                        <a:pt x="835" y="167"/>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3973850" y="4574550"/>
                  <a:ext cx="20875" cy="20875"/>
                </a:xfrm>
                <a:custGeom>
                  <a:avLst/>
                  <a:gdLst/>
                  <a:ahLst/>
                  <a:cxnLst/>
                  <a:rect l="l" t="t" r="r" b="b"/>
                  <a:pathLst>
                    <a:path w="835" h="835" extrusionOk="0">
                      <a:moveTo>
                        <a:pt x="400" y="1"/>
                      </a:moveTo>
                      <a:cubicBezTo>
                        <a:pt x="134" y="1"/>
                        <a:pt x="0" y="201"/>
                        <a:pt x="0" y="434"/>
                      </a:cubicBezTo>
                      <a:cubicBezTo>
                        <a:pt x="0" y="668"/>
                        <a:pt x="200" y="834"/>
                        <a:pt x="400" y="834"/>
                      </a:cubicBezTo>
                      <a:cubicBezTo>
                        <a:pt x="667" y="834"/>
                        <a:pt x="834" y="634"/>
                        <a:pt x="834" y="434"/>
                      </a:cubicBezTo>
                      <a:cubicBezTo>
                        <a:pt x="834" y="167"/>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4074750" y="4574550"/>
                  <a:ext cx="20875" cy="20875"/>
                </a:xfrm>
                <a:custGeom>
                  <a:avLst/>
                  <a:gdLst/>
                  <a:ahLst/>
                  <a:cxnLst/>
                  <a:rect l="l" t="t" r="r" b="b"/>
                  <a:pathLst>
                    <a:path w="835" h="835" extrusionOk="0">
                      <a:moveTo>
                        <a:pt x="401" y="1"/>
                      </a:moveTo>
                      <a:cubicBezTo>
                        <a:pt x="167" y="1"/>
                        <a:pt x="0" y="201"/>
                        <a:pt x="0" y="434"/>
                      </a:cubicBezTo>
                      <a:cubicBezTo>
                        <a:pt x="0" y="634"/>
                        <a:pt x="167" y="834"/>
                        <a:pt x="401" y="834"/>
                      </a:cubicBezTo>
                      <a:cubicBezTo>
                        <a:pt x="634" y="834"/>
                        <a:pt x="834" y="634"/>
                        <a:pt x="834" y="434"/>
                      </a:cubicBezTo>
                      <a:cubicBezTo>
                        <a:pt x="834" y="201"/>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4174825" y="4574550"/>
                  <a:ext cx="20875" cy="20875"/>
                </a:xfrm>
                <a:custGeom>
                  <a:avLst/>
                  <a:gdLst/>
                  <a:ahLst/>
                  <a:cxnLst/>
                  <a:rect l="l" t="t" r="r" b="b"/>
                  <a:pathLst>
                    <a:path w="835" h="835" extrusionOk="0">
                      <a:moveTo>
                        <a:pt x="401" y="1"/>
                      </a:moveTo>
                      <a:cubicBezTo>
                        <a:pt x="167" y="1"/>
                        <a:pt x="0" y="201"/>
                        <a:pt x="0" y="434"/>
                      </a:cubicBezTo>
                      <a:cubicBezTo>
                        <a:pt x="0" y="634"/>
                        <a:pt x="167" y="834"/>
                        <a:pt x="401" y="834"/>
                      </a:cubicBezTo>
                      <a:cubicBezTo>
                        <a:pt x="634" y="834"/>
                        <a:pt x="834" y="634"/>
                        <a:pt x="834" y="434"/>
                      </a:cubicBezTo>
                      <a:cubicBezTo>
                        <a:pt x="834" y="201"/>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4274900" y="4574550"/>
                  <a:ext cx="20875" cy="20875"/>
                </a:xfrm>
                <a:custGeom>
                  <a:avLst/>
                  <a:gdLst/>
                  <a:ahLst/>
                  <a:cxnLst/>
                  <a:rect l="l" t="t" r="r" b="b"/>
                  <a:pathLst>
                    <a:path w="835"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4375800" y="4574550"/>
                  <a:ext cx="20875" cy="20875"/>
                </a:xfrm>
                <a:custGeom>
                  <a:avLst/>
                  <a:gdLst/>
                  <a:ahLst/>
                  <a:cxnLst/>
                  <a:rect l="l" t="t" r="r" b="b"/>
                  <a:pathLst>
                    <a:path w="835" h="835" extrusionOk="0">
                      <a:moveTo>
                        <a:pt x="434" y="1"/>
                      </a:moveTo>
                      <a:cubicBezTo>
                        <a:pt x="200" y="1"/>
                        <a:pt x="0" y="201"/>
                        <a:pt x="0" y="434"/>
                      </a:cubicBezTo>
                      <a:cubicBezTo>
                        <a:pt x="0" y="634"/>
                        <a:pt x="200" y="834"/>
                        <a:pt x="434" y="834"/>
                      </a:cubicBezTo>
                      <a:cubicBezTo>
                        <a:pt x="634" y="834"/>
                        <a:pt x="834" y="634"/>
                        <a:pt x="834" y="434"/>
                      </a:cubicBezTo>
                      <a:cubicBezTo>
                        <a:pt x="834" y="201"/>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4475875" y="4574550"/>
                  <a:ext cx="20875" cy="20875"/>
                </a:xfrm>
                <a:custGeom>
                  <a:avLst/>
                  <a:gdLst/>
                  <a:ahLst/>
                  <a:cxnLst/>
                  <a:rect l="l" t="t" r="r" b="b"/>
                  <a:pathLst>
                    <a:path w="835" h="835" extrusionOk="0">
                      <a:moveTo>
                        <a:pt x="434" y="1"/>
                      </a:moveTo>
                      <a:cubicBezTo>
                        <a:pt x="200" y="1"/>
                        <a:pt x="0" y="201"/>
                        <a:pt x="0" y="434"/>
                      </a:cubicBezTo>
                      <a:cubicBezTo>
                        <a:pt x="0" y="634"/>
                        <a:pt x="200" y="834"/>
                        <a:pt x="434" y="834"/>
                      </a:cubicBezTo>
                      <a:cubicBezTo>
                        <a:pt x="634" y="834"/>
                        <a:pt x="834" y="634"/>
                        <a:pt x="834" y="434"/>
                      </a:cubicBezTo>
                      <a:cubicBezTo>
                        <a:pt x="834" y="201"/>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4576775" y="4574550"/>
                  <a:ext cx="20875" cy="20875"/>
                </a:xfrm>
                <a:custGeom>
                  <a:avLst/>
                  <a:gdLst/>
                  <a:ahLst/>
                  <a:cxnLst/>
                  <a:rect l="l" t="t" r="r" b="b"/>
                  <a:pathLst>
                    <a:path w="835" h="835" extrusionOk="0">
                      <a:moveTo>
                        <a:pt x="434" y="1"/>
                      </a:moveTo>
                      <a:cubicBezTo>
                        <a:pt x="201" y="1"/>
                        <a:pt x="0" y="201"/>
                        <a:pt x="0" y="434"/>
                      </a:cubicBezTo>
                      <a:cubicBezTo>
                        <a:pt x="0" y="634"/>
                        <a:pt x="201" y="834"/>
                        <a:pt x="434" y="834"/>
                      </a:cubicBezTo>
                      <a:cubicBezTo>
                        <a:pt x="668" y="834"/>
                        <a:pt x="834" y="634"/>
                        <a:pt x="834" y="434"/>
                      </a:cubicBezTo>
                      <a:cubicBezTo>
                        <a:pt x="834"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4686850" y="4574550"/>
                  <a:ext cx="20875" cy="20875"/>
                </a:xfrm>
                <a:custGeom>
                  <a:avLst/>
                  <a:gdLst/>
                  <a:ahLst/>
                  <a:cxnLst/>
                  <a:rect l="l" t="t" r="r" b="b"/>
                  <a:pathLst>
                    <a:path w="835" h="835" extrusionOk="0">
                      <a:moveTo>
                        <a:pt x="401" y="1"/>
                      </a:moveTo>
                      <a:cubicBezTo>
                        <a:pt x="134" y="1"/>
                        <a:pt x="1" y="201"/>
                        <a:pt x="1" y="434"/>
                      </a:cubicBezTo>
                      <a:cubicBezTo>
                        <a:pt x="1" y="668"/>
                        <a:pt x="201" y="834"/>
                        <a:pt x="401" y="834"/>
                      </a:cubicBezTo>
                      <a:cubicBezTo>
                        <a:pt x="668" y="834"/>
                        <a:pt x="834" y="634"/>
                        <a:pt x="834" y="434"/>
                      </a:cubicBezTo>
                      <a:cubicBezTo>
                        <a:pt x="834"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4787750" y="4574550"/>
                  <a:ext cx="20875" cy="20875"/>
                </a:xfrm>
                <a:custGeom>
                  <a:avLst/>
                  <a:gdLst/>
                  <a:ahLst/>
                  <a:cxnLst/>
                  <a:rect l="l" t="t" r="r" b="b"/>
                  <a:pathLst>
                    <a:path w="835" h="835" extrusionOk="0">
                      <a:moveTo>
                        <a:pt x="401" y="1"/>
                      </a:moveTo>
                      <a:cubicBezTo>
                        <a:pt x="168" y="1"/>
                        <a:pt x="1" y="201"/>
                        <a:pt x="1" y="434"/>
                      </a:cubicBezTo>
                      <a:cubicBezTo>
                        <a:pt x="1" y="668"/>
                        <a:pt x="201" y="834"/>
                        <a:pt x="401" y="834"/>
                      </a:cubicBezTo>
                      <a:cubicBezTo>
                        <a:pt x="668" y="834"/>
                        <a:pt x="835" y="634"/>
                        <a:pt x="835" y="434"/>
                      </a:cubicBezTo>
                      <a:cubicBezTo>
                        <a:pt x="835" y="167"/>
                        <a:pt x="635"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4887825" y="4574550"/>
                  <a:ext cx="20875" cy="20875"/>
                </a:xfrm>
                <a:custGeom>
                  <a:avLst/>
                  <a:gdLst/>
                  <a:ahLst/>
                  <a:cxnLst/>
                  <a:rect l="l" t="t" r="r" b="b"/>
                  <a:pathLst>
                    <a:path w="835" h="835" extrusionOk="0">
                      <a:moveTo>
                        <a:pt x="401" y="1"/>
                      </a:moveTo>
                      <a:cubicBezTo>
                        <a:pt x="167" y="1"/>
                        <a:pt x="1" y="201"/>
                        <a:pt x="1" y="434"/>
                      </a:cubicBezTo>
                      <a:cubicBezTo>
                        <a:pt x="1" y="668"/>
                        <a:pt x="201" y="834"/>
                        <a:pt x="401" y="834"/>
                      </a:cubicBezTo>
                      <a:cubicBezTo>
                        <a:pt x="668" y="834"/>
                        <a:pt x="835" y="634"/>
                        <a:pt x="835" y="434"/>
                      </a:cubicBezTo>
                      <a:cubicBezTo>
                        <a:pt x="835"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4987900" y="4574550"/>
                  <a:ext cx="21700" cy="20875"/>
                </a:xfrm>
                <a:custGeom>
                  <a:avLst/>
                  <a:gdLst/>
                  <a:ahLst/>
                  <a:cxnLst/>
                  <a:rect l="l" t="t" r="r" b="b"/>
                  <a:pathLst>
                    <a:path w="868" h="835" extrusionOk="0">
                      <a:moveTo>
                        <a:pt x="401" y="1"/>
                      </a:moveTo>
                      <a:cubicBezTo>
                        <a:pt x="167" y="1"/>
                        <a:pt x="0" y="201"/>
                        <a:pt x="0" y="434"/>
                      </a:cubicBezTo>
                      <a:cubicBezTo>
                        <a:pt x="0" y="668"/>
                        <a:pt x="201" y="834"/>
                        <a:pt x="401" y="834"/>
                      </a:cubicBezTo>
                      <a:cubicBezTo>
                        <a:pt x="668" y="834"/>
                        <a:pt x="834" y="634"/>
                        <a:pt x="834" y="434"/>
                      </a:cubicBezTo>
                      <a:cubicBezTo>
                        <a:pt x="868"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5088800" y="4574550"/>
                  <a:ext cx="20875" cy="20875"/>
                </a:xfrm>
                <a:custGeom>
                  <a:avLst/>
                  <a:gdLst/>
                  <a:ahLst/>
                  <a:cxnLst/>
                  <a:rect l="l" t="t" r="r" b="b"/>
                  <a:pathLst>
                    <a:path w="835" h="835" extrusionOk="0">
                      <a:moveTo>
                        <a:pt x="434" y="1"/>
                      </a:moveTo>
                      <a:cubicBezTo>
                        <a:pt x="167" y="1"/>
                        <a:pt x="1" y="201"/>
                        <a:pt x="1" y="434"/>
                      </a:cubicBezTo>
                      <a:cubicBezTo>
                        <a:pt x="1" y="668"/>
                        <a:pt x="201" y="834"/>
                        <a:pt x="434" y="834"/>
                      </a:cubicBezTo>
                      <a:cubicBezTo>
                        <a:pt x="668" y="834"/>
                        <a:pt x="835" y="634"/>
                        <a:pt x="835" y="434"/>
                      </a:cubicBezTo>
                      <a:cubicBezTo>
                        <a:pt x="835" y="167"/>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5188875" y="4574550"/>
                  <a:ext cx="20875" cy="20875"/>
                </a:xfrm>
                <a:custGeom>
                  <a:avLst/>
                  <a:gdLst/>
                  <a:ahLst/>
                  <a:cxnLst/>
                  <a:rect l="l" t="t" r="r" b="b"/>
                  <a:pathLst>
                    <a:path w="835" h="835" extrusionOk="0">
                      <a:moveTo>
                        <a:pt x="434" y="1"/>
                      </a:moveTo>
                      <a:cubicBezTo>
                        <a:pt x="167" y="1"/>
                        <a:pt x="1" y="201"/>
                        <a:pt x="1" y="434"/>
                      </a:cubicBezTo>
                      <a:cubicBezTo>
                        <a:pt x="1" y="668"/>
                        <a:pt x="201" y="834"/>
                        <a:pt x="434" y="834"/>
                      </a:cubicBezTo>
                      <a:cubicBezTo>
                        <a:pt x="668" y="834"/>
                        <a:pt x="834" y="634"/>
                        <a:pt x="834" y="434"/>
                      </a:cubicBezTo>
                      <a:cubicBezTo>
                        <a:pt x="834" y="167"/>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5289775" y="4574550"/>
                  <a:ext cx="20875" cy="20875"/>
                </a:xfrm>
                <a:custGeom>
                  <a:avLst/>
                  <a:gdLst/>
                  <a:ahLst/>
                  <a:cxnLst/>
                  <a:rect l="l" t="t" r="r" b="b"/>
                  <a:pathLst>
                    <a:path w="835" h="835" extrusionOk="0">
                      <a:moveTo>
                        <a:pt x="434" y="1"/>
                      </a:moveTo>
                      <a:cubicBezTo>
                        <a:pt x="201" y="1"/>
                        <a:pt x="1" y="201"/>
                        <a:pt x="1" y="434"/>
                      </a:cubicBezTo>
                      <a:cubicBezTo>
                        <a:pt x="1" y="634"/>
                        <a:pt x="201" y="834"/>
                        <a:pt x="434" y="834"/>
                      </a:cubicBezTo>
                      <a:cubicBezTo>
                        <a:pt x="668" y="834"/>
                        <a:pt x="835" y="634"/>
                        <a:pt x="835" y="434"/>
                      </a:cubicBezTo>
                      <a:cubicBezTo>
                        <a:pt x="835"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5389850" y="4574550"/>
                  <a:ext cx="20875" cy="20875"/>
                </a:xfrm>
                <a:custGeom>
                  <a:avLst/>
                  <a:gdLst/>
                  <a:ahLst/>
                  <a:cxnLst/>
                  <a:rect l="l" t="t" r="r" b="b"/>
                  <a:pathLst>
                    <a:path w="835" h="835" extrusionOk="0">
                      <a:moveTo>
                        <a:pt x="434" y="1"/>
                      </a:moveTo>
                      <a:cubicBezTo>
                        <a:pt x="201" y="1"/>
                        <a:pt x="1" y="201"/>
                        <a:pt x="1" y="434"/>
                      </a:cubicBezTo>
                      <a:cubicBezTo>
                        <a:pt x="1" y="634"/>
                        <a:pt x="201" y="834"/>
                        <a:pt x="434" y="834"/>
                      </a:cubicBezTo>
                      <a:cubicBezTo>
                        <a:pt x="668" y="834"/>
                        <a:pt x="835" y="634"/>
                        <a:pt x="835" y="434"/>
                      </a:cubicBezTo>
                      <a:cubicBezTo>
                        <a:pt x="835"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5489925" y="4574550"/>
                  <a:ext cx="22550" cy="20875"/>
                </a:xfrm>
                <a:custGeom>
                  <a:avLst/>
                  <a:gdLst/>
                  <a:ahLst/>
                  <a:cxnLst/>
                  <a:rect l="l" t="t" r="r" b="b"/>
                  <a:pathLst>
                    <a:path w="902" h="835" extrusionOk="0">
                      <a:moveTo>
                        <a:pt x="434" y="1"/>
                      </a:moveTo>
                      <a:cubicBezTo>
                        <a:pt x="167" y="1"/>
                        <a:pt x="0" y="201"/>
                        <a:pt x="0" y="434"/>
                      </a:cubicBezTo>
                      <a:cubicBezTo>
                        <a:pt x="0" y="668"/>
                        <a:pt x="234" y="834"/>
                        <a:pt x="434" y="834"/>
                      </a:cubicBezTo>
                      <a:cubicBezTo>
                        <a:pt x="668" y="834"/>
                        <a:pt x="834" y="634"/>
                        <a:pt x="834" y="434"/>
                      </a:cubicBezTo>
                      <a:cubicBezTo>
                        <a:pt x="901" y="167"/>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5591675" y="4574550"/>
                  <a:ext cx="20850" cy="20875"/>
                </a:xfrm>
                <a:custGeom>
                  <a:avLst/>
                  <a:gdLst/>
                  <a:ahLst/>
                  <a:cxnLst/>
                  <a:rect l="l" t="t" r="r" b="b"/>
                  <a:pathLst>
                    <a:path w="834"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5691725" y="4574550"/>
                  <a:ext cx="20875" cy="20875"/>
                </a:xfrm>
                <a:custGeom>
                  <a:avLst/>
                  <a:gdLst/>
                  <a:ahLst/>
                  <a:cxnLst/>
                  <a:rect l="l" t="t" r="r" b="b"/>
                  <a:pathLst>
                    <a:path w="835" h="835" extrusionOk="0">
                      <a:moveTo>
                        <a:pt x="401" y="1"/>
                      </a:moveTo>
                      <a:cubicBezTo>
                        <a:pt x="168" y="1"/>
                        <a:pt x="1" y="201"/>
                        <a:pt x="1" y="434"/>
                      </a:cubicBezTo>
                      <a:cubicBezTo>
                        <a:pt x="1" y="668"/>
                        <a:pt x="201" y="834"/>
                        <a:pt x="401" y="834"/>
                      </a:cubicBezTo>
                      <a:cubicBezTo>
                        <a:pt x="668" y="834"/>
                        <a:pt x="835" y="634"/>
                        <a:pt x="835" y="434"/>
                      </a:cubicBezTo>
                      <a:cubicBezTo>
                        <a:pt x="835"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5792650" y="4574550"/>
                  <a:ext cx="20875" cy="20875"/>
                </a:xfrm>
                <a:custGeom>
                  <a:avLst/>
                  <a:gdLst/>
                  <a:ahLst/>
                  <a:cxnLst/>
                  <a:rect l="l" t="t" r="r" b="b"/>
                  <a:pathLst>
                    <a:path w="835"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5892725" y="4574550"/>
                  <a:ext cx="20850" cy="20875"/>
                </a:xfrm>
                <a:custGeom>
                  <a:avLst/>
                  <a:gdLst/>
                  <a:ahLst/>
                  <a:cxnLst/>
                  <a:rect l="l" t="t" r="r" b="b"/>
                  <a:pathLst>
                    <a:path w="834"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3190775" y="4682125"/>
                  <a:ext cx="875" cy="5025"/>
                </a:xfrm>
                <a:custGeom>
                  <a:avLst/>
                  <a:gdLst/>
                  <a:ahLst/>
                  <a:cxnLst/>
                  <a:rect l="l" t="t" r="r" b="b"/>
                  <a:pathLst>
                    <a:path w="35" h="201" extrusionOk="0">
                      <a:moveTo>
                        <a:pt x="1" y="1"/>
                      </a:moveTo>
                      <a:lnTo>
                        <a:pt x="1" y="201"/>
                      </a:lnTo>
                      <a:cubicBezTo>
                        <a:pt x="1" y="167"/>
                        <a:pt x="34" y="134"/>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3270000" y="4674625"/>
                  <a:ext cx="21725" cy="20875"/>
                </a:xfrm>
                <a:custGeom>
                  <a:avLst/>
                  <a:gdLst/>
                  <a:ahLst/>
                  <a:cxnLst/>
                  <a:rect l="l" t="t" r="r" b="b"/>
                  <a:pathLst>
                    <a:path w="869" h="835" extrusionOk="0">
                      <a:moveTo>
                        <a:pt x="401" y="0"/>
                      </a:moveTo>
                      <a:cubicBezTo>
                        <a:pt x="168" y="0"/>
                        <a:pt x="1" y="201"/>
                        <a:pt x="1" y="434"/>
                      </a:cubicBezTo>
                      <a:cubicBezTo>
                        <a:pt x="1" y="668"/>
                        <a:pt x="201" y="834"/>
                        <a:pt x="401" y="834"/>
                      </a:cubicBezTo>
                      <a:cubicBezTo>
                        <a:pt x="668" y="834"/>
                        <a:pt x="835" y="634"/>
                        <a:pt x="835"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3370900" y="4674625"/>
                  <a:ext cx="20875" cy="20875"/>
                </a:xfrm>
                <a:custGeom>
                  <a:avLst/>
                  <a:gdLst/>
                  <a:ahLst/>
                  <a:cxnLst/>
                  <a:rect l="l" t="t" r="r" b="b"/>
                  <a:pathLst>
                    <a:path w="835" h="835" extrusionOk="0">
                      <a:moveTo>
                        <a:pt x="435" y="0"/>
                      </a:moveTo>
                      <a:cubicBezTo>
                        <a:pt x="168" y="0"/>
                        <a:pt x="1" y="201"/>
                        <a:pt x="1" y="434"/>
                      </a:cubicBezTo>
                      <a:cubicBezTo>
                        <a:pt x="1" y="668"/>
                        <a:pt x="201" y="834"/>
                        <a:pt x="435" y="834"/>
                      </a:cubicBezTo>
                      <a:cubicBezTo>
                        <a:pt x="668"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3470975" y="4674625"/>
                  <a:ext cx="20875" cy="20875"/>
                </a:xfrm>
                <a:custGeom>
                  <a:avLst/>
                  <a:gdLst/>
                  <a:ahLst/>
                  <a:cxnLst/>
                  <a:rect l="l" t="t" r="r" b="b"/>
                  <a:pathLst>
                    <a:path w="835" h="835" extrusionOk="0">
                      <a:moveTo>
                        <a:pt x="434" y="0"/>
                      </a:moveTo>
                      <a:cubicBezTo>
                        <a:pt x="168" y="0"/>
                        <a:pt x="1" y="201"/>
                        <a:pt x="1" y="434"/>
                      </a:cubicBezTo>
                      <a:cubicBezTo>
                        <a:pt x="1" y="668"/>
                        <a:pt x="201" y="834"/>
                        <a:pt x="434" y="834"/>
                      </a:cubicBezTo>
                      <a:cubicBezTo>
                        <a:pt x="635" y="834"/>
                        <a:pt x="835" y="634"/>
                        <a:pt x="835" y="434"/>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3571900" y="4674625"/>
                  <a:ext cx="20850" cy="20875"/>
                </a:xfrm>
                <a:custGeom>
                  <a:avLst/>
                  <a:gdLst/>
                  <a:ahLst/>
                  <a:cxnLst/>
                  <a:rect l="l" t="t" r="r" b="b"/>
                  <a:pathLst>
                    <a:path w="834" h="835" extrusionOk="0">
                      <a:moveTo>
                        <a:pt x="434" y="0"/>
                      </a:moveTo>
                      <a:cubicBezTo>
                        <a:pt x="167" y="0"/>
                        <a:pt x="0" y="201"/>
                        <a:pt x="0" y="434"/>
                      </a:cubicBezTo>
                      <a:cubicBezTo>
                        <a:pt x="0" y="668"/>
                        <a:pt x="234" y="834"/>
                        <a:pt x="434" y="834"/>
                      </a:cubicBezTo>
                      <a:cubicBezTo>
                        <a:pt x="634" y="834"/>
                        <a:pt x="834" y="634"/>
                        <a:pt x="834" y="434"/>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3671950" y="4674625"/>
                  <a:ext cx="20875" cy="20875"/>
                </a:xfrm>
                <a:custGeom>
                  <a:avLst/>
                  <a:gdLst/>
                  <a:ahLst/>
                  <a:cxnLst/>
                  <a:rect l="l" t="t" r="r" b="b"/>
                  <a:pathLst>
                    <a:path w="835" h="835" extrusionOk="0">
                      <a:moveTo>
                        <a:pt x="435" y="0"/>
                      </a:moveTo>
                      <a:cubicBezTo>
                        <a:pt x="201" y="0"/>
                        <a:pt x="1" y="201"/>
                        <a:pt x="1" y="434"/>
                      </a:cubicBezTo>
                      <a:cubicBezTo>
                        <a:pt x="1" y="634"/>
                        <a:pt x="201" y="834"/>
                        <a:pt x="435" y="834"/>
                      </a:cubicBezTo>
                      <a:cubicBezTo>
                        <a:pt x="668" y="834"/>
                        <a:pt x="835" y="634"/>
                        <a:pt x="835" y="434"/>
                      </a:cubicBezTo>
                      <a:cubicBezTo>
                        <a:pt x="835" y="201"/>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3772025" y="4674625"/>
                  <a:ext cx="20875" cy="20875"/>
                </a:xfrm>
                <a:custGeom>
                  <a:avLst/>
                  <a:gdLst/>
                  <a:ahLst/>
                  <a:cxnLst/>
                  <a:rect l="l" t="t" r="r" b="b"/>
                  <a:pathLst>
                    <a:path w="835" h="835" extrusionOk="0">
                      <a:moveTo>
                        <a:pt x="434" y="0"/>
                      </a:moveTo>
                      <a:cubicBezTo>
                        <a:pt x="201" y="0"/>
                        <a:pt x="1" y="201"/>
                        <a:pt x="1" y="434"/>
                      </a:cubicBezTo>
                      <a:cubicBezTo>
                        <a:pt x="1" y="634"/>
                        <a:pt x="201" y="834"/>
                        <a:pt x="434" y="834"/>
                      </a:cubicBezTo>
                      <a:cubicBezTo>
                        <a:pt x="668" y="834"/>
                        <a:pt x="835" y="634"/>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3872925" y="4674625"/>
                  <a:ext cx="20875" cy="20875"/>
                </a:xfrm>
                <a:custGeom>
                  <a:avLst/>
                  <a:gdLst/>
                  <a:ahLst/>
                  <a:cxnLst/>
                  <a:rect l="l" t="t" r="r" b="b"/>
                  <a:pathLst>
                    <a:path w="835" h="835" extrusionOk="0">
                      <a:moveTo>
                        <a:pt x="435" y="0"/>
                      </a:moveTo>
                      <a:cubicBezTo>
                        <a:pt x="168" y="0"/>
                        <a:pt x="1" y="201"/>
                        <a:pt x="1" y="434"/>
                      </a:cubicBezTo>
                      <a:cubicBezTo>
                        <a:pt x="1" y="668"/>
                        <a:pt x="234" y="834"/>
                        <a:pt x="435" y="834"/>
                      </a:cubicBezTo>
                      <a:cubicBezTo>
                        <a:pt x="701"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3973850" y="4674625"/>
                  <a:ext cx="20875" cy="20875"/>
                </a:xfrm>
                <a:custGeom>
                  <a:avLst/>
                  <a:gdLst/>
                  <a:ahLst/>
                  <a:cxnLst/>
                  <a:rect l="l" t="t" r="r" b="b"/>
                  <a:pathLst>
                    <a:path w="835" h="835" extrusionOk="0">
                      <a:moveTo>
                        <a:pt x="400" y="0"/>
                      </a:moveTo>
                      <a:cubicBezTo>
                        <a:pt x="134" y="0"/>
                        <a:pt x="0" y="201"/>
                        <a:pt x="0" y="434"/>
                      </a:cubicBezTo>
                      <a:cubicBezTo>
                        <a:pt x="0" y="668"/>
                        <a:pt x="200" y="834"/>
                        <a:pt x="400" y="834"/>
                      </a:cubicBezTo>
                      <a:cubicBezTo>
                        <a:pt x="667" y="834"/>
                        <a:pt x="834" y="634"/>
                        <a:pt x="834" y="434"/>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4074750" y="4674625"/>
                  <a:ext cx="20875" cy="20875"/>
                </a:xfrm>
                <a:custGeom>
                  <a:avLst/>
                  <a:gdLst/>
                  <a:ahLst/>
                  <a:cxnLst/>
                  <a:rect l="l" t="t" r="r" b="b"/>
                  <a:pathLst>
                    <a:path w="835" h="835" extrusionOk="0">
                      <a:moveTo>
                        <a:pt x="401" y="0"/>
                      </a:moveTo>
                      <a:cubicBezTo>
                        <a:pt x="167" y="0"/>
                        <a:pt x="0" y="201"/>
                        <a:pt x="0" y="434"/>
                      </a:cubicBezTo>
                      <a:cubicBezTo>
                        <a:pt x="0" y="634"/>
                        <a:pt x="167" y="834"/>
                        <a:pt x="401" y="834"/>
                      </a:cubicBezTo>
                      <a:cubicBezTo>
                        <a:pt x="634" y="834"/>
                        <a:pt x="834" y="634"/>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4174825" y="4674625"/>
                  <a:ext cx="20875" cy="20875"/>
                </a:xfrm>
                <a:custGeom>
                  <a:avLst/>
                  <a:gdLst/>
                  <a:ahLst/>
                  <a:cxnLst/>
                  <a:rect l="l" t="t" r="r" b="b"/>
                  <a:pathLst>
                    <a:path w="835" h="835" extrusionOk="0">
                      <a:moveTo>
                        <a:pt x="401" y="0"/>
                      </a:moveTo>
                      <a:cubicBezTo>
                        <a:pt x="167" y="0"/>
                        <a:pt x="0" y="201"/>
                        <a:pt x="0" y="434"/>
                      </a:cubicBezTo>
                      <a:cubicBezTo>
                        <a:pt x="0" y="634"/>
                        <a:pt x="167" y="834"/>
                        <a:pt x="401" y="834"/>
                      </a:cubicBezTo>
                      <a:cubicBezTo>
                        <a:pt x="634" y="834"/>
                        <a:pt x="834" y="634"/>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4274900" y="4674625"/>
                  <a:ext cx="20875" cy="20875"/>
                </a:xfrm>
                <a:custGeom>
                  <a:avLst/>
                  <a:gdLst/>
                  <a:ahLst/>
                  <a:cxnLst/>
                  <a:rect l="l" t="t" r="r" b="b"/>
                  <a:pathLst>
                    <a:path w="835"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4375800" y="4674625"/>
                  <a:ext cx="20875" cy="20875"/>
                </a:xfrm>
                <a:custGeom>
                  <a:avLst/>
                  <a:gdLst/>
                  <a:ahLst/>
                  <a:cxnLst/>
                  <a:rect l="l" t="t" r="r" b="b"/>
                  <a:pathLst>
                    <a:path w="835" h="835" extrusionOk="0">
                      <a:moveTo>
                        <a:pt x="434" y="0"/>
                      </a:moveTo>
                      <a:cubicBezTo>
                        <a:pt x="200" y="0"/>
                        <a:pt x="0" y="201"/>
                        <a:pt x="0" y="434"/>
                      </a:cubicBezTo>
                      <a:cubicBezTo>
                        <a:pt x="0" y="634"/>
                        <a:pt x="200" y="834"/>
                        <a:pt x="434" y="834"/>
                      </a:cubicBezTo>
                      <a:cubicBezTo>
                        <a:pt x="634" y="834"/>
                        <a:pt x="834" y="634"/>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4475875" y="4674625"/>
                  <a:ext cx="20875" cy="20875"/>
                </a:xfrm>
                <a:custGeom>
                  <a:avLst/>
                  <a:gdLst/>
                  <a:ahLst/>
                  <a:cxnLst/>
                  <a:rect l="l" t="t" r="r" b="b"/>
                  <a:pathLst>
                    <a:path w="835" h="835" extrusionOk="0">
                      <a:moveTo>
                        <a:pt x="434" y="0"/>
                      </a:moveTo>
                      <a:cubicBezTo>
                        <a:pt x="200" y="0"/>
                        <a:pt x="0" y="201"/>
                        <a:pt x="0" y="434"/>
                      </a:cubicBezTo>
                      <a:cubicBezTo>
                        <a:pt x="0" y="634"/>
                        <a:pt x="200" y="834"/>
                        <a:pt x="434" y="834"/>
                      </a:cubicBezTo>
                      <a:cubicBezTo>
                        <a:pt x="634" y="834"/>
                        <a:pt x="834" y="634"/>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
                <p:cNvSpPr/>
                <p:nvPr/>
              </p:nvSpPr>
              <p:spPr>
                <a:xfrm>
                  <a:off x="4576775" y="4674625"/>
                  <a:ext cx="20875" cy="20875"/>
                </a:xfrm>
                <a:custGeom>
                  <a:avLst/>
                  <a:gdLst/>
                  <a:ahLst/>
                  <a:cxnLst/>
                  <a:rect l="l" t="t" r="r" b="b"/>
                  <a:pathLst>
                    <a:path w="835" h="835" extrusionOk="0">
                      <a:moveTo>
                        <a:pt x="434" y="0"/>
                      </a:moveTo>
                      <a:cubicBezTo>
                        <a:pt x="201" y="0"/>
                        <a:pt x="0" y="201"/>
                        <a:pt x="0" y="434"/>
                      </a:cubicBezTo>
                      <a:cubicBezTo>
                        <a:pt x="0" y="634"/>
                        <a:pt x="201" y="834"/>
                        <a:pt x="434" y="834"/>
                      </a:cubicBezTo>
                      <a:cubicBezTo>
                        <a:pt x="668" y="834"/>
                        <a:pt x="834" y="634"/>
                        <a:pt x="834" y="434"/>
                      </a:cubicBezTo>
                      <a:cubicBezTo>
                        <a:pt x="834"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1"/>
                <p:cNvSpPr/>
                <p:nvPr/>
              </p:nvSpPr>
              <p:spPr>
                <a:xfrm>
                  <a:off x="4686850" y="4674625"/>
                  <a:ext cx="20875" cy="20875"/>
                </a:xfrm>
                <a:custGeom>
                  <a:avLst/>
                  <a:gdLst/>
                  <a:ahLst/>
                  <a:cxnLst/>
                  <a:rect l="l" t="t" r="r" b="b"/>
                  <a:pathLst>
                    <a:path w="835" h="835" extrusionOk="0">
                      <a:moveTo>
                        <a:pt x="401" y="0"/>
                      </a:moveTo>
                      <a:cubicBezTo>
                        <a:pt x="134" y="0"/>
                        <a:pt x="1" y="201"/>
                        <a:pt x="1" y="434"/>
                      </a:cubicBezTo>
                      <a:cubicBezTo>
                        <a:pt x="1" y="668"/>
                        <a:pt x="201" y="834"/>
                        <a:pt x="401" y="834"/>
                      </a:cubicBezTo>
                      <a:cubicBezTo>
                        <a:pt x="668" y="834"/>
                        <a:pt x="834" y="634"/>
                        <a:pt x="834" y="434"/>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1"/>
                <p:cNvSpPr/>
                <p:nvPr/>
              </p:nvSpPr>
              <p:spPr>
                <a:xfrm>
                  <a:off x="4787750" y="4674625"/>
                  <a:ext cx="20875" cy="20875"/>
                </a:xfrm>
                <a:custGeom>
                  <a:avLst/>
                  <a:gdLst/>
                  <a:ahLst/>
                  <a:cxnLst/>
                  <a:rect l="l" t="t" r="r" b="b"/>
                  <a:pathLst>
                    <a:path w="835" h="835" extrusionOk="0">
                      <a:moveTo>
                        <a:pt x="401" y="0"/>
                      </a:moveTo>
                      <a:cubicBezTo>
                        <a:pt x="168" y="0"/>
                        <a:pt x="1" y="201"/>
                        <a:pt x="1" y="434"/>
                      </a:cubicBezTo>
                      <a:cubicBezTo>
                        <a:pt x="1" y="668"/>
                        <a:pt x="201" y="834"/>
                        <a:pt x="401" y="834"/>
                      </a:cubicBezTo>
                      <a:cubicBezTo>
                        <a:pt x="668" y="834"/>
                        <a:pt x="835" y="634"/>
                        <a:pt x="835" y="434"/>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4887825" y="4674625"/>
                  <a:ext cx="20875" cy="20875"/>
                </a:xfrm>
                <a:custGeom>
                  <a:avLst/>
                  <a:gdLst/>
                  <a:ahLst/>
                  <a:cxnLst/>
                  <a:rect l="l" t="t" r="r" b="b"/>
                  <a:pathLst>
                    <a:path w="835" h="835" extrusionOk="0">
                      <a:moveTo>
                        <a:pt x="401" y="0"/>
                      </a:moveTo>
                      <a:cubicBezTo>
                        <a:pt x="167" y="0"/>
                        <a:pt x="1" y="201"/>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4987900" y="4674625"/>
                  <a:ext cx="21700" cy="20875"/>
                </a:xfrm>
                <a:custGeom>
                  <a:avLst/>
                  <a:gdLst/>
                  <a:ahLst/>
                  <a:cxnLst/>
                  <a:rect l="l" t="t" r="r" b="b"/>
                  <a:pathLst>
                    <a:path w="868" h="835" extrusionOk="0">
                      <a:moveTo>
                        <a:pt x="401" y="0"/>
                      </a:moveTo>
                      <a:cubicBezTo>
                        <a:pt x="167" y="0"/>
                        <a:pt x="0" y="201"/>
                        <a:pt x="0" y="434"/>
                      </a:cubicBezTo>
                      <a:cubicBezTo>
                        <a:pt x="0" y="668"/>
                        <a:pt x="201" y="834"/>
                        <a:pt x="401" y="834"/>
                      </a:cubicBezTo>
                      <a:cubicBezTo>
                        <a:pt x="668" y="834"/>
                        <a:pt x="834" y="634"/>
                        <a:pt x="834"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5088800" y="4674625"/>
                  <a:ext cx="20875" cy="20875"/>
                </a:xfrm>
                <a:custGeom>
                  <a:avLst/>
                  <a:gdLst/>
                  <a:ahLst/>
                  <a:cxnLst/>
                  <a:rect l="l" t="t" r="r" b="b"/>
                  <a:pathLst>
                    <a:path w="835" h="835" extrusionOk="0">
                      <a:moveTo>
                        <a:pt x="434" y="0"/>
                      </a:moveTo>
                      <a:cubicBezTo>
                        <a:pt x="167" y="0"/>
                        <a:pt x="1" y="201"/>
                        <a:pt x="1" y="434"/>
                      </a:cubicBezTo>
                      <a:cubicBezTo>
                        <a:pt x="1" y="668"/>
                        <a:pt x="201" y="834"/>
                        <a:pt x="434" y="834"/>
                      </a:cubicBezTo>
                      <a:cubicBezTo>
                        <a:pt x="668" y="834"/>
                        <a:pt x="835" y="634"/>
                        <a:pt x="835" y="434"/>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5188875" y="4674625"/>
                  <a:ext cx="20875" cy="20875"/>
                </a:xfrm>
                <a:custGeom>
                  <a:avLst/>
                  <a:gdLst/>
                  <a:ahLst/>
                  <a:cxnLst/>
                  <a:rect l="l" t="t" r="r" b="b"/>
                  <a:pathLst>
                    <a:path w="835" h="835" extrusionOk="0">
                      <a:moveTo>
                        <a:pt x="434" y="0"/>
                      </a:moveTo>
                      <a:cubicBezTo>
                        <a:pt x="167" y="0"/>
                        <a:pt x="1" y="201"/>
                        <a:pt x="1" y="434"/>
                      </a:cubicBezTo>
                      <a:cubicBezTo>
                        <a:pt x="1" y="668"/>
                        <a:pt x="201" y="834"/>
                        <a:pt x="434" y="834"/>
                      </a:cubicBezTo>
                      <a:cubicBezTo>
                        <a:pt x="668" y="834"/>
                        <a:pt x="834" y="634"/>
                        <a:pt x="834" y="434"/>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5289775" y="4674625"/>
                  <a:ext cx="20875" cy="20875"/>
                </a:xfrm>
                <a:custGeom>
                  <a:avLst/>
                  <a:gdLst/>
                  <a:ahLst/>
                  <a:cxnLst/>
                  <a:rect l="l" t="t" r="r" b="b"/>
                  <a:pathLst>
                    <a:path w="835" h="835" extrusionOk="0">
                      <a:moveTo>
                        <a:pt x="434" y="0"/>
                      </a:moveTo>
                      <a:cubicBezTo>
                        <a:pt x="201" y="0"/>
                        <a:pt x="1" y="201"/>
                        <a:pt x="1" y="434"/>
                      </a:cubicBezTo>
                      <a:cubicBezTo>
                        <a:pt x="1" y="634"/>
                        <a:pt x="201" y="834"/>
                        <a:pt x="434" y="834"/>
                      </a:cubicBezTo>
                      <a:cubicBezTo>
                        <a:pt x="668" y="834"/>
                        <a:pt x="835" y="634"/>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5389850" y="4674625"/>
                  <a:ext cx="20875" cy="20875"/>
                </a:xfrm>
                <a:custGeom>
                  <a:avLst/>
                  <a:gdLst/>
                  <a:ahLst/>
                  <a:cxnLst/>
                  <a:rect l="l" t="t" r="r" b="b"/>
                  <a:pathLst>
                    <a:path w="835" h="835" extrusionOk="0">
                      <a:moveTo>
                        <a:pt x="434" y="0"/>
                      </a:moveTo>
                      <a:cubicBezTo>
                        <a:pt x="201" y="0"/>
                        <a:pt x="1" y="201"/>
                        <a:pt x="1" y="434"/>
                      </a:cubicBezTo>
                      <a:cubicBezTo>
                        <a:pt x="1" y="634"/>
                        <a:pt x="201" y="834"/>
                        <a:pt x="434" y="834"/>
                      </a:cubicBezTo>
                      <a:cubicBezTo>
                        <a:pt x="668" y="834"/>
                        <a:pt x="835" y="634"/>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5489925" y="4674625"/>
                  <a:ext cx="22550" cy="20875"/>
                </a:xfrm>
                <a:custGeom>
                  <a:avLst/>
                  <a:gdLst/>
                  <a:ahLst/>
                  <a:cxnLst/>
                  <a:rect l="l" t="t" r="r" b="b"/>
                  <a:pathLst>
                    <a:path w="902" h="835" extrusionOk="0">
                      <a:moveTo>
                        <a:pt x="434" y="0"/>
                      </a:moveTo>
                      <a:cubicBezTo>
                        <a:pt x="167" y="0"/>
                        <a:pt x="0" y="201"/>
                        <a:pt x="0" y="434"/>
                      </a:cubicBezTo>
                      <a:cubicBezTo>
                        <a:pt x="0" y="668"/>
                        <a:pt x="234" y="834"/>
                        <a:pt x="434" y="834"/>
                      </a:cubicBezTo>
                      <a:cubicBezTo>
                        <a:pt x="668" y="834"/>
                        <a:pt x="834" y="634"/>
                        <a:pt x="834" y="434"/>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5591675" y="4674625"/>
                  <a:ext cx="20850" cy="20875"/>
                </a:xfrm>
                <a:custGeom>
                  <a:avLst/>
                  <a:gdLst/>
                  <a:ahLst/>
                  <a:cxnLst/>
                  <a:rect l="l" t="t" r="r" b="b"/>
                  <a:pathLst>
                    <a:path w="834"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5691725" y="4674625"/>
                  <a:ext cx="20875" cy="20875"/>
                </a:xfrm>
                <a:custGeom>
                  <a:avLst/>
                  <a:gdLst/>
                  <a:ahLst/>
                  <a:cxnLst/>
                  <a:rect l="l" t="t" r="r" b="b"/>
                  <a:pathLst>
                    <a:path w="835" h="835" extrusionOk="0">
                      <a:moveTo>
                        <a:pt x="401" y="0"/>
                      </a:moveTo>
                      <a:cubicBezTo>
                        <a:pt x="168" y="0"/>
                        <a:pt x="1" y="201"/>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5792650" y="4674625"/>
                  <a:ext cx="20875" cy="20875"/>
                </a:xfrm>
                <a:custGeom>
                  <a:avLst/>
                  <a:gdLst/>
                  <a:ahLst/>
                  <a:cxnLst/>
                  <a:rect l="l" t="t" r="r" b="b"/>
                  <a:pathLst>
                    <a:path w="835"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5892725" y="4674625"/>
                  <a:ext cx="20850" cy="20875"/>
                </a:xfrm>
                <a:custGeom>
                  <a:avLst/>
                  <a:gdLst/>
                  <a:ahLst/>
                  <a:cxnLst/>
                  <a:rect l="l" t="t" r="r" b="b"/>
                  <a:pathLst>
                    <a:path w="834"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3190775" y="4783025"/>
                  <a:ext cx="875" cy="5025"/>
                </a:xfrm>
                <a:custGeom>
                  <a:avLst/>
                  <a:gdLst/>
                  <a:ahLst/>
                  <a:cxnLst/>
                  <a:rect l="l" t="t" r="r" b="b"/>
                  <a:pathLst>
                    <a:path w="35" h="201" extrusionOk="0">
                      <a:moveTo>
                        <a:pt x="1" y="1"/>
                      </a:moveTo>
                      <a:lnTo>
                        <a:pt x="1" y="201"/>
                      </a:lnTo>
                      <a:cubicBezTo>
                        <a:pt x="1" y="168"/>
                        <a:pt x="34" y="134"/>
                        <a:pt x="34" y="101"/>
                      </a:cubicBezTo>
                      <a:cubicBezTo>
                        <a:pt x="34" y="34"/>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3270000" y="4774700"/>
                  <a:ext cx="21725" cy="20875"/>
                </a:xfrm>
                <a:custGeom>
                  <a:avLst/>
                  <a:gdLst/>
                  <a:ahLst/>
                  <a:cxnLst/>
                  <a:rect l="l" t="t" r="r" b="b"/>
                  <a:pathLst>
                    <a:path w="869" h="835" extrusionOk="0">
                      <a:moveTo>
                        <a:pt x="401" y="0"/>
                      </a:moveTo>
                      <a:cubicBezTo>
                        <a:pt x="168" y="0"/>
                        <a:pt x="1" y="200"/>
                        <a:pt x="1" y="434"/>
                      </a:cubicBezTo>
                      <a:cubicBezTo>
                        <a:pt x="1" y="667"/>
                        <a:pt x="201" y="834"/>
                        <a:pt x="401" y="834"/>
                      </a:cubicBezTo>
                      <a:cubicBezTo>
                        <a:pt x="668" y="834"/>
                        <a:pt x="835" y="634"/>
                        <a:pt x="835" y="434"/>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3370900" y="4774700"/>
                  <a:ext cx="20875" cy="20875"/>
                </a:xfrm>
                <a:custGeom>
                  <a:avLst/>
                  <a:gdLst/>
                  <a:ahLst/>
                  <a:cxnLst/>
                  <a:rect l="l" t="t" r="r" b="b"/>
                  <a:pathLst>
                    <a:path w="835" h="835" extrusionOk="0">
                      <a:moveTo>
                        <a:pt x="435" y="0"/>
                      </a:moveTo>
                      <a:cubicBezTo>
                        <a:pt x="168" y="0"/>
                        <a:pt x="1" y="200"/>
                        <a:pt x="1" y="434"/>
                      </a:cubicBezTo>
                      <a:cubicBezTo>
                        <a:pt x="1" y="667"/>
                        <a:pt x="201" y="834"/>
                        <a:pt x="435" y="834"/>
                      </a:cubicBezTo>
                      <a:cubicBezTo>
                        <a:pt x="668" y="834"/>
                        <a:pt x="835" y="634"/>
                        <a:pt x="835" y="434"/>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3470975" y="4774700"/>
                  <a:ext cx="20875" cy="20875"/>
                </a:xfrm>
                <a:custGeom>
                  <a:avLst/>
                  <a:gdLst/>
                  <a:ahLst/>
                  <a:cxnLst/>
                  <a:rect l="l" t="t" r="r" b="b"/>
                  <a:pathLst>
                    <a:path w="835" h="835" extrusionOk="0">
                      <a:moveTo>
                        <a:pt x="434" y="0"/>
                      </a:moveTo>
                      <a:cubicBezTo>
                        <a:pt x="168" y="0"/>
                        <a:pt x="1" y="200"/>
                        <a:pt x="1" y="434"/>
                      </a:cubicBezTo>
                      <a:cubicBezTo>
                        <a:pt x="1" y="667"/>
                        <a:pt x="201" y="834"/>
                        <a:pt x="434" y="834"/>
                      </a:cubicBezTo>
                      <a:cubicBezTo>
                        <a:pt x="635"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
                <p:cNvSpPr/>
                <p:nvPr/>
              </p:nvSpPr>
              <p:spPr>
                <a:xfrm>
                  <a:off x="3571900" y="4774700"/>
                  <a:ext cx="20850" cy="20875"/>
                </a:xfrm>
                <a:custGeom>
                  <a:avLst/>
                  <a:gdLst/>
                  <a:ahLst/>
                  <a:cxnLst/>
                  <a:rect l="l" t="t" r="r" b="b"/>
                  <a:pathLst>
                    <a:path w="834" h="835" extrusionOk="0">
                      <a:moveTo>
                        <a:pt x="434" y="0"/>
                      </a:moveTo>
                      <a:cubicBezTo>
                        <a:pt x="167" y="0"/>
                        <a:pt x="0" y="200"/>
                        <a:pt x="0" y="434"/>
                      </a:cubicBezTo>
                      <a:cubicBezTo>
                        <a:pt x="0" y="667"/>
                        <a:pt x="234" y="834"/>
                        <a:pt x="434" y="834"/>
                      </a:cubicBezTo>
                      <a:cubicBezTo>
                        <a:pt x="634" y="834"/>
                        <a:pt x="834" y="634"/>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1"/>
                <p:cNvSpPr/>
                <p:nvPr/>
              </p:nvSpPr>
              <p:spPr>
                <a:xfrm>
                  <a:off x="3671950" y="4774700"/>
                  <a:ext cx="20875" cy="20875"/>
                </a:xfrm>
                <a:custGeom>
                  <a:avLst/>
                  <a:gdLst/>
                  <a:ahLst/>
                  <a:cxnLst/>
                  <a:rect l="l" t="t" r="r" b="b"/>
                  <a:pathLst>
                    <a:path w="835" h="835" extrusionOk="0">
                      <a:moveTo>
                        <a:pt x="435" y="0"/>
                      </a:moveTo>
                      <a:cubicBezTo>
                        <a:pt x="201" y="0"/>
                        <a:pt x="1" y="200"/>
                        <a:pt x="1" y="434"/>
                      </a:cubicBezTo>
                      <a:cubicBezTo>
                        <a:pt x="1" y="634"/>
                        <a:pt x="201" y="834"/>
                        <a:pt x="435" y="834"/>
                      </a:cubicBezTo>
                      <a:cubicBezTo>
                        <a:pt x="668" y="834"/>
                        <a:pt x="835" y="634"/>
                        <a:pt x="835" y="434"/>
                      </a:cubicBezTo>
                      <a:cubicBezTo>
                        <a:pt x="835" y="200"/>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3772025" y="4774700"/>
                  <a:ext cx="20875" cy="20875"/>
                </a:xfrm>
                <a:custGeom>
                  <a:avLst/>
                  <a:gdLst/>
                  <a:ahLst/>
                  <a:cxnLst/>
                  <a:rect l="l" t="t" r="r" b="b"/>
                  <a:pathLst>
                    <a:path w="835" h="835" extrusionOk="0">
                      <a:moveTo>
                        <a:pt x="434" y="0"/>
                      </a:moveTo>
                      <a:cubicBezTo>
                        <a:pt x="201" y="0"/>
                        <a:pt x="1" y="200"/>
                        <a:pt x="1" y="434"/>
                      </a:cubicBezTo>
                      <a:cubicBezTo>
                        <a:pt x="1" y="634"/>
                        <a:pt x="201" y="834"/>
                        <a:pt x="434" y="834"/>
                      </a:cubicBezTo>
                      <a:cubicBezTo>
                        <a:pt x="668"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3872925" y="4774700"/>
                  <a:ext cx="20875" cy="20875"/>
                </a:xfrm>
                <a:custGeom>
                  <a:avLst/>
                  <a:gdLst/>
                  <a:ahLst/>
                  <a:cxnLst/>
                  <a:rect l="l" t="t" r="r" b="b"/>
                  <a:pathLst>
                    <a:path w="835" h="835" extrusionOk="0">
                      <a:moveTo>
                        <a:pt x="435" y="0"/>
                      </a:moveTo>
                      <a:cubicBezTo>
                        <a:pt x="168" y="0"/>
                        <a:pt x="1" y="200"/>
                        <a:pt x="1" y="434"/>
                      </a:cubicBezTo>
                      <a:cubicBezTo>
                        <a:pt x="1" y="667"/>
                        <a:pt x="234" y="834"/>
                        <a:pt x="435" y="834"/>
                      </a:cubicBezTo>
                      <a:cubicBezTo>
                        <a:pt x="701" y="834"/>
                        <a:pt x="835" y="634"/>
                        <a:pt x="835" y="434"/>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3973850" y="4774700"/>
                  <a:ext cx="20875" cy="20875"/>
                </a:xfrm>
                <a:custGeom>
                  <a:avLst/>
                  <a:gdLst/>
                  <a:ahLst/>
                  <a:cxnLst/>
                  <a:rect l="l" t="t" r="r" b="b"/>
                  <a:pathLst>
                    <a:path w="835" h="835" extrusionOk="0">
                      <a:moveTo>
                        <a:pt x="400" y="0"/>
                      </a:moveTo>
                      <a:cubicBezTo>
                        <a:pt x="134" y="0"/>
                        <a:pt x="0" y="200"/>
                        <a:pt x="0" y="434"/>
                      </a:cubicBezTo>
                      <a:cubicBezTo>
                        <a:pt x="0" y="667"/>
                        <a:pt x="200" y="834"/>
                        <a:pt x="400" y="834"/>
                      </a:cubicBezTo>
                      <a:cubicBezTo>
                        <a:pt x="667" y="834"/>
                        <a:pt x="834" y="634"/>
                        <a:pt x="834" y="434"/>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4074750" y="4774700"/>
                  <a:ext cx="20875" cy="20875"/>
                </a:xfrm>
                <a:custGeom>
                  <a:avLst/>
                  <a:gdLst/>
                  <a:ahLst/>
                  <a:cxnLst/>
                  <a:rect l="l" t="t" r="r" b="b"/>
                  <a:pathLst>
                    <a:path w="835" h="835" extrusionOk="0">
                      <a:moveTo>
                        <a:pt x="401" y="0"/>
                      </a:moveTo>
                      <a:cubicBezTo>
                        <a:pt x="167" y="0"/>
                        <a:pt x="0" y="200"/>
                        <a:pt x="0" y="434"/>
                      </a:cubicBezTo>
                      <a:cubicBezTo>
                        <a:pt x="0" y="634"/>
                        <a:pt x="167" y="834"/>
                        <a:pt x="401" y="834"/>
                      </a:cubicBezTo>
                      <a:cubicBezTo>
                        <a:pt x="634" y="834"/>
                        <a:pt x="834" y="634"/>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4174825" y="4774700"/>
                  <a:ext cx="20875" cy="20875"/>
                </a:xfrm>
                <a:custGeom>
                  <a:avLst/>
                  <a:gdLst/>
                  <a:ahLst/>
                  <a:cxnLst/>
                  <a:rect l="l" t="t" r="r" b="b"/>
                  <a:pathLst>
                    <a:path w="835" h="835" extrusionOk="0">
                      <a:moveTo>
                        <a:pt x="401" y="0"/>
                      </a:moveTo>
                      <a:cubicBezTo>
                        <a:pt x="167" y="0"/>
                        <a:pt x="0" y="200"/>
                        <a:pt x="0" y="434"/>
                      </a:cubicBezTo>
                      <a:cubicBezTo>
                        <a:pt x="0" y="634"/>
                        <a:pt x="167" y="834"/>
                        <a:pt x="401" y="834"/>
                      </a:cubicBezTo>
                      <a:cubicBezTo>
                        <a:pt x="634" y="834"/>
                        <a:pt x="834" y="634"/>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4274900" y="4774700"/>
                  <a:ext cx="20875" cy="20875"/>
                </a:xfrm>
                <a:custGeom>
                  <a:avLst/>
                  <a:gdLst/>
                  <a:ahLst/>
                  <a:cxnLst/>
                  <a:rect l="l" t="t" r="r" b="b"/>
                  <a:pathLst>
                    <a:path w="835"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4375800" y="4774700"/>
                  <a:ext cx="20875" cy="20875"/>
                </a:xfrm>
                <a:custGeom>
                  <a:avLst/>
                  <a:gdLst/>
                  <a:ahLst/>
                  <a:cxnLst/>
                  <a:rect l="l" t="t" r="r" b="b"/>
                  <a:pathLst>
                    <a:path w="835" h="835" extrusionOk="0">
                      <a:moveTo>
                        <a:pt x="434" y="0"/>
                      </a:moveTo>
                      <a:cubicBezTo>
                        <a:pt x="200" y="0"/>
                        <a:pt x="0" y="200"/>
                        <a:pt x="0" y="434"/>
                      </a:cubicBezTo>
                      <a:cubicBezTo>
                        <a:pt x="0" y="634"/>
                        <a:pt x="200" y="834"/>
                        <a:pt x="434" y="834"/>
                      </a:cubicBezTo>
                      <a:cubicBezTo>
                        <a:pt x="634" y="834"/>
                        <a:pt x="834" y="634"/>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4475875" y="4774700"/>
                  <a:ext cx="20875" cy="20875"/>
                </a:xfrm>
                <a:custGeom>
                  <a:avLst/>
                  <a:gdLst/>
                  <a:ahLst/>
                  <a:cxnLst/>
                  <a:rect l="l" t="t" r="r" b="b"/>
                  <a:pathLst>
                    <a:path w="835" h="835" extrusionOk="0">
                      <a:moveTo>
                        <a:pt x="434" y="0"/>
                      </a:moveTo>
                      <a:cubicBezTo>
                        <a:pt x="200" y="0"/>
                        <a:pt x="0" y="200"/>
                        <a:pt x="0" y="434"/>
                      </a:cubicBezTo>
                      <a:cubicBezTo>
                        <a:pt x="0" y="634"/>
                        <a:pt x="200" y="834"/>
                        <a:pt x="434" y="834"/>
                      </a:cubicBezTo>
                      <a:cubicBezTo>
                        <a:pt x="634" y="834"/>
                        <a:pt x="834" y="634"/>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4576775" y="4774700"/>
                  <a:ext cx="20875" cy="20875"/>
                </a:xfrm>
                <a:custGeom>
                  <a:avLst/>
                  <a:gdLst/>
                  <a:ahLst/>
                  <a:cxnLst/>
                  <a:rect l="l" t="t" r="r" b="b"/>
                  <a:pathLst>
                    <a:path w="835" h="835" extrusionOk="0">
                      <a:moveTo>
                        <a:pt x="434" y="0"/>
                      </a:moveTo>
                      <a:cubicBezTo>
                        <a:pt x="201" y="0"/>
                        <a:pt x="0" y="200"/>
                        <a:pt x="0" y="434"/>
                      </a:cubicBezTo>
                      <a:cubicBezTo>
                        <a:pt x="0" y="634"/>
                        <a:pt x="201" y="834"/>
                        <a:pt x="434" y="834"/>
                      </a:cubicBezTo>
                      <a:cubicBezTo>
                        <a:pt x="668" y="834"/>
                        <a:pt x="834" y="634"/>
                        <a:pt x="834" y="434"/>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4686850" y="4774700"/>
                  <a:ext cx="20875" cy="20875"/>
                </a:xfrm>
                <a:custGeom>
                  <a:avLst/>
                  <a:gdLst/>
                  <a:ahLst/>
                  <a:cxnLst/>
                  <a:rect l="l" t="t" r="r" b="b"/>
                  <a:pathLst>
                    <a:path w="835" h="835" extrusionOk="0">
                      <a:moveTo>
                        <a:pt x="401" y="0"/>
                      </a:moveTo>
                      <a:cubicBezTo>
                        <a:pt x="134" y="0"/>
                        <a:pt x="1" y="200"/>
                        <a:pt x="1" y="434"/>
                      </a:cubicBezTo>
                      <a:cubicBezTo>
                        <a:pt x="1" y="667"/>
                        <a:pt x="201" y="834"/>
                        <a:pt x="401" y="834"/>
                      </a:cubicBezTo>
                      <a:cubicBezTo>
                        <a:pt x="668" y="834"/>
                        <a:pt x="834" y="634"/>
                        <a:pt x="834" y="434"/>
                      </a:cubicBezTo>
                      <a:cubicBezTo>
                        <a:pt x="834"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4787750" y="4774700"/>
                  <a:ext cx="20875" cy="20875"/>
                </a:xfrm>
                <a:custGeom>
                  <a:avLst/>
                  <a:gdLst/>
                  <a:ahLst/>
                  <a:cxnLst/>
                  <a:rect l="l" t="t" r="r" b="b"/>
                  <a:pathLst>
                    <a:path w="835" h="835" extrusionOk="0">
                      <a:moveTo>
                        <a:pt x="401" y="0"/>
                      </a:moveTo>
                      <a:cubicBezTo>
                        <a:pt x="168" y="0"/>
                        <a:pt x="1" y="200"/>
                        <a:pt x="1" y="434"/>
                      </a:cubicBezTo>
                      <a:cubicBezTo>
                        <a:pt x="1" y="667"/>
                        <a:pt x="201" y="834"/>
                        <a:pt x="401" y="834"/>
                      </a:cubicBezTo>
                      <a:cubicBezTo>
                        <a:pt x="668" y="834"/>
                        <a:pt x="835" y="634"/>
                        <a:pt x="835" y="434"/>
                      </a:cubicBezTo>
                      <a:cubicBezTo>
                        <a:pt x="835" y="200"/>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4887825" y="4774700"/>
                  <a:ext cx="20875" cy="20875"/>
                </a:xfrm>
                <a:custGeom>
                  <a:avLst/>
                  <a:gdLst/>
                  <a:ahLst/>
                  <a:cxnLst/>
                  <a:rect l="l" t="t" r="r" b="b"/>
                  <a:pathLst>
                    <a:path w="835" h="835" extrusionOk="0">
                      <a:moveTo>
                        <a:pt x="401" y="0"/>
                      </a:moveTo>
                      <a:cubicBezTo>
                        <a:pt x="167" y="0"/>
                        <a:pt x="1" y="200"/>
                        <a:pt x="1" y="434"/>
                      </a:cubicBezTo>
                      <a:cubicBezTo>
                        <a:pt x="1" y="667"/>
                        <a:pt x="201" y="834"/>
                        <a:pt x="401" y="834"/>
                      </a:cubicBezTo>
                      <a:cubicBezTo>
                        <a:pt x="668" y="834"/>
                        <a:pt x="835" y="634"/>
                        <a:pt x="835" y="434"/>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4987900" y="4774700"/>
                  <a:ext cx="21700" cy="20875"/>
                </a:xfrm>
                <a:custGeom>
                  <a:avLst/>
                  <a:gdLst/>
                  <a:ahLst/>
                  <a:cxnLst/>
                  <a:rect l="l" t="t" r="r" b="b"/>
                  <a:pathLst>
                    <a:path w="868" h="835" extrusionOk="0">
                      <a:moveTo>
                        <a:pt x="401" y="0"/>
                      </a:moveTo>
                      <a:cubicBezTo>
                        <a:pt x="167" y="0"/>
                        <a:pt x="0" y="200"/>
                        <a:pt x="0" y="434"/>
                      </a:cubicBezTo>
                      <a:cubicBezTo>
                        <a:pt x="0" y="667"/>
                        <a:pt x="201" y="834"/>
                        <a:pt x="401" y="834"/>
                      </a:cubicBezTo>
                      <a:cubicBezTo>
                        <a:pt x="668" y="834"/>
                        <a:pt x="834" y="634"/>
                        <a:pt x="834" y="434"/>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5088800" y="4774700"/>
                  <a:ext cx="20875" cy="20875"/>
                </a:xfrm>
                <a:custGeom>
                  <a:avLst/>
                  <a:gdLst/>
                  <a:ahLst/>
                  <a:cxnLst/>
                  <a:rect l="l" t="t" r="r" b="b"/>
                  <a:pathLst>
                    <a:path w="835" h="835" extrusionOk="0">
                      <a:moveTo>
                        <a:pt x="434" y="0"/>
                      </a:moveTo>
                      <a:cubicBezTo>
                        <a:pt x="167" y="0"/>
                        <a:pt x="1" y="200"/>
                        <a:pt x="1" y="434"/>
                      </a:cubicBezTo>
                      <a:cubicBezTo>
                        <a:pt x="1" y="667"/>
                        <a:pt x="201" y="834"/>
                        <a:pt x="434" y="834"/>
                      </a:cubicBezTo>
                      <a:cubicBezTo>
                        <a:pt x="668" y="834"/>
                        <a:pt x="835" y="634"/>
                        <a:pt x="835" y="434"/>
                      </a:cubicBezTo>
                      <a:cubicBezTo>
                        <a:pt x="835"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5188875" y="4774700"/>
                  <a:ext cx="20875" cy="20875"/>
                </a:xfrm>
                <a:custGeom>
                  <a:avLst/>
                  <a:gdLst/>
                  <a:ahLst/>
                  <a:cxnLst/>
                  <a:rect l="l" t="t" r="r" b="b"/>
                  <a:pathLst>
                    <a:path w="835" h="835" extrusionOk="0">
                      <a:moveTo>
                        <a:pt x="434" y="0"/>
                      </a:moveTo>
                      <a:cubicBezTo>
                        <a:pt x="167" y="0"/>
                        <a:pt x="1" y="200"/>
                        <a:pt x="1" y="434"/>
                      </a:cubicBezTo>
                      <a:cubicBezTo>
                        <a:pt x="1" y="667"/>
                        <a:pt x="201" y="834"/>
                        <a:pt x="434" y="834"/>
                      </a:cubicBezTo>
                      <a:cubicBezTo>
                        <a:pt x="668" y="834"/>
                        <a:pt x="834" y="634"/>
                        <a:pt x="834" y="434"/>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5289775" y="4774700"/>
                  <a:ext cx="20875" cy="20875"/>
                </a:xfrm>
                <a:custGeom>
                  <a:avLst/>
                  <a:gdLst/>
                  <a:ahLst/>
                  <a:cxnLst/>
                  <a:rect l="l" t="t" r="r" b="b"/>
                  <a:pathLst>
                    <a:path w="835" h="835" extrusionOk="0">
                      <a:moveTo>
                        <a:pt x="434" y="0"/>
                      </a:moveTo>
                      <a:cubicBezTo>
                        <a:pt x="201" y="0"/>
                        <a:pt x="1" y="200"/>
                        <a:pt x="1" y="434"/>
                      </a:cubicBezTo>
                      <a:cubicBezTo>
                        <a:pt x="1" y="634"/>
                        <a:pt x="201" y="834"/>
                        <a:pt x="434" y="834"/>
                      </a:cubicBezTo>
                      <a:cubicBezTo>
                        <a:pt x="668"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5389850" y="4774700"/>
                  <a:ext cx="20875" cy="20875"/>
                </a:xfrm>
                <a:custGeom>
                  <a:avLst/>
                  <a:gdLst/>
                  <a:ahLst/>
                  <a:cxnLst/>
                  <a:rect l="l" t="t" r="r" b="b"/>
                  <a:pathLst>
                    <a:path w="835" h="835" extrusionOk="0">
                      <a:moveTo>
                        <a:pt x="434" y="0"/>
                      </a:moveTo>
                      <a:cubicBezTo>
                        <a:pt x="201" y="0"/>
                        <a:pt x="1" y="200"/>
                        <a:pt x="1" y="434"/>
                      </a:cubicBezTo>
                      <a:cubicBezTo>
                        <a:pt x="1" y="634"/>
                        <a:pt x="201" y="834"/>
                        <a:pt x="434" y="834"/>
                      </a:cubicBezTo>
                      <a:cubicBezTo>
                        <a:pt x="668"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5489925" y="4774700"/>
                  <a:ext cx="22550" cy="20875"/>
                </a:xfrm>
                <a:custGeom>
                  <a:avLst/>
                  <a:gdLst/>
                  <a:ahLst/>
                  <a:cxnLst/>
                  <a:rect l="l" t="t" r="r" b="b"/>
                  <a:pathLst>
                    <a:path w="902" h="835" extrusionOk="0">
                      <a:moveTo>
                        <a:pt x="434" y="0"/>
                      </a:moveTo>
                      <a:cubicBezTo>
                        <a:pt x="167" y="0"/>
                        <a:pt x="0" y="200"/>
                        <a:pt x="0" y="434"/>
                      </a:cubicBezTo>
                      <a:cubicBezTo>
                        <a:pt x="0" y="667"/>
                        <a:pt x="234" y="834"/>
                        <a:pt x="434" y="834"/>
                      </a:cubicBezTo>
                      <a:cubicBezTo>
                        <a:pt x="668" y="834"/>
                        <a:pt x="834" y="634"/>
                        <a:pt x="834" y="434"/>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5591675" y="4774700"/>
                  <a:ext cx="20850" cy="20875"/>
                </a:xfrm>
                <a:custGeom>
                  <a:avLst/>
                  <a:gdLst/>
                  <a:ahLst/>
                  <a:cxnLst/>
                  <a:rect l="l" t="t" r="r" b="b"/>
                  <a:pathLst>
                    <a:path w="834"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5691725" y="4774700"/>
                  <a:ext cx="20875" cy="20875"/>
                </a:xfrm>
                <a:custGeom>
                  <a:avLst/>
                  <a:gdLst/>
                  <a:ahLst/>
                  <a:cxnLst/>
                  <a:rect l="l" t="t" r="r" b="b"/>
                  <a:pathLst>
                    <a:path w="835" h="835" extrusionOk="0">
                      <a:moveTo>
                        <a:pt x="401" y="0"/>
                      </a:moveTo>
                      <a:cubicBezTo>
                        <a:pt x="168" y="0"/>
                        <a:pt x="1" y="200"/>
                        <a:pt x="1" y="434"/>
                      </a:cubicBezTo>
                      <a:cubicBezTo>
                        <a:pt x="1" y="667"/>
                        <a:pt x="201" y="834"/>
                        <a:pt x="401" y="834"/>
                      </a:cubicBezTo>
                      <a:cubicBezTo>
                        <a:pt x="668" y="834"/>
                        <a:pt x="835" y="634"/>
                        <a:pt x="835" y="434"/>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5792650" y="4774700"/>
                  <a:ext cx="20875" cy="20875"/>
                </a:xfrm>
                <a:custGeom>
                  <a:avLst/>
                  <a:gdLst/>
                  <a:ahLst/>
                  <a:cxnLst/>
                  <a:rect l="l" t="t" r="r" b="b"/>
                  <a:pathLst>
                    <a:path w="835"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5892725" y="4774700"/>
                  <a:ext cx="20850" cy="20875"/>
                </a:xfrm>
                <a:custGeom>
                  <a:avLst/>
                  <a:gdLst/>
                  <a:ahLst/>
                  <a:cxnLst/>
                  <a:rect l="l" t="t" r="r" b="b"/>
                  <a:pathLst>
                    <a:path w="834"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3190775" y="4883100"/>
                  <a:ext cx="875" cy="5025"/>
                </a:xfrm>
                <a:custGeom>
                  <a:avLst/>
                  <a:gdLst/>
                  <a:ahLst/>
                  <a:cxnLst/>
                  <a:rect l="l" t="t" r="r" b="b"/>
                  <a:pathLst>
                    <a:path w="35" h="201" extrusionOk="0">
                      <a:moveTo>
                        <a:pt x="1" y="1"/>
                      </a:moveTo>
                      <a:lnTo>
                        <a:pt x="1" y="201"/>
                      </a:lnTo>
                      <a:cubicBezTo>
                        <a:pt x="1" y="167"/>
                        <a:pt x="34" y="134"/>
                        <a:pt x="34" y="101"/>
                      </a:cubicBezTo>
                      <a:cubicBezTo>
                        <a:pt x="34" y="34"/>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3270000" y="4875600"/>
                  <a:ext cx="21725" cy="20875"/>
                </a:xfrm>
                <a:custGeom>
                  <a:avLst/>
                  <a:gdLst/>
                  <a:ahLst/>
                  <a:cxnLst/>
                  <a:rect l="l" t="t" r="r" b="b"/>
                  <a:pathLst>
                    <a:path w="869" h="835" extrusionOk="0">
                      <a:moveTo>
                        <a:pt x="401" y="0"/>
                      </a:moveTo>
                      <a:cubicBezTo>
                        <a:pt x="168" y="0"/>
                        <a:pt x="1" y="234"/>
                        <a:pt x="1" y="434"/>
                      </a:cubicBezTo>
                      <a:cubicBezTo>
                        <a:pt x="1" y="668"/>
                        <a:pt x="201" y="834"/>
                        <a:pt x="401" y="834"/>
                      </a:cubicBezTo>
                      <a:cubicBezTo>
                        <a:pt x="668" y="834"/>
                        <a:pt x="835" y="634"/>
                        <a:pt x="835"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
                <p:cNvSpPr/>
                <p:nvPr/>
              </p:nvSpPr>
              <p:spPr>
                <a:xfrm>
                  <a:off x="3370900" y="4875600"/>
                  <a:ext cx="20875" cy="20875"/>
                </a:xfrm>
                <a:custGeom>
                  <a:avLst/>
                  <a:gdLst/>
                  <a:ahLst/>
                  <a:cxnLst/>
                  <a:rect l="l" t="t" r="r" b="b"/>
                  <a:pathLst>
                    <a:path w="835" h="835" extrusionOk="0">
                      <a:moveTo>
                        <a:pt x="435" y="0"/>
                      </a:moveTo>
                      <a:cubicBezTo>
                        <a:pt x="168" y="0"/>
                        <a:pt x="1" y="234"/>
                        <a:pt x="1" y="434"/>
                      </a:cubicBezTo>
                      <a:cubicBezTo>
                        <a:pt x="1" y="668"/>
                        <a:pt x="201" y="834"/>
                        <a:pt x="435" y="834"/>
                      </a:cubicBezTo>
                      <a:cubicBezTo>
                        <a:pt x="668"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3470975" y="4875600"/>
                  <a:ext cx="20875" cy="20875"/>
                </a:xfrm>
                <a:custGeom>
                  <a:avLst/>
                  <a:gdLst/>
                  <a:ahLst/>
                  <a:cxnLst/>
                  <a:rect l="l" t="t" r="r" b="b"/>
                  <a:pathLst>
                    <a:path w="835" h="835" extrusionOk="0">
                      <a:moveTo>
                        <a:pt x="434" y="0"/>
                      </a:moveTo>
                      <a:cubicBezTo>
                        <a:pt x="168" y="0"/>
                        <a:pt x="1" y="234"/>
                        <a:pt x="1" y="434"/>
                      </a:cubicBezTo>
                      <a:cubicBezTo>
                        <a:pt x="1" y="668"/>
                        <a:pt x="201" y="834"/>
                        <a:pt x="434" y="834"/>
                      </a:cubicBezTo>
                      <a:cubicBezTo>
                        <a:pt x="635" y="834"/>
                        <a:pt x="835" y="634"/>
                        <a:pt x="835" y="434"/>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3571900" y="4875600"/>
                  <a:ext cx="20850" cy="20875"/>
                </a:xfrm>
                <a:custGeom>
                  <a:avLst/>
                  <a:gdLst/>
                  <a:ahLst/>
                  <a:cxnLst/>
                  <a:rect l="l" t="t" r="r" b="b"/>
                  <a:pathLst>
                    <a:path w="834" h="835" extrusionOk="0">
                      <a:moveTo>
                        <a:pt x="434" y="0"/>
                      </a:moveTo>
                      <a:cubicBezTo>
                        <a:pt x="167" y="0"/>
                        <a:pt x="0" y="234"/>
                        <a:pt x="0" y="434"/>
                      </a:cubicBezTo>
                      <a:cubicBezTo>
                        <a:pt x="0" y="668"/>
                        <a:pt x="234" y="834"/>
                        <a:pt x="434" y="834"/>
                      </a:cubicBezTo>
                      <a:cubicBezTo>
                        <a:pt x="634" y="834"/>
                        <a:pt x="834" y="634"/>
                        <a:pt x="834" y="434"/>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3671950" y="4875600"/>
                  <a:ext cx="20875" cy="20875"/>
                </a:xfrm>
                <a:custGeom>
                  <a:avLst/>
                  <a:gdLst/>
                  <a:ahLst/>
                  <a:cxnLst/>
                  <a:rect l="l" t="t" r="r" b="b"/>
                  <a:pathLst>
                    <a:path w="835" h="835" extrusionOk="0">
                      <a:moveTo>
                        <a:pt x="435" y="0"/>
                      </a:moveTo>
                      <a:cubicBezTo>
                        <a:pt x="201" y="0"/>
                        <a:pt x="1" y="201"/>
                        <a:pt x="1" y="434"/>
                      </a:cubicBezTo>
                      <a:cubicBezTo>
                        <a:pt x="1" y="668"/>
                        <a:pt x="201" y="834"/>
                        <a:pt x="435" y="834"/>
                      </a:cubicBezTo>
                      <a:cubicBezTo>
                        <a:pt x="668" y="834"/>
                        <a:pt x="835" y="668"/>
                        <a:pt x="835" y="434"/>
                      </a:cubicBezTo>
                      <a:cubicBezTo>
                        <a:pt x="835" y="201"/>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3772025" y="4875600"/>
                  <a:ext cx="20875" cy="20875"/>
                </a:xfrm>
                <a:custGeom>
                  <a:avLst/>
                  <a:gdLst/>
                  <a:ahLst/>
                  <a:cxnLst/>
                  <a:rect l="l" t="t" r="r" b="b"/>
                  <a:pathLst>
                    <a:path w="835" h="835" extrusionOk="0">
                      <a:moveTo>
                        <a:pt x="434" y="0"/>
                      </a:moveTo>
                      <a:cubicBezTo>
                        <a:pt x="201" y="0"/>
                        <a:pt x="1" y="201"/>
                        <a:pt x="1" y="434"/>
                      </a:cubicBezTo>
                      <a:cubicBezTo>
                        <a:pt x="1" y="668"/>
                        <a:pt x="201" y="834"/>
                        <a:pt x="434" y="834"/>
                      </a:cubicBezTo>
                      <a:cubicBezTo>
                        <a:pt x="668" y="834"/>
                        <a:pt x="835" y="668"/>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1"/>
                <p:cNvSpPr/>
                <p:nvPr/>
              </p:nvSpPr>
              <p:spPr>
                <a:xfrm>
                  <a:off x="3872925" y="4875600"/>
                  <a:ext cx="20875" cy="20875"/>
                </a:xfrm>
                <a:custGeom>
                  <a:avLst/>
                  <a:gdLst/>
                  <a:ahLst/>
                  <a:cxnLst/>
                  <a:rect l="l" t="t" r="r" b="b"/>
                  <a:pathLst>
                    <a:path w="835" h="835" extrusionOk="0">
                      <a:moveTo>
                        <a:pt x="435" y="0"/>
                      </a:moveTo>
                      <a:cubicBezTo>
                        <a:pt x="168" y="0"/>
                        <a:pt x="1" y="234"/>
                        <a:pt x="1" y="434"/>
                      </a:cubicBezTo>
                      <a:cubicBezTo>
                        <a:pt x="1" y="668"/>
                        <a:pt x="234" y="834"/>
                        <a:pt x="435" y="834"/>
                      </a:cubicBezTo>
                      <a:cubicBezTo>
                        <a:pt x="701"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a:off x="3973850" y="4875600"/>
                  <a:ext cx="20875" cy="20875"/>
                </a:xfrm>
                <a:custGeom>
                  <a:avLst/>
                  <a:gdLst/>
                  <a:ahLst/>
                  <a:cxnLst/>
                  <a:rect l="l" t="t" r="r" b="b"/>
                  <a:pathLst>
                    <a:path w="835" h="835" extrusionOk="0">
                      <a:moveTo>
                        <a:pt x="400" y="0"/>
                      </a:moveTo>
                      <a:cubicBezTo>
                        <a:pt x="134" y="0"/>
                        <a:pt x="0" y="234"/>
                        <a:pt x="0" y="434"/>
                      </a:cubicBezTo>
                      <a:cubicBezTo>
                        <a:pt x="0" y="668"/>
                        <a:pt x="200" y="834"/>
                        <a:pt x="400" y="834"/>
                      </a:cubicBezTo>
                      <a:cubicBezTo>
                        <a:pt x="667" y="834"/>
                        <a:pt x="834" y="634"/>
                        <a:pt x="834" y="434"/>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a:off x="4074750" y="4875600"/>
                  <a:ext cx="20875" cy="20875"/>
                </a:xfrm>
                <a:custGeom>
                  <a:avLst/>
                  <a:gdLst/>
                  <a:ahLst/>
                  <a:cxnLst/>
                  <a:rect l="l" t="t" r="r" b="b"/>
                  <a:pathLst>
                    <a:path w="835" h="835" extrusionOk="0">
                      <a:moveTo>
                        <a:pt x="401" y="0"/>
                      </a:moveTo>
                      <a:cubicBezTo>
                        <a:pt x="167" y="0"/>
                        <a:pt x="0" y="201"/>
                        <a:pt x="0" y="434"/>
                      </a:cubicBezTo>
                      <a:cubicBezTo>
                        <a:pt x="0" y="668"/>
                        <a:pt x="167" y="834"/>
                        <a:pt x="401" y="834"/>
                      </a:cubicBezTo>
                      <a:cubicBezTo>
                        <a:pt x="634" y="834"/>
                        <a:pt x="834" y="668"/>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
                <p:cNvSpPr/>
                <p:nvPr/>
              </p:nvSpPr>
              <p:spPr>
                <a:xfrm>
                  <a:off x="4174825" y="4875600"/>
                  <a:ext cx="20875" cy="20875"/>
                </a:xfrm>
                <a:custGeom>
                  <a:avLst/>
                  <a:gdLst/>
                  <a:ahLst/>
                  <a:cxnLst/>
                  <a:rect l="l" t="t" r="r" b="b"/>
                  <a:pathLst>
                    <a:path w="835" h="835" extrusionOk="0">
                      <a:moveTo>
                        <a:pt x="401" y="0"/>
                      </a:moveTo>
                      <a:cubicBezTo>
                        <a:pt x="167" y="0"/>
                        <a:pt x="0" y="201"/>
                        <a:pt x="0" y="434"/>
                      </a:cubicBezTo>
                      <a:cubicBezTo>
                        <a:pt x="0" y="668"/>
                        <a:pt x="167" y="834"/>
                        <a:pt x="401" y="834"/>
                      </a:cubicBezTo>
                      <a:cubicBezTo>
                        <a:pt x="634" y="834"/>
                        <a:pt x="834" y="668"/>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4274900" y="4875600"/>
                  <a:ext cx="20875" cy="20875"/>
                </a:xfrm>
                <a:custGeom>
                  <a:avLst/>
                  <a:gdLst/>
                  <a:ahLst/>
                  <a:cxnLst/>
                  <a:rect l="l" t="t" r="r" b="b"/>
                  <a:pathLst>
                    <a:path w="835"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4375800" y="4875600"/>
                  <a:ext cx="20875" cy="20875"/>
                </a:xfrm>
                <a:custGeom>
                  <a:avLst/>
                  <a:gdLst/>
                  <a:ahLst/>
                  <a:cxnLst/>
                  <a:rect l="l" t="t" r="r" b="b"/>
                  <a:pathLst>
                    <a:path w="835" h="835" extrusionOk="0">
                      <a:moveTo>
                        <a:pt x="434" y="0"/>
                      </a:moveTo>
                      <a:cubicBezTo>
                        <a:pt x="200" y="0"/>
                        <a:pt x="0" y="201"/>
                        <a:pt x="0" y="434"/>
                      </a:cubicBezTo>
                      <a:cubicBezTo>
                        <a:pt x="0" y="668"/>
                        <a:pt x="200" y="834"/>
                        <a:pt x="434" y="834"/>
                      </a:cubicBezTo>
                      <a:cubicBezTo>
                        <a:pt x="634" y="834"/>
                        <a:pt x="834" y="668"/>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4475875" y="4875600"/>
                  <a:ext cx="20875" cy="20875"/>
                </a:xfrm>
                <a:custGeom>
                  <a:avLst/>
                  <a:gdLst/>
                  <a:ahLst/>
                  <a:cxnLst/>
                  <a:rect l="l" t="t" r="r" b="b"/>
                  <a:pathLst>
                    <a:path w="835" h="835" extrusionOk="0">
                      <a:moveTo>
                        <a:pt x="434" y="0"/>
                      </a:moveTo>
                      <a:cubicBezTo>
                        <a:pt x="200" y="0"/>
                        <a:pt x="0" y="201"/>
                        <a:pt x="0" y="434"/>
                      </a:cubicBezTo>
                      <a:cubicBezTo>
                        <a:pt x="0" y="668"/>
                        <a:pt x="200" y="834"/>
                        <a:pt x="434" y="834"/>
                      </a:cubicBezTo>
                      <a:cubicBezTo>
                        <a:pt x="634" y="834"/>
                        <a:pt x="834" y="668"/>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4576775" y="4875600"/>
                  <a:ext cx="20875" cy="20875"/>
                </a:xfrm>
                <a:custGeom>
                  <a:avLst/>
                  <a:gdLst/>
                  <a:ahLst/>
                  <a:cxnLst/>
                  <a:rect l="l" t="t" r="r" b="b"/>
                  <a:pathLst>
                    <a:path w="835" h="835" extrusionOk="0">
                      <a:moveTo>
                        <a:pt x="434" y="0"/>
                      </a:moveTo>
                      <a:cubicBezTo>
                        <a:pt x="201" y="0"/>
                        <a:pt x="0" y="201"/>
                        <a:pt x="0" y="434"/>
                      </a:cubicBezTo>
                      <a:cubicBezTo>
                        <a:pt x="0" y="668"/>
                        <a:pt x="201" y="834"/>
                        <a:pt x="434" y="834"/>
                      </a:cubicBezTo>
                      <a:cubicBezTo>
                        <a:pt x="668" y="834"/>
                        <a:pt x="834" y="668"/>
                        <a:pt x="834" y="434"/>
                      </a:cubicBezTo>
                      <a:cubicBezTo>
                        <a:pt x="834"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4686850" y="4875600"/>
                  <a:ext cx="20875" cy="20875"/>
                </a:xfrm>
                <a:custGeom>
                  <a:avLst/>
                  <a:gdLst/>
                  <a:ahLst/>
                  <a:cxnLst/>
                  <a:rect l="l" t="t" r="r" b="b"/>
                  <a:pathLst>
                    <a:path w="835" h="835" extrusionOk="0">
                      <a:moveTo>
                        <a:pt x="401" y="0"/>
                      </a:moveTo>
                      <a:cubicBezTo>
                        <a:pt x="134" y="0"/>
                        <a:pt x="1" y="234"/>
                        <a:pt x="1" y="434"/>
                      </a:cubicBezTo>
                      <a:cubicBezTo>
                        <a:pt x="1" y="668"/>
                        <a:pt x="201" y="834"/>
                        <a:pt x="401" y="834"/>
                      </a:cubicBezTo>
                      <a:cubicBezTo>
                        <a:pt x="668" y="834"/>
                        <a:pt x="834" y="634"/>
                        <a:pt x="834" y="434"/>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4787750" y="4875600"/>
                  <a:ext cx="20875" cy="20875"/>
                </a:xfrm>
                <a:custGeom>
                  <a:avLst/>
                  <a:gdLst/>
                  <a:ahLst/>
                  <a:cxnLst/>
                  <a:rect l="l" t="t" r="r" b="b"/>
                  <a:pathLst>
                    <a:path w="835" h="835" extrusionOk="0">
                      <a:moveTo>
                        <a:pt x="401" y="0"/>
                      </a:moveTo>
                      <a:cubicBezTo>
                        <a:pt x="168" y="0"/>
                        <a:pt x="1" y="234"/>
                        <a:pt x="1" y="434"/>
                      </a:cubicBezTo>
                      <a:cubicBezTo>
                        <a:pt x="1" y="668"/>
                        <a:pt x="201" y="834"/>
                        <a:pt x="401" y="834"/>
                      </a:cubicBezTo>
                      <a:cubicBezTo>
                        <a:pt x="668" y="834"/>
                        <a:pt x="835" y="634"/>
                        <a:pt x="835" y="434"/>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4887825" y="4875600"/>
                  <a:ext cx="20875" cy="20875"/>
                </a:xfrm>
                <a:custGeom>
                  <a:avLst/>
                  <a:gdLst/>
                  <a:ahLst/>
                  <a:cxnLst/>
                  <a:rect l="l" t="t" r="r" b="b"/>
                  <a:pathLst>
                    <a:path w="835" h="835" extrusionOk="0">
                      <a:moveTo>
                        <a:pt x="401" y="0"/>
                      </a:moveTo>
                      <a:cubicBezTo>
                        <a:pt x="167" y="0"/>
                        <a:pt x="1" y="234"/>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4987900" y="4875600"/>
                  <a:ext cx="21700" cy="20875"/>
                </a:xfrm>
                <a:custGeom>
                  <a:avLst/>
                  <a:gdLst/>
                  <a:ahLst/>
                  <a:cxnLst/>
                  <a:rect l="l" t="t" r="r" b="b"/>
                  <a:pathLst>
                    <a:path w="868" h="835" extrusionOk="0">
                      <a:moveTo>
                        <a:pt x="401" y="0"/>
                      </a:moveTo>
                      <a:cubicBezTo>
                        <a:pt x="167" y="0"/>
                        <a:pt x="0" y="234"/>
                        <a:pt x="0" y="434"/>
                      </a:cubicBezTo>
                      <a:cubicBezTo>
                        <a:pt x="0" y="668"/>
                        <a:pt x="201" y="834"/>
                        <a:pt x="401" y="834"/>
                      </a:cubicBezTo>
                      <a:cubicBezTo>
                        <a:pt x="668" y="834"/>
                        <a:pt x="834" y="634"/>
                        <a:pt x="834"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5088800" y="4875600"/>
                  <a:ext cx="20875" cy="20875"/>
                </a:xfrm>
                <a:custGeom>
                  <a:avLst/>
                  <a:gdLst/>
                  <a:ahLst/>
                  <a:cxnLst/>
                  <a:rect l="l" t="t" r="r" b="b"/>
                  <a:pathLst>
                    <a:path w="835" h="835" extrusionOk="0">
                      <a:moveTo>
                        <a:pt x="434" y="0"/>
                      </a:moveTo>
                      <a:cubicBezTo>
                        <a:pt x="167" y="0"/>
                        <a:pt x="1" y="234"/>
                        <a:pt x="1" y="434"/>
                      </a:cubicBezTo>
                      <a:cubicBezTo>
                        <a:pt x="1" y="668"/>
                        <a:pt x="201" y="834"/>
                        <a:pt x="434" y="834"/>
                      </a:cubicBezTo>
                      <a:cubicBezTo>
                        <a:pt x="668" y="834"/>
                        <a:pt x="835" y="634"/>
                        <a:pt x="835" y="434"/>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5188875" y="4875600"/>
                  <a:ext cx="20875" cy="20875"/>
                </a:xfrm>
                <a:custGeom>
                  <a:avLst/>
                  <a:gdLst/>
                  <a:ahLst/>
                  <a:cxnLst/>
                  <a:rect l="l" t="t" r="r" b="b"/>
                  <a:pathLst>
                    <a:path w="835" h="835" extrusionOk="0">
                      <a:moveTo>
                        <a:pt x="434" y="0"/>
                      </a:moveTo>
                      <a:cubicBezTo>
                        <a:pt x="167" y="0"/>
                        <a:pt x="1" y="234"/>
                        <a:pt x="1" y="434"/>
                      </a:cubicBezTo>
                      <a:cubicBezTo>
                        <a:pt x="1" y="668"/>
                        <a:pt x="201" y="834"/>
                        <a:pt x="434" y="834"/>
                      </a:cubicBezTo>
                      <a:cubicBezTo>
                        <a:pt x="668" y="834"/>
                        <a:pt x="834" y="634"/>
                        <a:pt x="834" y="434"/>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a:off x="5289775" y="4875600"/>
                  <a:ext cx="20875" cy="20875"/>
                </a:xfrm>
                <a:custGeom>
                  <a:avLst/>
                  <a:gdLst/>
                  <a:ahLst/>
                  <a:cxnLst/>
                  <a:rect l="l" t="t" r="r" b="b"/>
                  <a:pathLst>
                    <a:path w="835" h="835" extrusionOk="0">
                      <a:moveTo>
                        <a:pt x="434" y="0"/>
                      </a:moveTo>
                      <a:cubicBezTo>
                        <a:pt x="201" y="0"/>
                        <a:pt x="1" y="201"/>
                        <a:pt x="1" y="434"/>
                      </a:cubicBezTo>
                      <a:cubicBezTo>
                        <a:pt x="1" y="668"/>
                        <a:pt x="201" y="834"/>
                        <a:pt x="434" y="834"/>
                      </a:cubicBezTo>
                      <a:cubicBezTo>
                        <a:pt x="668" y="834"/>
                        <a:pt x="835" y="668"/>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a:off x="5389850" y="4875600"/>
                  <a:ext cx="20875" cy="20875"/>
                </a:xfrm>
                <a:custGeom>
                  <a:avLst/>
                  <a:gdLst/>
                  <a:ahLst/>
                  <a:cxnLst/>
                  <a:rect l="l" t="t" r="r" b="b"/>
                  <a:pathLst>
                    <a:path w="835" h="835" extrusionOk="0">
                      <a:moveTo>
                        <a:pt x="434" y="0"/>
                      </a:moveTo>
                      <a:cubicBezTo>
                        <a:pt x="201" y="0"/>
                        <a:pt x="1" y="201"/>
                        <a:pt x="1" y="434"/>
                      </a:cubicBezTo>
                      <a:cubicBezTo>
                        <a:pt x="1" y="668"/>
                        <a:pt x="201" y="834"/>
                        <a:pt x="434" y="834"/>
                      </a:cubicBezTo>
                      <a:cubicBezTo>
                        <a:pt x="668" y="834"/>
                        <a:pt x="835" y="668"/>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5489925" y="4875600"/>
                  <a:ext cx="22550" cy="20875"/>
                </a:xfrm>
                <a:custGeom>
                  <a:avLst/>
                  <a:gdLst/>
                  <a:ahLst/>
                  <a:cxnLst/>
                  <a:rect l="l" t="t" r="r" b="b"/>
                  <a:pathLst>
                    <a:path w="902" h="835" extrusionOk="0">
                      <a:moveTo>
                        <a:pt x="434" y="0"/>
                      </a:moveTo>
                      <a:cubicBezTo>
                        <a:pt x="167" y="0"/>
                        <a:pt x="0" y="234"/>
                        <a:pt x="0" y="434"/>
                      </a:cubicBezTo>
                      <a:cubicBezTo>
                        <a:pt x="0" y="668"/>
                        <a:pt x="234" y="834"/>
                        <a:pt x="434" y="834"/>
                      </a:cubicBezTo>
                      <a:cubicBezTo>
                        <a:pt x="668" y="834"/>
                        <a:pt x="834" y="634"/>
                        <a:pt x="834" y="434"/>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5591675" y="4875600"/>
                  <a:ext cx="20850" cy="20875"/>
                </a:xfrm>
                <a:custGeom>
                  <a:avLst/>
                  <a:gdLst/>
                  <a:ahLst/>
                  <a:cxnLst/>
                  <a:rect l="l" t="t" r="r" b="b"/>
                  <a:pathLst>
                    <a:path w="834"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5691725" y="4875600"/>
                  <a:ext cx="20875" cy="20875"/>
                </a:xfrm>
                <a:custGeom>
                  <a:avLst/>
                  <a:gdLst/>
                  <a:ahLst/>
                  <a:cxnLst/>
                  <a:rect l="l" t="t" r="r" b="b"/>
                  <a:pathLst>
                    <a:path w="835" h="835" extrusionOk="0">
                      <a:moveTo>
                        <a:pt x="401" y="0"/>
                      </a:moveTo>
                      <a:cubicBezTo>
                        <a:pt x="168" y="0"/>
                        <a:pt x="1" y="234"/>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5792650" y="4875600"/>
                  <a:ext cx="20875" cy="20875"/>
                </a:xfrm>
                <a:custGeom>
                  <a:avLst/>
                  <a:gdLst/>
                  <a:ahLst/>
                  <a:cxnLst/>
                  <a:rect l="l" t="t" r="r" b="b"/>
                  <a:pathLst>
                    <a:path w="835"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5892725" y="4875600"/>
                  <a:ext cx="20850" cy="20875"/>
                </a:xfrm>
                <a:custGeom>
                  <a:avLst/>
                  <a:gdLst/>
                  <a:ahLst/>
                  <a:cxnLst/>
                  <a:rect l="l" t="t" r="r" b="b"/>
                  <a:pathLst>
                    <a:path w="834"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3190775" y="4984000"/>
                  <a:ext cx="875" cy="5875"/>
                </a:xfrm>
                <a:custGeom>
                  <a:avLst/>
                  <a:gdLst/>
                  <a:ahLst/>
                  <a:cxnLst/>
                  <a:rect l="l" t="t" r="r" b="b"/>
                  <a:pathLst>
                    <a:path w="35" h="235" extrusionOk="0">
                      <a:moveTo>
                        <a:pt x="1" y="1"/>
                      </a:moveTo>
                      <a:lnTo>
                        <a:pt x="1" y="234"/>
                      </a:lnTo>
                      <a:cubicBezTo>
                        <a:pt x="1" y="168"/>
                        <a:pt x="34" y="134"/>
                        <a:pt x="34" y="101"/>
                      </a:cubicBezTo>
                      <a:cubicBezTo>
                        <a:pt x="1" y="68"/>
                        <a:pt x="1" y="68"/>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3270000" y="4975675"/>
                  <a:ext cx="21725" cy="20875"/>
                </a:xfrm>
                <a:custGeom>
                  <a:avLst/>
                  <a:gdLst/>
                  <a:ahLst/>
                  <a:cxnLst/>
                  <a:rect l="l" t="t" r="r" b="b"/>
                  <a:pathLst>
                    <a:path w="869" h="835" extrusionOk="0">
                      <a:moveTo>
                        <a:pt x="401" y="0"/>
                      </a:moveTo>
                      <a:cubicBezTo>
                        <a:pt x="168" y="0"/>
                        <a:pt x="1" y="234"/>
                        <a:pt x="1" y="434"/>
                      </a:cubicBezTo>
                      <a:cubicBezTo>
                        <a:pt x="1" y="667"/>
                        <a:pt x="201" y="834"/>
                        <a:pt x="401" y="834"/>
                      </a:cubicBezTo>
                      <a:cubicBezTo>
                        <a:pt x="668" y="834"/>
                        <a:pt x="835" y="634"/>
                        <a:pt x="835" y="434"/>
                      </a:cubicBezTo>
                      <a:cubicBezTo>
                        <a:pt x="868"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3370900" y="4975675"/>
                  <a:ext cx="20875" cy="20875"/>
                </a:xfrm>
                <a:custGeom>
                  <a:avLst/>
                  <a:gdLst/>
                  <a:ahLst/>
                  <a:cxnLst/>
                  <a:rect l="l" t="t" r="r" b="b"/>
                  <a:pathLst>
                    <a:path w="835" h="835" extrusionOk="0">
                      <a:moveTo>
                        <a:pt x="435" y="0"/>
                      </a:moveTo>
                      <a:cubicBezTo>
                        <a:pt x="168" y="0"/>
                        <a:pt x="1" y="234"/>
                        <a:pt x="1" y="434"/>
                      </a:cubicBezTo>
                      <a:cubicBezTo>
                        <a:pt x="1" y="667"/>
                        <a:pt x="201" y="834"/>
                        <a:pt x="435" y="834"/>
                      </a:cubicBezTo>
                      <a:cubicBezTo>
                        <a:pt x="668" y="834"/>
                        <a:pt x="835" y="634"/>
                        <a:pt x="835" y="434"/>
                      </a:cubicBezTo>
                      <a:cubicBezTo>
                        <a:pt x="835" y="234"/>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470975" y="4975675"/>
                  <a:ext cx="20875" cy="20875"/>
                </a:xfrm>
                <a:custGeom>
                  <a:avLst/>
                  <a:gdLst/>
                  <a:ahLst/>
                  <a:cxnLst/>
                  <a:rect l="l" t="t" r="r" b="b"/>
                  <a:pathLst>
                    <a:path w="835" h="835" extrusionOk="0">
                      <a:moveTo>
                        <a:pt x="434" y="0"/>
                      </a:moveTo>
                      <a:cubicBezTo>
                        <a:pt x="168" y="0"/>
                        <a:pt x="1" y="234"/>
                        <a:pt x="1" y="434"/>
                      </a:cubicBezTo>
                      <a:cubicBezTo>
                        <a:pt x="1" y="667"/>
                        <a:pt x="201" y="834"/>
                        <a:pt x="434" y="834"/>
                      </a:cubicBezTo>
                      <a:cubicBezTo>
                        <a:pt x="635" y="834"/>
                        <a:pt x="835" y="634"/>
                        <a:pt x="835" y="434"/>
                      </a:cubicBezTo>
                      <a:cubicBezTo>
                        <a:pt x="835" y="234"/>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3571900" y="4975675"/>
                  <a:ext cx="20850" cy="20875"/>
                </a:xfrm>
                <a:custGeom>
                  <a:avLst/>
                  <a:gdLst/>
                  <a:ahLst/>
                  <a:cxnLst/>
                  <a:rect l="l" t="t" r="r" b="b"/>
                  <a:pathLst>
                    <a:path w="834" h="835" extrusionOk="0">
                      <a:moveTo>
                        <a:pt x="434" y="0"/>
                      </a:moveTo>
                      <a:cubicBezTo>
                        <a:pt x="167" y="0"/>
                        <a:pt x="0" y="234"/>
                        <a:pt x="0" y="434"/>
                      </a:cubicBezTo>
                      <a:cubicBezTo>
                        <a:pt x="0" y="667"/>
                        <a:pt x="234" y="834"/>
                        <a:pt x="434" y="834"/>
                      </a:cubicBezTo>
                      <a:cubicBezTo>
                        <a:pt x="634" y="834"/>
                        <a:pt x="834" y="634"/>
                        <a:pt x="834" y="434"/>
                      </a:cubicBezTo>
                      <a:cubicBezTo>
                        <a:pt x="834" y="234"/>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a:off x="3671950" y="4975675"/>
                  <a:ext cx="20875" cy="20875"/>
                </a:xfrm>
                <a:custGeom>
                  <a:avLst/>
                  <a:gdLst/>
                  <a:ahLst/>
                  <a:cxnLst/>
                  <a:rect l="l" t="t" r="r" b="b"/>
                  <a:pathLst>
                    <a:path w="835" h="835" extrusionOk="0">
                      <a:moveTo>
                        <a:pt x="435" y="0"/>
                      </a:moveTo>
                      <a:cubicBezTo>
                        <a:pt x="201" y="0"/>
                        <a:pt x="1" y="200"/>
                        <a:pt x="1" y="434"/>
                      </a:cubicBezTo>
                      <a:cubicBezTo>
                        <a:pt x="1" y="667"/>
                        <a:pt x="201" y="834"/>
                        <a:pt x="435" y="834"/>
                      </a:cubicBezTo>
                      <a:cubicBezTo>
                        <a:pt x="668" y="834"/>
                        <a:pt x="835" y="667"/>
                        <a:pt x="835" y="434"/>
                      </a:cubicBezTo>
                      <a:cubicBezTo>
                        <a:pt x="835" y="200"/>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3772025" y="4975675"/>
                  <a:ext cx="20875" cy="20875"/>
                </a:xfrm>
                <a:custGeom>
                  <a:avLst/>
                  <a:gdLst/>
                  <a:ahLst/>
                  <a:cxnLst/>
                  <a:rect l="l" t="t" r="r" b="b"/>
                  <a:pathLst>
                    <a:path w="835" h="835" extrusionOk="0">
                      <a:moveTo>
                        <a:pt x="434" y="0"/>
                      </a:moveTo>
                      <a:cubicBezTo>
                        <a:pt x="201" y="0"/>
                        <a:pt x="1" y="200"/>
                        <a:pt x="1" y="434"/>
                      </a:cubicBezTo>
                      <a:cubicBezTo>
                        <a:pt x="1" y="667"/>
                        <a:pt x="201" y="834"/>
                        <a:pt x="434" y="834"/>
                      </a:cubicBezTo>
                      <a:cubicBezTo>
                        <a:pt x="668" y="834"/>
                        <a:pt x="835" y="667"/>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3872925" y="4975675"/>
                  <a:ext cx="20875" cy="20875"/>
                </a:xfrm>
                <a:custGeom>
                  <a:avLst/>
                  <a:gdLst/>
                  <a:ahLst/>
                  <a:cxnLst/>
                  <a:rect l="l" t="t" r="r" b="b"/>
                  <a:pathLst>
                    <a:path w="835" h="835" extrusionOk="0">
                      <a:moveTo>
                        <a:pt x="435" y="0"/>
                      </a:moveTo>
                      <a:cubicBezTo>
                        <a:pt x="168" y="0"/>
                        <a:pt x="1" y="234"/>
                        <a:pt x="1" y="434"/>
                      </a:cubicBezTo>
                      <a:cubicBezTo>
                        <a:pt x="1" y="667"/>
                        <a:pt x="234" y="834"/>
                        <a:pt x="435" y="834"/>
                      </a:cubicBezTo>
                      <a:cubicBezTo>
                        <a:pt x="701" y="834"/>
                        <a:pt x="835" y="634"/>
                        <a:pt x="835" y="434"/>
                      </a:cubicBezTo>
                      <a:cubicBezTo>
                        <a:pt x="835" y="234"/>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973850" y="4975675"/>
                  <a:ext cx="20875" cy="20875"/>
                </a:xfrm>
                <a:custGeom>
                  <a:avLst/>
                  <a:gdLst/>
                  <a:ahLst/>
                  <a:cxnLst/>
                  <a:rect l="l" t="t" r="r" b="b"/>
                  <a:pathLst>
                    <a:path w="835" h="835" extrusionOk="0">
                      <a:moveTo>
                        <a:pt x="400" y="0"/>
                      </a:moveTo>
                      <a:cubicBezTo>
                        <a:pt x="134" y="0"/>
                        <a:pt x="0" y="234"/>
                        <a:pt x="0" y="434"/>
                      </a:cubicBezTo>
                      <a:cubicBezTo>
                        <a:pt x="0" y="667"/>
                        <a:pt x="200" y="834"/>
                        <a:pt x="400" y="834"/>
                      </a:cubicBezTo>
                      <a:cubicBezTo>
                        <a:pt x="667" y="834"/>
                        <a:pt x="834" y="634"/>
                        <a:pt x="834" y="434"/>
                      </a:cubicBezTo>
                      <a:cubicBezTo>
                        <a:pt x="834" y="234"/>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4074750" y="4975675"/>
                  <a:ext cx="20875" cy="20875"/>
                </a:xfrm>
                <a:custGeom>
                  <a:avLst/>
                  <a:gdLst/>
                  <a:ahLst/>
                  <a:cxnLst/>
                  <a:rect l="l" t="t" r="r" b="b"/>
                  <a:pathLst>
                    <a:path w="835" h="835" extrusionOk="0">
                      <a:moveTo>
                        <a:pt x="401" y="0"/>
                      </a:moveTo>
                      <a:cubicBezTo>
                        <a:pt x="167" y="0"/>
                        <a:pt x="0" y="200"/>
                        <a:pt x="0" y="434"/>
                      </a:cubicBezTo>
                      <a:cubicBezTo>
                        <a:pt x="0" y="667"/>
                        <a:pt x="167" y="834"/>
                        <a:pt x="401" y="834"/>
                      </a:cubicBezTo>
                      <a:cubicBezTo>
                        <a:pt x="634" y="834"/>
                        <a:pt x="834" y="667"/>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4174825" y="4975675"/>
                  <a:ext cx="20875" cy="20875"/>
                </a:xfrm>
                <a:custGeom>
                  <a:avLst/>
                  <a:gdLst/>
                  <a:ahLst/>
                  <a:cxnLst/>
                  <a:rect l="l" t="t" r="r" b="b"/>
                  <a:pathLst>
                    <a:path w="835" h="835" extrusionOk="0">
                      <a:moveTo>
                        <a:pt x="401" y="0"/>
                      </a:moveTo>
                      <a:cubicBezTo>
                        <a:pt x="167" y="0"/>
                        <a:pt x="0" y="200"/>
                        <a:pt x="0" y="434"/>
                      </a:cubicBezTo>
                      <a:cubicBezTo>
                        <a:pt x="0" y="667"/>
                        <a:pt x="167" y="834"/>
                        <a:pt x="401" y="834"/>
                      </a:cubicBezTo>
                      <a:cubicBezTo>
                        <a:pt x="634" y="834"/>
                        <a:pt x="834" y="667"/>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4274900" y="4975675"/>
                  <a:ext cx="20875" cy="20875"/>
                </a:xfrm>
                <a:custGeom>
                  <a:avLst/>
                  <a:gdLst/>
                  <a:ahLst/>
                  <a:cxnLst/>
                  <a:rect l="l" t="t" r="r" b="b"/>
                  <a:pathLst>
                    <a:path w="835"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4375800" y="4975675"/>
                  <a:ext cx="20875" cy="20875"/>
                </a:xfrm>
                <a:custGeom>
                  <a:avLst/>
                  <a:gdLst/>
                  <a:ahLst/>
                  <a:cxnLst/>
                  <a:rect l="l" t="t" r="r" b="b"/>
                  <a:pathLst>
                    <a:path w="835" h="835" extrusionOk="0">
                      <a:moveTo>
                        <a:pt x="434" y="0"/>
                      </a:moveTo>
                      <a:cubicBezTo>
                        <a:pt x="200" y="0"/>
                        <a:pt x="0" y="200"/>
                        <a:pt x="0" y="434"/>
                      </a:cubicBezTo>
                      <a:cubicBezTo>
                        <a:pt x="0" y="667"/>
                        <a:pt x="200" y="834"/>
                        <a:pt x="434" y="834"/>
                      </a:cubicBezTo>
                      <a:cubicBezTo>
                        <a:pt x="634" y="834"/>
                        <a:pt x="834" y="667"/>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4475875" y="4975675"/>
                  <a:ext cx="20875" cy="20875"/>
                </a:xfrm>
                <a:custGeom>
                  <a:avLst/>
                  <a:gdLst/>
                  <a:ahLst/>
                  <a:cxnLst/>
                  <a:rect l="l" t="t" r="r" b="b"/>
                  <a:pathLst>
                    <a:path w="835" h="835" extrusionOk="0">
                      <a:moveTo>
                        <a:pt x="434" y="0"/>
                      </a:moveTo>
                      <a:cubicBezTo>
                        <a:pt x="200" y="0"/>
                        <a:pt x="0" y="200"/>
                        <a:pt x="0" y="434"/>
                      </a:cubicBezTo>
                      <a:cubicBezTo>
                        <a:pt x="0" y="667"/>
                        <a:pt x="200" y="834"/>
                        <a:pt x="434" y="834"/>
                      </a:cubicBezTo>
                      <a:cubicBezTo>
                        <a:pt x="634" y="834"/>
                        <a:pt x="834" y="667"/>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4576775" y="4975675"/>
                  <a:ext cx="20875" cy="20875"/>
                </a:xfrm>
                <a:custGeom>
                  <a:avLst/>
                  <a:gdLst/>
                  <a:ahLst/>
                  <a:cxnLst/>
                  <a:rect l="l" t="t" r="r" b="b"/>
                  <a:pathLst>
                    <a:path w="835" h="835" extrusionOk="0">
                      <a:moveTo>
                        <a:pt x="434" y="0"/>
                      </a:moveTo>
                      <a:cubicBezTo>
                        <a:pt x="201" y="0"/>
                        <a:pt x="0" y="200"/>
                        <a:pt x="0" y="434"/>
                      </a:cubicBezTo>
                      <a:cubicBezTo>
                        <a:pt x="0" y="667"/>
                        <a:pt x="201" y="834"/>
                        <a:pt x="434" y="834"/>
                      </a:cubicBezTo>
                      <a:cubicBezTo>
                        <a:pt x="668" y="834"/>
                        <a:pt x="834" y="667"/>
                        <a:pt x="834" y="434"/>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4686850" y="4975675"/>
                  <a:ext cx="20875" cy="20875"/>
                </a:xfrm>
                <a:custGeom>
                  <a:avLst/>
                  <a:gdLst/>
                  <a:ahLst/>
                  <a:cxnLst/>
                  <a:rect l="l" t="t" r="r" b="b"/>
                  <a:pathLst>
                    <a:path w="835" h="835" extrusionOk="0">
                      <a:moveTo>
                        <a:pt x="401" y="0"/>
                      </a:moveTo>
                      <a:cubicBezTo>
                        <a:pt x="134" y="0"/>
                        <a:pt x="1" y="234"/>
                        <a:pt x="1" y="434"/>
                      </a:cubicBezTo>
                      <a:cubicBezTo>
                        <a:pt x="1" y="667"/>
                        <a:pt x="201" y="834"/>
                        <a:pt x="401" y="834"/>
                      </a:cubicBezTo>
                      <a:cubicBezTo>
                        <a:pt x="668" y="834"/>
                        <a:pt x="834" y="634"/>
                        <a:pt x="834" y="434"/>
                      </a:cubicBezTo>
                      <a:cubicBezTo>
                        <a:pt x="834"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4787750" y="4975675"/>
                  <a:ext cx="20875" cy="20875"/>
                </a:xfrm>
                <a:custGeom>
                  <a:avLst/>
                  <a:gdLst/>
                  <a:ahLst/>
                  <a:cxnLst/>
                  <a:rect l="l" t="t" r="r" b="b"/>
                  <a:pathLst>
                    <a:path w="835" h="835" extrusionOk="0">
                      <a:moveTo>
                        <a:pt x="401" y="0"/>
                      </a:moveTo>
                      <a:cubicBezTo>
                        <a:pt x="168" y="0"/>
                        <a:pt x="1" y="234"/>
                        <a:pt x="1" y="434"/>
                      </a:cubicBezTo>
                      <a:cubicBezTo>
                        <a:pt x="1" y="667"/>
                        <a:pt x="201" y="834"/>
                        <a:pt x="401" y="834"/>
                      </a:cubicBezTo>
                      <a:cubicBezTo>
                        <a:pt x="668" y="834"/>
                        <a:pt x="835" y="634"/>
                        <a:pt x="835" y="434"/>
                      </a:cubicBezTo>
                      <a:cubicBezTo>
                        <a:pt x="835" y="234"/>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4887825" y="4975675"/>
                  <a:ext cx="20875" cy="20875"/>
                </a:xfrm>
                <a:custGeom>
                  <a:avLst/>
                  <a:gdLst/>
                  <a:ahLst/>
                  <a:cxnLst/>
                  <a:rect l="l" t="t" r="r" b="b"/>
                  <a:pathLst>
                    <a:path w="835" h="835" extrusionOk="0">
                      <a:moveTo>
                        <a:pt x="401" y="0"/>
                      </a:moveTo>
                      <a:cubicBezTo>
                        <a:pt x="167" y="0"/>
                        <a:pt x="1" y="234"/>
                        <a:pt x="1" y="434"/>
                      </a:cubicBezTo>
                      <a:cubicBezTo>
                        <a:pt x="1" y="667"/>
                        <a:pt x="201" y="834"/>
                        <a:pt x="401" y="834"/>
                      </a:cubicBezTo>
                      <a:cubicBezTo>
                        <a:pt x="668" y="834"/>
                        <a:pt x="835" y="634"/>
                        <a:pt x="835" y="434"/>
                      </a:cubicBezTo>
                      <a:cubicBezTo>
                        <a:pt x="835"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4987900" y="4975675"/>
                  <a:ext cx="21700" cy="20875"/>
                </a:xfrm>
                <a:custGeom>
                  <a:avLst/>
                  <a:gdLst/>
                  <a:ahLst/>
                  <a:cxnLst/>
                  <a:rect l="l" t="t" r="r" b="b"/>
                  <a:pathLst>
                    <a:path w="868" h="835" extrusionOk="0">
                      <a:moveTo>
                        <a:pt x="401" y="0"/>
                      </a:moveTo>
                      <a:cubicBezTo>
                        <a:pt x="167" y="0"/>
                        <a:pt x="0" y="234"/>
                        <a:pt x="0" y="434"/>
                      </a:cubicBezTo>
                      <a:cubicBezTo>
                        <a:pt x="0" y="667"/>
                        <a:pt x="201" y="834"/>
                        <a:pt x="401" y="834"/>
                      </a:cubicBezTo>
                      <a:cubicBezTo>
                        <a:pt x="668" y="834"/>
                        <a:pt x="834" y="634"/>
                        <a:pt x="834" y="434"/>
                      </a:cubicBezTo>
                      <a:cubicBezTo>
                        <a:pt x="868"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5088800" y="4975675"/>
                  <a:ext cx="20875" cy="20875"/>
                </a:xfrm>
                <a:custGeom>
                  <a:avLst/>
                  <a:gdLst/>
                  <a:ahLst/>
                  <a:cxnLst/>
                  <a:rect l="l" t="t" r="r" b="b"/>
                  <a:pathLst>
                    <a:path w="835" h="835" extrusionOk="0">
                      <a:moveTo>
                        <a:pt x="434" y="0"/>
                      </a:moveTo>
                      <a:cubicBezTo>
                        <a:pt x="167" y="0"/>
                        <a:pt x="1" y="234"/>
                        <a:pt x="1" y="434"/>
                      </a:cubicBezTo>
                      <a:cubicBezTo>
                        <a:pt x="1" y="667"/>
                        <a:pt x="201" y="834"/>
                        <a:pt x="434" y="834"/>
                      </a:cubicBezTo>
                      <a:cubicBezTo>
                        <a:pt x="668" y="834"/>
                        <a:pt x="835" y="634"/>
                        <a:pt x="835" y="434"/>
                      </a:cubicBezTo>
                      <a:cubicBezTo>
                        <a:pt x="835" y="234"/>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188875" y="4975675"/>
                  <a:ext cx="20875" cy="20875"/>
                </a:xfrm>
                <a:custGeom>
                  <a:avLst/>
                  <a:gdLst/>
                  <a:ahLst/>
                  <a:cxnLst/>
                  <a:rect l="l" t="t" r="r" b="b"/>
                  <a:pathLst>
                    <a:path w="835" h="835" extrusionOk="0">
                      <a:moveTo>
                        <a:pt x="434" y="0"/>
                      </a:moveTo>
                      <a:cubicBezTo>
                        <a:pt x="167" y="0"/>
                        <a:pt x="1" y="234"/>
                        <a:pt x="1" y="434"/>
                      </a:cubicBezTo>
                      <a:cubicBezTo>
                        <a:pt x="1" y="667"/>
                        <a:pt x="201" y="834"/>
                        <a:pt x="434" y="834"/>
                      </a:cubicBezTo>
                      <a:cubicBezTo>
                        <a:pt x="668" y="834"/>
                        <a:pt x="834" y="634"/>
                        <a:pt x="834" y="434"/>
                      </a:cubicBezTo>
                      <a:cubicBezTo>
                        <a:pt x="834" y="234"/>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5289775" y="4975675"/>
                  <a:ext cx="20875" cy="20875"/>
                </a:xfrm>
                <a:custGeom>
                  <a:avLst/>
                  <a:gdLst/>
                  <a:ahLst/>
                  <a:cxnLst/>
                  <a:rect l="l" t="t" r="r" b="b"/>
                  <a:pathLst>
                    <a:path w="835" h="835" extrusionOk="0">
                      <a:moveTo>
                        <a:pt x="434" y="0"/>
                      </a:moveTo>
                      <a:cubicBezTo>
                        <a:pt x="201" y="0"/>
                        <a:pt x="1" y="200"/>
                        <a:pt x="1" y="434"/>
                      </a:cubicBezTo>
                      <a:cubicBezTo>
                        <a:pt x="1" y="667"/>
                        <a:pt x="201" y="834"/>
                        <a:pt x="434" y="834"/>
                      </a:cubicBezTo>
                      <a:cubicBezTo>
                        <a:pt x="668" y="834"/>
                        <a:pt x="835" y="667"/>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5389850" y="4975675"/>
                  <a:ext cx="20875" cy="20875"/>
                </a:xfrm>
                <a:custGeom>
                  <a:avLst/>
                  <a:gdLst/>
                  <a:ahLst/>
                  <a:cxnLst/>
                  <a:rect l="l" t="t" r="r" b="b"/>
                  <a:pathLst>
                    <a:path w="835" h="835" extrusionOk="0">
                      <a:moveTo>
                        <a:pt x="434" y="0"/>
                      </a:moveTo>
                      <a:cubicBezTo>
                        <a:pt x="201" y="0"/>
                        <a:pt x="1" y="200"/>
                        <a:pt x="1" y="434"/>
                      </a:cubicBezTo>
                      <a:cubicBezTo>
                        <a:pt x="1" y="667"/>
                        <a:pt x="201" y="834"/>
                        <a:pt x="434" y="834"/>
                      </a:cubicBezTo>
                      <a:cubicBezTo>
                        <a:pt x="668" y="834"/>
                        <a:pt x="835" y="667"/>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5489925" y="4975675"/>
                  <a:ext cx="22550" cy="20875"/>
                </a:xfrm>
                <a:custGeom>
                  <a:avLst/>
                  <a:gdLst/>
                  <a:ahLst/>
                  <a:cxnLst/>
                  <a:rect l="l" t="t" r="r" b="b"/>
                  <a:pathLst>
                    <a:path w="902" h="835" extrusionOk="0">
                      <a:moveTo>
                        <a:pt x="434" y="0"/>
                      </a:moveTo>
                      <a:cubicBezTo>
                        <a:pt x="167" y="0"/>
                        <a:pt x="0" y="234"/>
                        <a:pt x="0" y="434"/>
                      </a:cubicBezTo>
                      <a:cubicBezTo>
                        <a:pt x="0" y="667"/>
                        <a:pt x="234" y="834"/>
                        <a:pt x="434" y="834"/>
                      </a:cubicBezTo>
                      <a:cubicBezTo>
                        <a:pt x="668" y="834"/>
                        <a:pt x="834" y="634"/>
                        <a:pt x="834" y="434"/>
                      </a:cubicBezTo>
                      <a:cubicBezTo>
                        <a:pt x="901" y="234"/>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5591675" y="4975675"/>
                  <a:ext cx="20850" cy="20875"/>
                </a:xfrm>
                <a:custGeom>
                  <a:avLst/>
                  <a:gdLst/>
                  <a:ahLst/>
                  <a:cxnLst/>
                  <a:rect l="l" t="t" r="r" b="b"/>
                  <a:pathLst>
                    <a:path w="834"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691725" y="4975675"/>
                  <a:ext cx="20875" cy="20875"/>
                </a:xfrm>
                <a:custGeom>
                  <a:avLst/>
                  <a:gdLst/>
                  <a:ahLst/>
                  <a:cxnLst/>
                  <a:rect l="l" t="t" r="r" b="b"/>
                  <a:pathLst>
                    <a:path w="835" h="835" extrusionOk="0">
                      <a:moveTo>
                        <a:pt x="401" y="0"/>
                      </a:moveTo>
                      <a:cubicBezTo>
                        <a:pt x="168" y="0"/>
                        <a:pt x="1" y="234"/>
                        <a:pt x="1" y="434"/>
                      </a:cubicBezTo>
                      <a:cubicBezTo>
                        <a:pt x="1" y="667"/>
                        <a:pt x="201" y="834"/>
                        <a:pt x="401" y="834"/>
                      </a:cubicBezTo>
                      <a:cubicBezTo>
                        <a:pt x="668" y="834"/>
                        <a:pt x="835" y="634"/>
                        <a:pt x="835" y="434"/>
                      </a:cubicBezTo>
                      <a:cubicBezTo>
                        <a:pt x="835"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5792650" y="4975675"/>
                  <a:ext cx="20875" cy="20875"/>
                </a:xfrm>
                <a:custGeom>
                  <a:avLst/>
                  <a:gdLst/>
                  <a:ahLst/>
                  <a:cxnLst/>
                  <a:rect l="l" t="t" r="r" b="b"/>
                  <a:pathLst>
                    <a:path w="835"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5892725" y="4975675"/>
                  <a:ext cx="20850" cy="20875"/>
                </a:xfrm>
                <a:custGeom>
                  <a:avLst/>
                  <a:gdLst/>
                  <a:ahLst/>
                  <a:cxnLst/>
                  <a:rect l="l" t="t" r="r" b="b"/>
                  <a:pathLst>
                    <a:path w="834"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3189950" y="5084075"/>
                  <a:ext cx="850" cy="5875"/>
                </a:xfrm>
                <a:custGeom>
                  <a:avLst/>
                  <a:gdLst/>
                  <a:ahLst/>
                  <a:cxnLst/>
                  <a:rect l="l" t="t" r="r" b="b"/>
                  <a:pathLst>
                    <a:path w="34" h="235" extrusionOk="0">
                      <a:moveTo>
                        <a:pt x="0" y="1"/>
                      </a:moveTo>
                      <a:lnTo>
                        <a:pt x="0" y="234"/>
                      </a:lnTo>
                      <a:cubicBezTo>
                        <a:pt x="34" y="168"/>
                        <a:pt x="34" y="168"/>
                        <a:pt x="34" y="134"/>
                      </a:cubicBezTo>
                      <a:cubicBezTo>
                        <a:pt x="34" y="101"/>
                        <a:pt x="34" y="67"/>
                        <a:pt x="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3270000" y="5077400"/>
                  <a:ext cx="21725" cy="20875"/>
                </a:xfrm>
                <a:custGeom>
                  <a:avLst/>
                  <a:gdLst/>
                  <a:ahLst/>
                  <a:cxnLst/>
                  <a:rect l="l" t="t" r="r" b="b"/>
                  <a:pathLst>
                    <a:path w="869" h="835" extrusionOk="0">
                      <a:moveTo>
                        <a:pt x="401" y="1"/>
                      </a:moveTo>
                      <a:cubicBezTo>
                        <a:pt x="168" y="1"/>
                        <a:pt x="1" y="201"/>
                        <a:pt x="1" y="401"/>
                      </a:cubicBezTo>
                      <a:cubicBezTo>
                        <a:pt x="1" y="668"/>
                        <a:pt x="201" y="835"/>
                        <a:pt x="401" y="835"/>
                      </a:cubicBezTo>
                      <a:cubicBezTo>
                        <a:pt x="668" y="835"/>
                        <a:pt x="835" y="601"/>
                        <a:pt x="835" y="401"/>
                      </a:cubicBezTo>
                      <a:cubicBezTo>
                        <a:pt x="868" y="168"/>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3370900" y="5077400"/>
                  <a:ext cx="20875" cy="20875"/>
                </a:xfrm>
                <a:custGeom>
                  <a:avLst/>
                  <a:gdLst/>
                  <a:ahLst/>
                  <a:cxnLst/>
                  <a:rect l="l" t="t" r="r" b="b"/>
                  <a:pathLst>
                    <a:path w="835" h="835" extrusionOk="0">
                      <a:moveTo>
                        <a:pt x="435" y="1"/>
                      </a:moveTo>
                      <a:cubicBezTo>
                        <a:pt x="168" y="1"/>
                        <a:pt x="1" y="201"/>
                        <a:pt x="1" y="401"/>
                      </a:cubicBezTo>
                      <a:cubicBezTo>
                        <a:pt x="1" y="668"/>
                        <a:pt x="201" y="835"/>
                        <a:pt x="435" y="835"/>
                      </a:cubicBezTo>
                      <a:cubicBezTo>
                        <a:pt x="668" y="835"/>
                        <a:pt x="835" y="601"/>
                        <a:pt x="835" y="401"/>
                      </a:cubicBezTo>
                      <a:cubicBezTo>
                        <a:pt x="835" y="168"/>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3470975" y="5077400"/>
                  <a:ext cx="20875" cy="20875"/>
                </a:xfrm>
                <a:custGeom>
                  <a:avLst/>
                  <a:gdLst/>
                  <a:ahLst/>
                  <a:cxnLst/>
                  <a:rect l="l" t="t" r="r" b="b"/>
                  <a:pathLst>
                    <a:path w="835" h="835" extrusionOk="0">
                      <a:moveTo>
                        <a:pt x="434" y="1"/>
                      </a:moveTo>
                      <a:cubicBezTo>
                        <a:pt x="168" y="1"/>
                        <a:pt x="1" y="201"/>
                        <a:pt x="1" y="401"/>
                      </a:cubicBezTo>
                      <a:cubicBezTo>
                        <a:pt x="1" y="668"/>
                        <a:pt x="201" y="835"/>
                        <a:pt x="434" y="835"/>
                      </a:cubicBezTo>
                      <a:cubicBezTo>
                        <a:pt x="635" y="835"/>
                        <a:pt x="835" y="601"/>
                        <a:pt x="835" y="401"/>
                      </a:cubicBezTo>
                      <a:cubicBezTo>
                        <a:pt x="835" y="168"/>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571900" y="5077400"/>
                  <a:ext cx="20850" cy="20875"/>
                </a:xfrm>
                <a:custGeom>
                  <a:avLst/>
                  <a:gdLst/>
                  <a:ahLst/>
                  <a:cxnLst/>
                  <a:rect l="l" t="t" r="r" b="b"/>
                  <a:pathLst>
                    <a:path w="834" h="835" extrusionOk="0">
                      <a:moveTo>
                        <a:pt x="434" y="1"/>
                      </a:moveTo>
                      <a:cubicBezTo>
                        <a:pt x="167" y="1"/>
                        <a:pt x="0" y="201"/>
                        <a:pt x="0" y="401"/>
                      </a:cubicBezTo>
                      <a:cubicBezTo>
                        <a:pt x="0" y="668"/>
                        <a:pt x="234" y="835"/>
                        <a:pt x="434" y="835"/>
                      </a:cubicBezTo>
                      <a:cubicBezTo>
                        <a:pt x="634" y="835"/>
                        <a:pt x="834" y="601"/>
                        <a:pt x="834" y="401"/>
                      </a:cubicBezTo>
                      <a:cubicBezTo>
                        <a:pt x="834" y="168"/>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3671950" y="5077400"/>
                  <a:ext cx="20875" cy="17550"/>
                </a:xfrm>
                <a:custGeom>
                  <a:avLst/>
                  <a:gdLst/>
                  <a:ahLst/>
                  <a:cxnLst/>
                  <a:rect l="l" t="t" r="r" b="b"/>
                  <a:pathLst>
                    <a:path w="835" h="702" extrusionOk="0">
                      <a:moveTo>
                        <a:pt x="435" y="1"/>
                      </a:moveTo>
                      <a:cubicBezTo>
                        <a:pt x="168" y="1"/>
                        <a:pt x="1" y="201"/>
                        <a:pt x="1" y="401"/>
                      </a:cubicBezTo>
                      <a:cubicBezTo>
                        <a:pt x="1" y="535"/>
                        <a:pt x="68" y="601"/>
                        <a:pt x="134" y="701"/>
                      </a:cubicBezTo>
                      <a:cubicBezTo>
                        <a:pt x="401" y="601"/>
                        <a:pt x="601" y="568"/>
                        <a:pt x="835" y="501"/>
                      </a:cubicBezTo>
                      <a:lnTo>
                        <a:pt x="835" y="401"/>
                      </a:lnTo>
                      <a:cubicBezTo>
                        <a:pt x="835" y="168"/>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3872925" y="5077400"/>
                  <a:ext cx="20875" cy="20875"/>
                </a:xfrm>
                <a:custGeom>
                  <a:avLst/>
                  <a:gdLst/>
                  <a:ahLst/>
                  <a:cxnLst/>
                  <a:rect l="l" t="t" r="r" b="b"/>
                  <a:pathLst>
                    <a:path w="835" h="835" extrusionOk="0">
                      <a:moveTo>
                        <a:pt x="435" y="1"/>
                      </a:moveTo>
                      <a:cubicBezTo>
                        <a:pt x="168" y="1"/>
                        <a:pt x="1" y="201"/>
                        <a:pt x="1" y="401"/>
                      </a:cubicBezTo>
                      <a:cubicBezTo>
                        <a:pt x="1" y="668"/>
                        <a:pt x="234" y="835"/>
                        <a:pt x="435" y="835"/>
                      </a:cubicBezTo>
                      <a:cubicBezTo>
                        <a:pt x="701" y="835"/>
                        <a:pt x="835" y="601"/>
                        <a:pt x="835" y="401"/>
                      </a:cubicBezTo>
                      <a:cubicBezTo>
                        <a:pt x="835" y="168"/>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3973850" y="5077400"/>
                  <a:ext cx="20875" cy="20875"/>
                </a:xfrm>
                <a:custGeom>
                  <a:avLst/>
                  <a:gdLst/>
                  <a:ahLst/>
                  <a:cxnLst/>
                  <a:rect l="l" t="t" r="r" b="b"/>
                  <a:pathLst>
                    <a:path w="835" h="835" extrusionOk="0">
                      <a:moveTo>
                        <a:pt x="400" y="1"/>
                      </a:moveTo>
                      <a:cubicBezTo>
                        <a:pt x="134" y="1"/>
                        <a:pt x="0" y="201"/>
                        <a:pt x="0" y="401"/>
                      </a:cubicBezTo>
                      <a:cubicBezTo>
                        <a:pt x="0" y="668"/>
                        <a:pt x="200" y="835"/>
                        <a:pt x="400" y="835"/>
                      </a:cubicBezTo>
                      <a:cubicBezTo>
                        <a:pt x="667" y="835"/>
                        <a:pt x="834" y="601"/>
                        <a:pt x="834" y="401"/>
                      </a:cubicBezTo>
                      <a:cubicBezTo>
                        <a:pt x="834" y="168"/>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4074750" y="5077400"/>
                  <a:ext cx="20875" cy="20875"/>
                </a:xfrm>
                <a:custGeom>
                  <a:avLst/>
                  <a:gdLst/>
                  <a:ahLst/>
                  <a:cxnLst/>
                  <a:rect l="l" t="t" r="r" b="b"/>
                  <a:pathLst>
                    <a:path w="835" h="835" extrusionOk="0">
                      <a:moveTo>
                        <a:pt x="401" y="1"/>
                      </a:moveTo>
                      <a:cubicBezTo>
                        <a:pt x="167" y="1"/>
                        <a:pt x="0" y="201"/>
                        <a:pt x="0" y="401"/>
                      </a:cubicBezTo>
                      <a:cubicBezTo>
                        <a:pt x="0" y="668"/>
                        <a:pt x="201" y="835"/>
                        <a:pt x="401" y="835"/>
                      </a:cubicBezTo>
                      <a:cubicBezTo>
                        <a:pt x="668" y="835"/>
                        <a:pt x="834" y="601"/>
                        <a:pt x="834" y="401"/>
                      </a:cubicBezTo>
                      <a:cubicBezTo>
                        <a:pt x="834" y="168"/>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4174825" y="5077400"/>
                  <a:ext cx="20875" cy="20875"/>
                </a:xfrm>
                <a:custGeom>
                  <a:avLst/>
                  <a:gdLst/>
                  <a:ahLst/>
                  <a:cxnLst/>
                  <a:rect l="l" t="t" r="r" b="b"/>
                  <a:pathLst>
                    <a:path w="835" h="835" extrusionOk="0">
                      <a:moveTo>
                        <a:pt x="401" y="1"/>
                      </a:moveTo>
                      <a:cubicBezTo>
                        <a:pt x="167" y="1"/>
                        <a:pt x="0" y="201"/>
                        <a:pt x="0" y="401"/>
                      </a:cubicBezTo>
                      <a:cubicBezTo>
                        <a:pt x="0" y="668"/>
                        <a:pt x="200" y="835"/>
                        <a:pt x="401" y="835"/>
                      </a:cubicBezTo>
                      <a:cubicBezTo>
                        <a:pt x="667" y="835"/>
                        <a:pt x="834" y="601"/>
                        <a:pt x="834" y="401"/>
                      </a:cubicBezTo>
                      <a:cubicBezTo>
                        <a:pt x="834" y="168"/>
                        <a:pt x="667"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4274900" y="5077400"/>
                  <a:ext cx="21700" cy="20875"/>
                </a:xfrm>
                <a:custGeom>
                  <a:avLst/>
                  <a:gdLst/>
                  <a:ahLst/>
                  <a:cxnLst/>
                  <a:rect l="l" t="t" r="r" b="b"/>
                  <a:pathLst>
                    <a:path w="868" h="835" extrusionOk="0">
                      <a:moveTo>
                        <a:pt x="400" y="1"/>
                      </a:moveTo>
                      <a:cubicBezTo>
                        <a:pt x="167" y="1"/>
                        <a:pt x="0" y="201"/>
                        <a:pt x="0" y="401"/>
                      </a:cubicBezTo>
                      <a:cubicBezTo>
                        <a:pt x="0" y="668"/>
                        <a:pt x="200" y="835"/>
                        <a:pt x="400" y="835"/>
                      </a:cubicBezTo>
                      <a:cubicBezTo>
                        <a:pt x="667" y="835"/>
                        <a:pt x="834" y="601"/>
                        <a:pt x="834" y="401"/>
                      </a:cubicBezTo>
                      <a:cubicBezTo>
                        <a:pt x="867" y="168"/>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4895325" y="5077400"/>
                  <a:ext cx="2525" cy="25"/>
                </a:xfrm>
                <a:custGeom>
                  <a:avLst/>
                  <a:gdLst/>
                  <a:ahLst/>
                  <a:cxnLst/>
                  <a:rect l="l" t="t" r="r" b="b"/>
                  <a:pathLst>
                    <a:path w="101" h="1" extrusionOk="0">
                      <a:moveTo>
                        <a:pt x="1" y="1"/>
                      </a:moveTo>
                      <a:lnTo>
                        <a:pt x="101" y="1"/>
                      </a:lnTo>
                      <a:lnTo>
                        <a:pt x="68" y="1"/>
                      </a:ln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091300" y="5075750"/>
                  <a:ext cx="13375" cy="5850"/>
                </a:xfrm>
                <a:custGeom>
                  <a:avLst/>
                  <a:gdLst/>
                  <a:ahLst/>
                  <a:cxnLst/>
                  <a:rect l="l" t="t" r="r" b="b"/>
                  <a:pathLst>
                    <a:path w="535" h="234" extrusionOk="0">
                      <a:moveTo>
                        <a:pt x="334" y="0"/>
                      </a:moveTo>
                      <a:cubicBezTo>
                        <a:pt x="168" y="67"/>
                        <a:pt x="67" y="100"/>
                        <a:pt x="1" y="234"/>
                      </a:cubicBezTo>
                      <a:cubicBezTo>
                        <a:pt x="168" y="167"/>
                        <a:pt x="334" y="134"/>
                        <a:pt x="534" y="100"/>
                      </a:cubicBezTo>
                      <a:cubicBezTo>
                        <a:pt x="434" y="67"/>
                        <a:pt x="401" y="0"/>
                        <a:pt x="3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5289775" y="5077400"/>
                  <a:ext cx="20875" cy="20875"/>
                </a:xfrm>
                <a:custGeom>
                  <a:avLst/>
                  <a:gdLst/>
                  <a:ahLst/>
                  <a:cxnLst/>
                  <a:rect l="l" t="t" r="r" b="b"/>
                  <a:pathLst>
                    <a:path w="835" h="835" extrusionOk="0">
                      <a:moveTo>
                        <a:pt x="434" y="1"/>
                      </a:moveTo>
                      <a:cubicBezTo>
                        <a:pt x="168" y="1"/>
                        <a:pt x="1" y="201"/>
                        <a:pt x="1" y="401"/>
                      </a:cubicBezTo>
                      <a:cubicBezTo>
                        <a:pt x="1" y="668"/>
                        <a:pt x="234" y="835"/>
                        <a:pt x="434" y="835"/>
                      </a:cubicBezTo>
                      <a:cubicBezTo>
                        <a:pt x="668" y="835"/>
                        <a:pt x="835" y="601"/>
                        <a:pt x="835" y="401"/>
                      </a:cubicBezTo>
                      <a:cubicBezTo>
                        <a:pt x="835" y="168"/>
                        <a:pt x="635"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5389850" y="5077400"/>
                  <a:ext cx="20875" cy="20875"/>
                </a:xfrm>
                <a:custGeom>
                  <a:avLst/>
                  <a:gdLst/>
                  <a:ahLst/>
                  <a:cxnLst/>
                  <a:rect l="l" t="t" r="r" b="b"/>
                  <a:pathLst>
                    <a:path w="835" h="835" extrusionOk="0">
                      <a:moveTo>
                        <a:pt x="434" y="1"/>
                      </a:moveTo>
                      <a:cubicBezTo>
                        <a:pt x="167" y="1"/>
                        <a:pt x="1" y="201"/>
                        <a:pt x="1" y="401"/>
                      </a:cubicBezTo>
                      <a:cubicBezTo>
                        <a:pt x="1" y="668"/>
                        <a:pt x="234" y="835"/>
                        <a:pt x="434" y="835"/>
                      </a:cubicBezTo>
                      <a:cubicBezTo>
                        <a:pt x="668" y="835"/>
                        <a:pt x="835" y="601"/>
                        <a:pt x="835" y="401"/>
                      </a:cubicBezTo>
                      <a:cubicBezTo>
                        <a:pt x="835" y="168"/>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5489925" y="5077400"/>
                  <a:ext cx="22550" cy="20875"/>
                </a:xfrm>
                <a:custGeom>
                  <a:avLst/>
                  <a:gdLst/>
                  <a:ahLst/>
                  <a:cxnLst/>
                  <a:rect l="l" t="t" r="r" b="b"/>
                  <a:pathLst>
                    <a:path w="902" h="835" extrusionOk="0">
                      <a:moveTo>
                        <a:pt x="434" y="1"/>
                      </a:moveTo>
                      <a:cubicBezTo>
                        <a:pt x="167" y="1"/>
                        <a:pt x="0" y="201"/>
                        <a:pt x="0" y="401"/>
                      </a:cubicBezTo>
                      <a:cubicBezTo>
                        <a:pt x="0" y="668"/>
                        <a:pt x="234" y="835"/>
                        <a:pt x="434" y="835"/>
                      </a:cubicBezTo>
                      <a:cubicBezTo>
                        <a:pt x="668" y="835"/>
                        <a:pt x="834" y="601"/>
                        <a:pt x="834" y="401"/>
                      </a:cubicBezTo>
                      <a:cubicBezTo>
                        <a:pt x="901" y="168"/>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5591675" y="5077400"/>
                  <a:ext cx="20850" cy="20875"/>
                </a:xfrm>
                <a:custGeom>
                  <a:avLst/>
                  <a:gdLst/>
                  <a:ahLst/>
                  <a:cxnLst/>
                  <a:rect l="l" t="t" r="r" b="b"/>
                  <a:pathLst>
                    <a:path w="834" h="835" extrusionOk="0">
                      <a:moveTo>
                        <a:pt x="400" y="1"/>
                      </a:moveTo>
                      <a:cubicBezTo>
                        <a:pt x="167" y="1"/>
                        <a:pt x="0" y="201"/>
                        <a:pt x="0" y="401"/>
                      </a:cubicBezTo>
                      <a:cubicBezTo>
                        <a:pt x="0" y="668"/>
                        <a:pt x="200" y="835"/>
                        <a:pt x="400" y="835"/>
                      </a:cubicBezTo>
                      <a:cubicBezTo>
                        <a:pt x="667" y="835"/>
                        <a:pt x="834" y="601"/>
                        <a:pt x="834" y="401"/>
                      </a:cubicBezTo>
                      <a:cubicBezTo>
                        <a:pt x="834" y="168"/>
                        <a:pt x="600"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691725" y="5077400"/>
                  <a:ext cx="20875" cy="20875"/>
                </a:xfrm>
                <a:custGeom>
                  <a:avLst/>
                  <a:gdLst/>
                  <a:ahLst/>
                  <a:cxnLst/>
                  <a:rect l="l" t="t" r="r" b="b"/>
                  <a:pathLst>
                    <a:path w="835" h="835" extrusionOk="0">
                      <a:moveTo>
                        <a:pt x="401" y="1"/>
                      </a:moveTo>
                      <a:cubicBezTo>
                        <a:pt x="168" y="1"/>
                        <a:pt x="1" y="201"/>
                        <a:pt x="1" y="401"/>
                      </a:cubicBezTo>
                      <a:cubicBezTo>
                        <a:pt x="1" y="668"/>
                        <a:pt x="201" y="835"/>
                        <a:pt x="401" y="835"/>
                      </a:cubicBezTo>
                      <a:cubicBezTo>
                        <a:pt x="668" y="835"/>
                        <a:pt x="835" y="601"/>
                        <a:pt x="835" y="401"/>
                      </a:cubicBezTo>
                      <a:cubicBezTo>
                        <a:pt x="835" y="168"/>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5792650" y="5077400"/>
                  <a:ext cx="20875" cy="20875"/>
                </a:xfrm>
                <a:custGeom>
                  <a:avLst/>
                  <a:gdLst/>
                  <a:ahLst/>
                  <a:cxnLst/>
                  <a:rect l="l" t="t" r="r" b="b"/>
                  <a:pathLst>
                    <a:path w="835" h="835" extrusionOk="0">
                      <a:moveTo>
                        <a:pt x="400" y="1"/>
                      </a:moveTo>
                      <a:cubicBezTo>
                        <a:pt x="167" y="1"/>
                        <a:pt x="0" y="201"/>
                        <a:pt x="0" y="401"/>
                      </a:cubicBezTo>
                      <a:cubicBezTo>
                        <a:pt x="0" y="668"/>
                        <a:pt x="200" y="835"/>
                        <a:pt x="400" y="835"/>
                      </a:cubicBezTo>
                      <a:cubicBezTo>
                        <a:pt x="667" y="835"/>
                        <a:pt x="834" y="601"/>
                        <a:pt x="834" y="401"/>
                      </a:cubicBezTo>
                      <a:cubicBezTo>
                        <a:pt x="834" y="168"/>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5892725" y="5077400"/>
                  <a:ext cx="20850" cy="20875"/>
                </a:xfrm>
                <a:custGeom>
                  <a:avLst/>
                  <a:gdLst/>
                  <a:ahLst/>
                  <a:cxnLst/>
                  <a:rect l="l" t="t" r="r" b="b"/>
                  <a:pathLst>
                    <a:path w="834" h="835" extrusionOk="0">
                      <a:moveTo>
                        <a:pt x="400" y="1"/>
                      </a:moveTo>
                      <a:cubicBezTo>
                        <a:pt x="167" y="1"/>
                        <a:pt x="0" y="201"/>
                        <a:pt x="0" y="401"/>
                      </a:cubicBezTo>
                      <a:cubicBezTo>
                        <a:pt x="0" y="668"/>
                        <a:pt x="200" y="835"/>
                        <a:pt x="400" y="835"/>
                      </a:cubicBezTo>
                      <a:cubicBezTo>
                        <a:pt x="667" y="835"/>
                        <a:pt x="834" y="601"/>
                        <a:pt x="834" y="401"/>
                      </a:cubicBezTo>
                      <a:cubicBezTo>
                        <a:pt x="834" y="168"/>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11"/>
              <p:cNvSpPr/>
              <p:nvPr/>
            </p:nvSpPr>
            <p:spPr>
              <a:xfrm rot="6550784">
                <a:off x="8833531" y="5869313"/>
                <a:ext cx="308973" cy="111485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1"/>
            <p:cNvGrpSpPr/>
            <p:nvPr/>
          </p:nvGrpSpPr>
          <p:grpSpPr>
            <a:xfrm rot="615216">
              <a:off x="-365330" y="4067622"/>
              <a:ext cx="2157108" cy="2224784"/>
              <a:chOff x="7032328" y="3932935"/>
              <a:chExt cx="2157173" cy="2224851"/>
            </a:xfrm>
          </p:grpSpPr>
          <p:grpSp>
            <p:nvGrpSpPr>
              <p:cNvPr id="871" name="Google Shape;871;p11"/>
              <p:cNvGrpSpPr/>
              <p:nvPr/>
            </p:nvGrpSpPr>
            <p:grpSpPr>
              <a:xfrm rot="136860">
                <a:off x="7073766" y="3993783"/>
                <a:ext cx="2074298" cy="2123565"/>
                <a:chOff x="6966912" y="3027538"/>
                <a:chExt cx="2074314" cy="2123581"/>
              </a:xfrm>
            </p:grpSpPr>
            <p:sp>
              <p:nvSpPr>
                <p:cNvPr id="872" name="Google Shape;872;p11"/>
                <p:cNvSpPr/>
                <p:nvPr/>
              </p:nvSpPr>
              <p:spPr>
                <a:xfrm rot="1191669">
                  <a:off x="7229054" y="3338948"/>
                  <a:ext cx="1589442" cy="1589442"/>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rot="1191669">
                  <a:off x="7189641" y="3250267"/>
                  <a:ext cx="1589442" cy="15894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11"/>
              <p:cNvGrpSpPr/>
              <p:nvPr/>
            </p:nvGrpSpPr>
            <p:grpSpPr>
              <a:xfrm>
                <a:off x="7375521" y="4417858"/>
                <a:ext cx="1349914" cy="1165299"/>
                <a:chOff x="7224550" y="3509208"/>
                <a:chExt cx="1349914" cy="1165299"/>
              </a:xfrm>
            </p:grpSpPr>
            <p:sp>
              <p:nvSpPr>
                <p:cNvPr id="875" name="Google Shape;875;p11"/>
                <p:cNvSpPr/>
                <p:nvPr/>
              </p:nvSpPr>
              <p:spPr>
                <a:xfrm>
                  <a:off x="7510289" y="3509208"/>
                  <a:ext cx="1064175" cy="505075"/>
                </a:xfrm>
                <a:custGeom>
                  <a:avLst/>
                  <a:gdLst/>
                  <a:ahLst/>
                  <a:cxnLst/>
                  <a:rect l="l" t="t" r="r" b="b"/>
                  <a:pathLst>
                    <a:path w="42567" h="20203" extrusionOk="0">
                      <a:moveTo>
                        <a:pt x="0" y="3256"/>
                      </a:moveTo>
                      <a:cubicBezTo>
                        <a:pt x="1278" y="2161"/>
                        <a:pt x="2309" y="-306"/>
                        <a:pt x="3942" y="102"/>
                      </a:cubicBezTo>
                      <a:cubicBezTo>
                        <a:pt x="5519" y="496"/>
                        <a:pt x="3824" y="3857"/>
                        <a:pt x="5124" y="4832"/>
                      </a:cubicBezTo>
                      <a:cubicBezTo>
                        <a:pt x="6390" y="5781"/>
                        <a:pt x="7314" y="2493"/>
                        <a:pt x="8671" y="1679"/>
                      </a:cubicBezTo>
                      <a:cubicBezTo>
                        <a:pt x="9579" y="1134"/>
                        <a:pt x="9066" y="3773"/>
                        <a:pt x="9066" y="4832"/>
                      </a:cubicBezTo>
                      <a:cubicBezTo>
                        <a:pt x="9066" y="6938"/>
                        <a:pt x="14108" y="3541"/>
                        <a:pt x="15372" y="5226"/>
                      </a:cubicBezTo>
                      <a:cubicBezTo>
                        <a:pt x="17187" y="7646"/>
                        <a:pt x="18134" y="10825"/>
                        <a:pt x="20496" y="12715"/>
                      </a:cubicBezTo>
                      <a:cubicBezTo>
                        <a:pt x="21601" y="13599"/>
                        <a:pt x="23123" y="10612"/>
                        <a:pt x="24437" y="11138"/>
                      </a:cubicBezTo>
                      <a:cubicBezTo>
                        <a:pt x="26162" y="11829"/>
                        <a:pt x="26638" y="14428"/>
                        <a:pt x="28378" y="15080"/>
                      </a:cubicBezTo>
                      <a:cubicBezTo>
                        <a:pt x="33087" y="16845"/>
                        <a:pt x="39011" y="16647"/>
                        <a:pt x="42567" y="20203"/>
                      </a:cubicBezTo>
                    </a:path>
                  </a:pathLst>
                </a:custGeom>
                <a:noFill/>
                <a:ln w="19050" cap="flat" cmpd="sng">
                  <a:solidFill>
                    <a:schemeClr val="dk1"/>
                  </a:solidFill>
                  <a:prstDash val="solid"/>
                  <a:round/>
                  <a:headEnd type="none" w="med" len="med"/>
                  <a:tailEnd type="none" w="med" len="med"/>
                </a:ln>
              </p:spPr>
            </p:sp>
            <p:sp>
              <p:nvSpPr>
                <p:cNvPr id="876" name="Google Shape;876;p11"/>
                <p:cNvSpPr/>
                <p:nvPr/>
              </p:nvSpPr>
              <p:spPr>
                <a:xfrm>
                  <a:off x="7421614" y="3744665"/>
                  <a:ext cx="1103600" cy="515550"/>
                </a:xfrm>
                <a:custGeom>
                  <a:avLst/>
                  <a:gdLst/>
                  <a:ahLst/>
                  <a:cxnLst/>
                  <a:rect l="l" t="t" r="r" b="b"/>
                  <a:pathLst>
                    <a:path w="44144" h="20622" extrusionOk="0">
                      <a:moveTo>
                        <a:pt x="0" y="2114"/>
                      </a:moveTo>
                      <a:cubicBezTo>
                        <a:pt x="2250" y="1664"/>
                        <a:pt x="5077" y="-1084"/>
                        <a:pt x="6700" y="538"/>
                      </a:cubicBezTo>
                      <a:cubicBezTo>
                        <a:pt x="8676" y="2512"/>
                        <a:pt x="9508" y="6167"/>
                        <a:pt x="12218" y="6844"/>
                      </a:cubicBezTo>
                      <a:cubicBezTo>
                        <a:pt x="19366" y="8630"/>
                        <a:pt x="26123" y="11828"/>
                        <a:pt x="32714" y="15121"/>
                      </a:cubicBezTo>
                      <a:cubicBezTo>
                        <a:pt x="34028" y="15777"/>
                        <a:pt x="36011" y="14870"/>
                        <a:pt x="37049" y="15909"/>
                      </a:cubicBezTo>
                      <a:cubicBezTo>
                        <a:pt x="38171" y="17032"/>
                        <a:pt x="37898" y="19122"/>
                        <a:pt x="39020" y="20245"/>
                      </a:cubicBezTo>
                      <a:cubicBezTo>
                        <a:pt x="40227" y="21453"/>
                        <a:pt x="42935" y="19038"/>
                        <a:pt x="44144" y="20245"/>
                      </a:cubicBezTo>
                    </a:path>
                  </a:pathLst>
                </a:custGeom>
                <a:noFill/>
                <a:ln w="19050" cap="flat" cmpd="sng">
                  <a:solidFill>
                    <a:schemeClr val="dk1"/>
                  </a:solidFill>
                  <a:prstDash val="solid"/>
                  <a:round/>
                  <a:headEnd type="none" w="med" len="med"/>
                  <a:tailEnd type="none" w="med" len="med"/>
                </a:ln>
              </p:spPr>
            </p:sp>
            <p:sp>
              <p:nvSpPr>
                <p:cNvPr id="877" name="Google Shape;877;p11"/>
                <p:cNvSpPr/>
                <p:nvPr/>
              </p:nvSpPr>
              <p:spPr>
                <a:xfrm>
                  <a:off x="7392064" y="3980337"/>
                  <a:ext cx="1103575" cy="477375"/>
                </a:xfrm>
                <a:custGeom>
                  <a:avLst/>
                  <a:gdLst/>
                  <a:ahLst/>
                  <a:cxnLst/>
                  <a:rect l="l" t="t" r="r" b="b"/>
                  <a:pathLst>
                    <a:path w="44143" h="19095" extrusionOk="0">
                      <a:moveTo>
                        <a:pt x="0" y="3329"/>
                      </a:moveTo>
                      <a:cubicBezTo>
                        <a:pt x="1183" y="1849"/>
                        <a:pt x="2970" y="-527"/>
                        <a:pt x="4729" y="176"/>
                      </a:cubicBezTo>
                      <a:cubicBezTo>
                        <a:pt x="6635" y="938"/>
                        <a:pt x="6647" y="5244"/>
                        <a:pt x="8671" y="4906"/>
                      </a:cubicBezTo>
                      <a:cubicBezTo>
                        <a:pt x="9740" y="4728"/>
                        <a:pt x="10895" y="3559"/>
                        <a:pt x="11824" y="4117"/>
                      </a:cubicBezTo>
                      <a:cubicBezTo>
                        <a:pt x="15098" y="6083"/>
                        <a:pt x="15766" y="11370"/>
                        <a:pt x="19312" y="12788"/>
                      </a:cubicBezTo>
                      <a:cubicBezTo>
                        <a:pt x="23710" y="14546"/>
                        <a:pt x="29559" y="10951"/>
                        <a:pt x="33501" y="13577"/>
                      </a:cubicBezTo>
                      <a:cubicBezTo>
                        <a:pt x="36827" y="15792"/>
                        <a:pt x="40352" y="17831"/>
                        <a:pt x="44143" y="19095"/>
                      </a:cubicBezTo>
                    </a:path>
                  </a:pathLst>
                </a:custGeom>
                <a:noFill/>
                <a:ln w="19050" cap="flat" cmpd="sng">
                  <a:solidFill>
                    <a:schemeClr val="dk1"/>
                  </a:solidFill>
                  <a:prstDash val="solid"/>
                  <a:round/>
                  <a:headEnd type="none" w="med" len="med"/>
                  <a:tailEnd type="none" w="med" len="med"/>
                </a:ln>
              </p:spPr>
            </p:sp>
            <p:sp>
              <p:nvSpPr>
                <p:cNvPr id="878" name="Google Shape;878;p11"/>
                <p:cNvSpPr/>
                <p:nvPr/>
              </p:nvSpPr>
              <p:spPr>
                <a:xfrm>
                  <a:off x="7224550" y="4300051"/>
                  <a:ext cx="1143000" cy="374456"/>
                </a:xfrm>
                <a:custGeom>
                  <a:avLst/>
                  <a:gdLst/>
                  <a:ahLst/>
                  <a:cxnLst/>
                  <a:rect l="l" t="t" r="r" b="b"/>
                  <a:pathLst>
                    <a:path w="45720" h="22069" extrusionOk="0">
                      <a:moveTo>
                        <a:pt x="0" y="3150"/>
                      </a:moveTo>
                      <a:cubicBezTo>
                        <a:pt x="4205" y="5955"/>
                        <a:pt x="10108" y="2139"/>
                        <a:pt x="14978" y="786"/>
                      </a:cubicBezTo>
                      <a:cubicBezTo>
                        <a:pt x="15873" y="537"/>
                        <a:pt x="17737" y="-538"/>
                        <a:pt x="17737" y="391"/>
                      </a:cubicBezTo>
                      <a:cubicBezTo>
                        <a:pt x="17737" y="4072"/>
                        <a:pt x="15528" y="8824"/>
                        <a:pt x="18131" y="11427"/>
                      </a:cubicBezTo>
                      <a:cubicBezTo>
                        <a:pt x="19306" y="12602"/>
                        <a:pt x="21248" y="9448"/>
                        <a:pt x="22860" y="9851"/>
                      </a:cubicBezTo>
                      <a:cubicBezTo>
                        <a:pt x="23788" y="10083"/>
                        <a:pt x="23052" y="11863"/>
                        <a:pt x="23649" y="12610"/>
                      </a:cubicBezTo>
                      <a:cubicBezTo>
                        <a:pt x="24555" y="13743"/>
                        <a:pt x="27445" y="11657"/>
                        <a:pt x="27984" y="13004"/>
                      </a:cubicBezTo>
                      <a:cubicBezTo>
                        <a:pt x="28472" y="14224"/>
                        <a:pt x="26738" y="16530"/>
                        <a:pt x="27984" y="16945"/>
                      </a:cubicBezTo>
                      <a:cubicBezTo>
                        <a:pt x="29870" y="17573"/>
                        <a:pt x="31935" y="15830"/>
                        <a:pt x="33896" y="16157"/>
                      </a:cubicBezTo>
                      <a:cubicBezTo>
                        <a:pt x="38243" y="16881"/>
                        <a:pt x="42604" y="18953"/>
                        <a:pt x="45720" y="22069"/>
                      </a:cubicBezTo>
                    </a:path>
                  </a:pathLst>
                </a:custGeom>
                <a:noFill/>
                <a:ln w="19050" cap="flat" cmpd="sng">
                  <a:solidFill>
                    <a:schemeClr val="dk1"/>
                  </a:solidFill>
                  <a:prstDash val="solid"/>
                  <a:round/>
                  <a:headEnd type="none" w="med" len="med"/>
                  <a:tailEnd type="none" w="med" len="med"/>
                </a:ln>
              </p:spPr>
            </p:sp>
          </p:grpSp>
          <p:sp>
            <p:nvSpPr>
              <p:cNvPr id="879" name="Google Shape;879;p11"/>
              <p:cNvSpPr/>
              <p:nvPr/>
            </p:nvSpPr>
            <p:spPr>
              <a:xfrm rot="-3942355">
                <a:off x="8289617" y="3745637"/>
                <a:ext cx="308978" cy="1114864"/>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1"/>
            <p:cNvGrpSpPr/>
            <p:nvPr/>
          </p:nvGrpSpPr>
          <p:grpSpPr>
            <a:xfrm rot="10450569" flipH="1">
              <a:off x="4107240" y="4278772"/>
              <a:ext cx="6198809" cy="1523431"/>
              <a:chOff x="412175" y="1110529"/>
              <a:chExt cx="8320041" cy="2623728"/>
            </a:xfrm>
          </p:grpSpPr>
          <p:sp>
            <p:nvSpPr>
              <p:cNvPr id="881" name="Google Shape;881;p11"/>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1"/>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8036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84"/>
        <p:cNvGrpSpPr/>
        <p:nvPr/>
      </p:nvGrpSpPr>
      <p:grpSpPr>
        <a:xfrm>
          <a:off x="0" y="0"/>
          <a:ext cx="0" cy="0"/>
          <a:chOff x="0" y="0"/>
          <a:chExt cx="0" cy="0"/>
        </a:xfrm>
      </p:grpSpPr>
    </p:spTree>
    <p:extLst>
      <p:ext uri="{BB962C8B-B14F-4D97-AF65-F5344CB8AC3E}">
        <p14:creationId xmlns:p14="http://schemas.microsoft.com/office/powerpoint/2010/main" val="3411212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092"/>
        <p:cNvGrpSpPr/>
        <p:nvPr/>
      </p:nvGrpSpPr>
      <p:grpSpPr>
        <a:xfrm>
          <a:off x="0" y="0"/>
          <a:ext cx="0" cy="0"/>
          <a:chOff x="0" y="0"/>
          <a:chExt cx="0" cy="0"/>
        </a:xfrm>
      </p:grpSpPr>
      <p:sp>
        <p:nvSpPr>
          <p:cNvPr id="2093" name="Google Shape;2093;p22"/>
          <p:cNvSpPr txBox="1">
            <a:spLocks noGrp="1"/>
          </p:cNvSpPr>
          <p:nvPr>
            <p:ph type="title" hasCustomPrompt="1"/>
          </p:nvPr>
        </p:nvSpPr>
        <p:spPr>
          <a:xfrm>
            <a:off x="2833501" y="1885952"/>
            <a:ext cx="35766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4" name="Google Shape;2094;p22"/>
          <p:cNvSpPr txBox="1">
            <a:spLocks noGrp="1"/>
          </p:cNvSpPr>
          <p:nvPr>
            <p:ph type="subTitle" idx="1"/>
          </p:nvPr>
        </p:nvSpPr>
        <p:spPr>
          <a:xfrm>
            <a:off x="2833501" y="2526155"/>
            <a:ext cx="3576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095" name="Google Shape;2095;p22"/>
          <p:cNvSpPr txBox="1">
            <a:spLocks noGrp="1"/>
          </p:cNvSpPr>
          <p:nvPr>
            <p:ph type="title" idx="2" hasCustomPrompt="1"/>
          </p:nvPr>
        </p:nvSpPr>
        <p:spPr>
          <a:xfrm>
            <a:off x="2833514" y="813175"/>
            <a:ext cx="35766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6" name="Google Shape;2096;p22"/>
          <p:cNvSpPr txBox="1">
            <a:spLocks noGrp="1"/>
          </p:cNvSpPr>
          <p:nvPr>
            <p:ph type="subTitle" idx="3"/>
          </p:nvPr>
        </p:nvSpPr>
        <p:spPr>
          <a:xfrm>
            <a:off x="2833514" y="1453385"/>
            <a:ext cx="3576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097" name="Google Shape;2097;p22"/>
          <p:cNvSpPr txBox="1">
            <a:spLocks noGrp="1"/>
          </p:cNvSpPr>
          <p:nvPr>
            <p:ph type="title" idx="4" hasCustomPrompt="1"/>
          </p:nvPr>
        </p:nvSpPr>
        <p:spPr>
          <a:xfrm>
            <a:off x="2833501" y="2958729"/>
            <a:ext cx="35766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8" name="Google Shape;2098;p22"/>
          <p:cNvSpPr txBox="1">
            <a:spLocks noGrp="1"/>
          </p:cNvSpPr>
          <p:nvPr>
            <p:ph type="subTitle" idx="5"/>
          </p:nvPr>
        </p:nvSpPr>
        <p:spPr>
          <a:xfrm>
            <a:off x="2833501" y="3598925"/>
            <a:ext cx="3576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2099" name="Google Shape;2099;p22"/>
          <p:cNvGrpSpPr/>
          <p:nvPr/>
        </p:nvGrpSpPr>
        <p:grpSpPr>
          <a:xfrm>
            <a:off x="-1573192" y="-1743413"/>
            <a:ext cx="12467256" cy="9707468"/>
            <a:chOff x="-1573192" y="-1743413"/>
            <a:chExt cx="12467256" cy="9707468"/>
          </a:xfrm>
        </p:grpSpPr>
        <p:grpSp>
          <p:nvGrpSpPr>
            <p:cNvPr id="2100" name="Google Shape;2100;p22"/>
            <p:cNvGrpSpPr/>
            <p:nvPr/>
          </p:nvGrpSpPr>
          <p:grpSpPr>
            <a:xfrm rot="-7200044">
              <a:off x="-2539837" y="4003927"/>
              <a:ext cx="6506129" cy="1523873"/>
              <a:chOff x="1737661" y="-813022"/>
              <a:chExt cx="6506272" cy="1523906"/>
            </a:xfrm>
          </p:grpSpPr>
          <p:grpSp>
            <p:nvGrpSpPr>
              <p:cNvPr id="2101" name="Google Shape;2101;p22"/>
              <p:cNvGrpSpPr/>
              <p:nvPr/>
            </p:nvGrpSpPr>
            <p:grpSpPr>
              <a:xfrm rot="440">
                <a:off x="1737661" y="-812606"/>
                <a:ext cx="6506272" cy="1523074"/>
                <a:chOff x="412175" y="1110529"/>
                <a:chExt cx="8320041" cy="2623728"/>
              </a:xfrm>
            </p:grpSpPr>
            <p:sp>
              <p:nvSpPr>
                <p:cNvPr id="2102" name="Google Shape;2102;p2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05" name="Google Shape;2105;p22"/>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6" name="Google Shape;2106;p22"/>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7" name="Google Shape;2107;p22"/>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8" name="Google Shape;2108;p22"/>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9" name="Google Shape;2109;p22"/>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10" name="Google Shape;2110;p22"/>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nvGrpSpPr>
            <p:cNvPr id="2111" name="Google Shape;2111;p22"/>
            <p:cNvGrpSpPr/>
            <p:nvPr/>
          </p:nvGrpSpPr>
          <p:grpSpPr>
            <a:xfrm rot="2567908" flipH="1">
              <a:off x="6128326" y="-281309"/>
              <a:ext cx="4900758" cy="1523181"/>
              <a:chOff x="412175" y="1110529"/>
              <a:chExt cx="8320041" cy="2623728"/>
            </a:xfrm>
          </p:grpSpPr>
          <p:sp>
            <p:nvSpPr>
              <p:cNvPr id="2112" name="Google Shape;2112;p2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5" name="Google Shape;2115;p22"/>
            <p:cNvGrpSpPr/>
            <p:nvPr/>
          </p:nvGrpSpPr>
          <p:grpSpPr>
            <a:xfrm rot="1685542">
              <a:off x="-123895" y="-205740"/>
              <a:ext cx="1923645" cy="1916014"/>
              <a:chOff x="1437456" y="-1963834"/>
              <a:chExt cx="1923623" cy="1915991"/>
            </a:xfrm>
          </p:grpSpPr>
          <p:grpSp>
            <p:nvGrpSpPr>
              <p:cNvPr id="2116" name="Google Shape;2116;p22"/>
              <p:cNvGrpSpPr/>
              <p:nvPr/>
            </p:nvGrpSpPr>
            <p:grpSpPr>
              <a:xfrm>
                <a:off x="1685704" y="-1619818"/>
                <a:ext cx="1675375" cy="1571975"/>
                <a:chOff x="4345775" y="614225"/>
                <a:chExt cx="1675375" cy="1571975"/>
              </a:xfrm>
            </p:grpSpPr>
            <p:sp>
              <p:nvSpPr>
                <p:cNvPr id="2117" name="Google Shape;2117;p22"/>
                <p:cNvSpPr/>
                <p:nvPr/>
              </p:nvSpPr>
              <p:spPr>
                <a:xfrm>
                  <a:off x="4386625" y="654250"/>
                  <a:ext cx="1634525" cy="1531950"/>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2"/>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2"/>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0" name="Google Shape;2120;p22"/>
              <p:cNvSpPr/>
              <p:nvPr/>
            </p:nvSpPr>
            <p:spPr>
              <a:xfrm rot="-8100000">
                <a:off x="1786381" y="-2017867"/>
                <a:ext cx="308976" cy="111489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1" name="Google Shape;2121;p22"/>
              <p:cNvCxnSpPr/>
              <p:nvPr/>
            </p:nvCxnSpPr>
            <p:spPr>
              <a:xfrm>
                <a:off x="1850192" y="-138302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2" name="Google Shape;2122;p22"/>
              <p:cNvCxnSpPr/>
              <p:nvPr/>
            </p:nvCxnSpPr>
            <p:spPr>
              <a:xfrm>
                <a:off x="1850192" y="-121157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3" name="Google Shape;2123;p22"/>
              <p:cNvCxnSpPr/>
              <p:nvPr/>
            </p:nvCxnSpPr>
            <p:spPr>
              <a:xfrm>
                <a:off x="1850192" y="-104012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4" name="Google Shape;2124;p22"/>
              <p:cNvCxnSpPr/>
              <p:nvPr/>
            </p:nvCxnSpPr>
            <p:spPr>
              <a:xfrm>
                <a:off x="1850192" y="-86867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5" name="Google Shape;2125;p22"/>
              <p:cNvCxnSpPr/>
              <p:nvPr/>
            </p:nvCxnSpPr>
            <p:spPr>
              <a:xfrm>
                <a:off x="1850192" y="-69722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6" name="Google Shape;2126;p22"/>
              <p:cNvCxnSpPr/>
              <p:nvPr/>
            </p:nvCxnSpPr>
            <p:spPr>
              <a:xfrm>
                <a:off x="1850192" y="-525775"/>
                <a:ext cx="1346400" cy="0"/>
              </a:xfrm>
              <a:prstGeom prst="straightConnector1">
                <a:avLst/>
              </a:prstGeom>
              <a:noFill/>
              <a:ln w="19050" cap="flat" cmpd="sng">
                <a:solidFill>
                  <a:schemeClr val="accent3"/>
                </a:solidFill>
                <a:prstDash val="solid"/>
                <a:round/>
                <a:headEnd type="none" w="med" len="med"/>
                <a:tailEnd type="none" w="med" len="med"/>
              </a:ln>
            </p:spPr>
          </p:cxnSp>
        </p:grpSp>
        <p:grpSp>
          <p:nvGrpSpPr>
            <p:cNvPr id="2127" name="Google Shape;2127;p22"/>
            <p:cNvGrpSpPr/>
            <p:nvPr/>
          </p:nvGrpSpPr>
          <p:grpSpPr>
            <a:xfrm rot="966532">
              <a:off x="7319949" y="3390423"/>
              <a:ext cx="1911591" cy="2061710"/>
              <a:chOff x="362900" y="3654295"/>
              <a:chExt cx="2451000" cy="2643480"/>
            </a:xfrm>
          </p:grpSpPr>
          <p:sp>
            <p:nvSpPr>
              <p:cNvPr id="2128" name="Google Shape;2128;p22"/>
              <p:cNvSpPr/>
              <p:nvPr/>
            </p:nvSpPr>
            <p:spPr>
              <a:xfrm>
                <a:off x="439100" y="3922975"/>
                <a:ext cx="2374800" cy="2374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2"/>
              <p:cNvSpPr/>
              <p:nvPr/>
            </p:nvSpPr>
            <p:spPr>
              <a:xfrm>
                <a:off x="362900" y="3846775"/>
                <a:ext cx="2374800" cy="237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2"/>
              <p:cNvSpPr/>
              <p:nvPr/>
            </p:nvSpPr>
            <p:spPr>
              <a:xfrm>
                <a:off x="467075" y="3950941"/>
                <a:ext cx="2166300" cy="21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2"/>
              <p:cNvSpPr/>
              <p:nvPr/>
            </p:nvSpPr>
            <p:spPr>
              <a:xfrm rot="-5224461">
                <a:off x="1472021" y="3279634"/>
                <a:ext cx="308974" cy="111486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6811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00"/>
        <p:cNvGrpSpPr/>
        <p:nvPr/>
      </p:nvGrpSpPr>
      <p:grpSpPr>
        <a:xfrm>
          <a:off x="0" y="0"/>
          <a:ext cx="0" cy="0"/>
          <a:chOff x="0" y="0"/>
          <a:chExt cx="0" cy="0"/>
        </a:xfrm>
      </p:grpSpPr>
      <p:sp>
        <p:nvSpPr>
          <p:cNvPr id="201" name="Google Shape;201;p6"/>
          <p:cNvSpPr/>
          <p:nvPr/>
        </p:nvSpPr>
        <p:spPr>
          <a:xfrm rot="2316183">
            <a:off x="3731784" y="385263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6"/>
          <p:cNvGrpSpPr/>
          <p:nvPr/>
        </p:nvGrpSpPr>
        <p:grpSpPr>
          <a:xfrm>
            <a:off x="7663127" y="3594925"/>
            <a:ext cx="1778504" cy="1895890"/>
            <a:chOff x="3237458" y="122460"/>
            <a:chExt cx="5337648" cy="5689946"/>
          </a:xfrm>
        </p:grpSpPr>
        <p:sp>
          <p:nvSpPr>
            <p:cNvPr id="203" name="Google Shape;203;p6"/>
            <p:cNvSpPr/>
            <p:nvPr/>
          </p:nvSpPr>
          <p:spPr>
            <a:xfrm rot="2316183">
              <a:off x="4625751" y="480592"/>
              <a:ext cx="2664177" cy="5052739"/>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2316183">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2316183">
              <a:off x="7937602" y="2038207"/>
              <a:ext cx="127999" cy="204702"/>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2316183">
              <a:off x="7901630" y="2081808"/>
              <a:ext cx="76060" cy="116743"/>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2316183">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2316183">
              <a:off x="7872511" y="2071609"/>
              <a:ext cx="95517"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316183">
              <a:off x="7811357"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316183">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316183">
              <a:off x="7782381" y="2112442"/>
              <a:ext cx="95195" cy="154210"/>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316183">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316183">
              <a:off x="7692281" y="2153028"/>
              <a:ext cx="95517"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316183">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2316183">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2316183">
              <a:off x="7403973" y="2211951"/>
              <a:ext cx="235576"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rot="2316183">
              <a:off x="7440407"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rot="2316183">
              <a:off x="7487713" y="2241278"/>
              <a:ext cx="128160"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rot="2316183">
              <a:off x="7438146" y="2290930"/>
              <a:ext cx="75899" cy="116743"/>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rot="2316183">
              <a:off x="7350242"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rot="2316183">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2316183">
              <a:off x="6251975" y="2686321"/>
              <a:ext cx="172380" cy="2094615"/>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316183">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2316183">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2316183">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2316183">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2316183">
              <a:off x="7228940"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316183">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2316183">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2316183">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2316183">
              <a:off x="7024294" y="2450535"/>
              <a:ext cx="128320" cy="204702"/>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2316183">
              <a:off x="6974323" y="2500102"/>
              <a:ext cx="76542" cy="116743"/>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2316183">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2316183">
              <a:off x="6945633" y="2490054"/>
              <a:ext cx="95517"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2316183">
              <a:off x="6884176" y="2540824"/>
              <a:ext cx="76381" cy="116743"/>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2316183">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316183">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2316183">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2316183">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2316183">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316183">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316183">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2316183">
              <a:off x="6560918" y="2659808"/>
              <a:ext cx="128320" cy="204702"/>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2316183">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316183">
              <a:off x="6482257" y="2699326"/>
              <a:ext cx="95517"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2316183">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2316183">
              <a:off x="6392192" y="2739812"/>
              <a:ext cx="95517" cy="154853"/>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316183">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2316183">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2316183">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2316183">
              <a:off x="6240588" y="2831465"/>
              <a:ext cx="76220" cy="116743"/>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2316183">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2316183">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2316183">
              <a:off x="6097627" y="2868997"/>
              <a:ext cx="127999" cy="204541"/>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2316183">
              <a:off x="6018931" y="2908616"/>
              <a:ext cx="95517"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2316183">
              <a:off x="5957986" y="2959461"/>
              <a:ext cx="76060" cy="116582"/>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2316183">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2316183">
              <a:off x="5928766" y="2949228"/>
              <a:ext cx="95517"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2316183">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2316183">
              <a:off x="5838687" y="2990078"/>
              <a:ext cx="95195" cy="154210"/>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2316183">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2316183">
              <a:off x="5777355" y="3040787"/>
              <a:ext cx="76060" cy="116743"/>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2316183">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2316183">
              <a:off x="5748235" y="3030589"/>
              <a:ext cx="95517"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2316183">
              <a:off x="5634302" y="3078127"/>
              <a:ext cx="127999" cy="204702"/>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2316183">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2316183">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rot="2316183">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rot="2316183">
              <a:off x="5494166" y="3168465"/>
              <a:ext cx="76220" cy="116743"/>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2316183">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2316183">
              <a:off x="5465282"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2316183">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2316183">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2316183">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2316183">
              <a:off x="5284859" y="3239861"/>
              <a:ext cx="95517"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2316183">
              <a:off x="5288450" y="3320976"/>
              <a:ext cx="44060" cy="67859"/>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rot="2316183">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rot="2316183">
              <a:off x="5170908" y="3287449"/>
              <a:ext cx="128160" cy="204702"/>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rot="2316183">
              <a:off x="5120811" y="3336915"/>
              <a:ext cx="76381" cy="116743"/>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rot="2316183">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rot="2316183">
              <a:off x="5092121"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2316183">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2316183">
              <a:off x="5001906"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rot="2316183">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2316183">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2316183">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2316183">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2316183">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2316183">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2316183">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2316183">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2316183">
              <a:off x="4707424" y="3496571"/>
              <a:ext cx="127999" cy="204702"/>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2316183">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2316183">
              <a:off x="4628745"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2316183">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2316183">
              <a:off x="4538530"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2316183">
              <a:off x="4415664" y="3564998"/>
              <a:ext cx="202933" cy="116743"/>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316183">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316183">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316183">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316183">
              <a:off x="4358014" y="3658212"/>
              <a:ext cx="95678"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2316183">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2316183">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316183">
              <a:off x="4244048" y="3705843"/>
              <a:ext cx="127999" cy="204702"/>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rot="2316183">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rot="2316183">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rot="2316183">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2316183">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2316183">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2316183">
              <a:off x="3985107"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2316183">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2316183">
              <a:off x="3923732" y="3877618"/>
              <a:ext cx="76220" cy="116582"/>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2316183">
              <a:off x="3894706" y="3867452"/>
              <a:ext cx="95517"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2316183">
              <a:off x="3780622" y="3915098"/>
              <a:ext cx="127999" cy="204863"/>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rot="2316183">
              <a:off x="4194363" y="3755510"/>
              <a:ext cx="75899" cy="116743"/>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2316183">
              <a:off x="4730491" y="1230076"/>
              <a:ext cx="2270050" cy="4269309"/>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rot="2316183">
              <a:off x="5297982" y="3772683"/>
              <a:ext cx="931690" cy="1722517"/>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6"/>
          <p:cNvSpPr txBox="1">
            <a:spLocks noGrp="1"/>
          </p:cNvSpPr>
          <p:nvPr>
            <p:ph type="title"/>
          </p:nvPr>
        </p:nvSpPr>
        <p:spPr>
          <a:xfrm>
            <a:off x="713225" y="539500"/>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A45C37"/>
              </a:buClr>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6"/>
          <p:cNvGrpSpPr/>
          <p:nvPr/>
        </p:nvGrpSpPr>
        <p:grpSpPr>
          <a:xfrm>
            <a:off x="8255073" y="-153979"/>
            <a:ext cx="1217060" cy="1150670"/>
            <a:chOff x="6139950" y="1806300"/>
            <a:chExt cx="810725" cy="766500"/>
          </a:xfrm>
        </p:grpSpPr>
        <p:sp>
          <p:nvSpPr>
            <p:cNvPr id="321" name="Google Shape;321;p6"/>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8956326">
            <a:off x="176651" y="4755405"/>
            <a:ext cx="2273495" cy="517652"/>
            <a:chOff x="1229350" y="3760725"/>
            <a:chExt cx="795500" cy="181125"/>
          </a:xfrm>
        </p:grpSpPr>
        <p:sp>
          <p:nvSpPr>
            <p:cNvPr id="338" name="Google Shape;338;p6"/>
            <p:cNvSpPr/>
            <p:nvPr/>
          </p:nvSpPr>
          <p:spPr>
            <a:xfrm>
              <a:off x="1229350" y="3760725"/>
              <a:ext cx="775450" cy="178850"/>
            </a:xfrm>
            <a:custGeom>
              <a:avLst/>
              <a:gdLst/>
              <a:ahLst/>
              <a:cxnLst/>
              <a:rect l="l" t="t" r="r" b="b"/>
              <a:pathLst>
                <a:path w="31018" h="7154" extrusionOk="0">
                  <a:moveTo>
                    <a:pt x="26119" y="0"/>
                  </a:moveTo>
                  <a:lnTo>
                    <a:pt x="25870" y="49"/>
                  </a:lnTo>
                  <a:lnTo>
                    <a:pt x="22867" y="649"/>
                  </a:lnTo>
                  <a:lnTo>
                    <a:pt x="21199" y="983"/>
                  </a:lnTo>
                  <a:lnTo>
                    <a:pt x="18310" y="1558"/>
                  </a:lnTo>
                  <a:lnTo>
                    <a:pt x="9959" y="3226"/>
                  </a:lnTo>
                  <a:lnTo>
                    <a:pt x="7334" y="3750"/>
                  </a:lnTo>
                  <a:lnTo>
                    <a:pt x="0" y="5214"/>
                  </a:lnTo>
                  <a:lnTo>
                    <a:pt x="0" y="5343"/>
                  </a:lnTo>
                  <a:lnTo>
                    <a:pt x="3804" y="7153"/>
                  </a:lnTo>
                  <a:lnTo>
                    <a:pt x="31017" y="1975"/>
                  </a:lnTo>
                  <a:lnTo>
                    <a:pt x="31017" y="1845"/>
                  </a:lnTo>
                  <a:lnTo>
                    <a:pt x="29797" y="1386"/>
                  </a:lnTo>
                  <a:lnTo>
                    <a:pt x="29555" y="1295"/>
                  </a:lnTo>
                  <a:lnTo>
                    <a:pt x="26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9" name="Google Shape;339;p6"/>
            <p:cNvSpPr/>
            <p:nvPr/>
          </p:nvSpPr>
          <p:spPr>
            <a:xfrm>
              <a:off x="1249450" y="3770950"/>
              <a:ext cx="775400" cy="170900"/>
            </a:xfrm>
            <a:custGeom>
              <a:avLst/>
              <a:gdLst/>
              <a:ahLst/>
              <a:cxnLst/>
              <a:rect l="l" t="t" r="r" b="b"/>
              <a:pathLst>
                <a:path w="31016" h="6836" extrusionOk="0">
                  <a:moveTo>
                    <a:pt x="26117" y="1"/>
                  </a:moveTo>
                  <a:lnTo>
                    <a:pt x="0" y="4896"/>
                  </a:lnTo>
                  <a:lnTo>
                    <a:pt x="0" y="5026"/>
                  </a:lnTo>
                  <a:lnTo>
                    <a:pt x="3803" y="6836"/>
                  </a:lnTo>
                  <a:lnTo>
                    <a:pt x="31015" y="1657"/>
                  </a:lnTo>
                  <a:lnTo>
                    <a:pt x="31015" y="1528"/>
                  </a:lnTo>
                  <a:lnTo>
                    <a:pt x="26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0" name="Google Shape;340;p6"/>
            <p:cNvSpPr/>
            <p:nvPr/>
          </p:nvSpPr>
          <p:spPr>
            <a:xfrm>
              <a:off x="1249450" y="3763000"/>
              <a:ext cx="775400" cy="174275"/>
            </a:xfrm>
            <a:custGeom>
              <a:avLst/>
              <a:gdLst/>
              <a:ahLst/>
              <a:cxnLst/>
              <a:rect l="l" t="t" r="r" b="b"/>
              <a:pathLst>
                <a:path w="31016" h="6971" extrusionOk="0">
                  <a:moveTo>
                    <a:pt x="26117" y="1"/>
                  </a:moveTo>
                  <a:lnTo>
                    <a:pt x="0" y="5214"/>
                  </a:lnTo>
                  <a:lnTo>
                    <a:pt x="3799" y="6971"/>
                  </a:lnTo>
                  <a:lnTo>
                    <a:pt x="31015" y="1846"/>
                  </a:lnTo>
                  <a:lnTo>
                    <a:pt x="26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1" name="Google Shape;341;p6"/>
            <p:cNvSpPr/>
            <p:nvPr/>
          </p:nvSpPr>
          <p:spPr>
            <a:xfrm>
              <a:off x="1365800" y="3843650"/>
              <a:ext cx="132625" cy="89575"/>
            </a:xfrm>
            <a:custGeom>
              <a:avLst/>
              <a:gdLst/>
              <a:ahLst/>
              <a:cxnLst/>
              <a:rect l="l" t="t" r="r" b="b"/>
              <a:pathLst>
                <a:path w="5305" h="3583" extrusionOk="0">
                  <a:moveTo>
                    <a:pt x="5304" y="1"/>
                  </a:moveTo>
                  <a:lnTo>
                    <a:pt x="2679" y="524"/>
                  </a:lnTo>
                  <a:lnTo>
                    <a:pt x="783" y="2690"/>
                  </a:lnTo>
                  <a:lnTo>
                    <a:pt x="650" y="2842"/>
                  </a:lnTo>
                  <a:lnTo>
                    <a:pt x="643" y="2850"/>
                  </a:lnTo>
                  <a:lnTo>
                    <a:pt x="567" y="2937"/>
                  </a:lnTo>
                  <a:lnTo>
                    <a:pt x="420" y="3106"/>
                  </a:lnTo>
                  <a:lnTo>
                    <a:pt x="344" y="3193"/>
                  </a:lnTo>
                  <a:lnTo>
                    <a:pt x="195" y="3360"/>
                  </a:lnTo>
                  <a:lnTo>
                    <a:pt x="119" y="3448"/>
                  </a:lnTo>
                  <a:lnTo>
                    <a:pt x="1" y="3583"/>
                  </a:lnTo>
                  <a:lnTo>
                    <a:pt x="1" y="3583"/>
                  </a:lnTo>
                  <a:lnTo>
                    <a:pt x="2900" y="3037"/>
                  </a:lnTo>
                  <a:lnTo>
                    <a:pt x="2974" y="2945"/>
                  </a:lnTo>
                  <a:lnTo>
                    <a:pt x="3047" y="2854"/>
                  </a:lnTo>
                  <a:lnTo>
                    <a:pt x="3185" y="2678"/>
                  </a:lnTo>
                  <a:lnTo>
                    <a:pt x="3258" y="2586"/>
                  </a:lnTo>
                  <a:lnTo>
                    <a:pt x="3397" y="2410"/>
                  </a:lnTo>
                  <a:lnTo>
                    <a:pt x="3469" y="2319"/>
                  </a:lnTo>
                  <a:lnTo>
                    <a:pt x="3483" y="2301"/>
                  </a:lnTo>
                  <a:lnTo>
                    <a:pt x="3601" y="2150"/>
                  </a:ln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2" name="Google Shape;342;p6"/>
            <p:cNvSpPr/>
            <p:nvPr/>
          </p:nvSpPr>
          <p:spPr>
            <a:xfrm>
              <a:off x="1467250" y="3822475"/>
              <a:ext cx="137175" cy="91650"/>
            </a:xfrm>
            <a:custGeom>
              <a:avLst/>
              <a:gdLst/>
              <a:ahLst/>
              <a:cxnLst/>
              <a:rect l="l" t="t" r="r" b="b"/>
              <a:pathLst>
                <a:path w="5487" h="3666" extrusionOk="0">
                  <a:moveTo>
                    <a:pt x="5486" y="0"/>
                  </a:moveTo>
                  <a:lnTo>
                    <a:pt x="2762" y="544"/>
                  </a:lnTo>
                  <a:lnTo>
                    <a:pt x="807" y="2755"/>
                  </a:lnTo>
                  <a:lnTo>
                    <a:pt x="669" y="2910"/>
                  </a:lnTo>
                  <a:lnTo>
                    <a:pt x="613" y="2973"/>
                  </a:lnTo>
                  <a:lnTo>
                    <a:pt x="534" y="3063"/>
                  </a:lnTo>
                  <a:lnTo>
                    <a:pt x="382" y="3235"/>
                  </a:lnTo>
                  <a:lnTo>
                    <a:pt x="303" y="3324"/>
                  </a:lnTo>
                  <a:lnTo>
                    <a:pt x="153" y="3494"/>
                  </a:lnTo>
                  <a:lnTo>
                    <a:pt x="74" y="3584"/>
                  </a:lnTo>
                  <a:lnTo>
                    <a:pt x="1" y="3666"/>
                  </a:lnTo>
                  <a:lnTo>
                    <a:pt x="3009" y="3100"/>
                  </a:lnTo>
                  <a:lnTo>
                    <a:pt x="3037" y="3063"/>
                  </a:lnTo>
                  <a:lnTo>
                    <a:pt x="3113" y="2970"/>
                  </a:lnTo>
                  <a:lnTo>
                    <a:pt x="3256" y="2791"/>
                  </a:lnTo>
                  <a:lnTo>
                    <a:pt x="3330" y="2697"/>
                  </a:lnTo>
                  <a:lnTo>
                    <a:pt x="3473" y="2520"/>
                  </a:lnTo>
                  <a:lnTo>
                    <a:pt x="3548" y="2426"/>
                  </a:lnTo>
                  <a:lnTo>
                    <a:pt x="3608" y="2350"/>
                  </a:lnTo>
                  <a:lnTo>
                    <a:pt x="3732" y="2195"/>
                  </a:lnTo>
                  <a:lnTo>
                    <a:pt x="5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3" name="Google Shape;343;p6"/>
            <p:cNvSpPr/>
            <p:nvPr/>
          </p:nvSpPr>
          <p:spPr>
            <a:xfrm>
              <a:off x="1634750" y="3787575"/>
              <a:ext cx="144650" cy="95025"/>
            </a:xfrm>
            <a:custGeom>
              <a:avLst/>
              <a:gdLst/>
              <a:ahLst/>
              <a:cxnLst/>
              <a:rect l="l" t="t" r="r" b="b"/>
              <a:pathLst>
                <a:path w="5786" h="3801" extrusionOk="0">
                  <a:moveTo>
                    <a:pt x="5786" y="0"/>
                  </a:moveTo>
                  <a:lnTo>
                    <a:pt x="2897" y="576"/>
                  </a:lnTo>
                  <a:lnTo>
                    <a:pt x="847" y="2860"/>
                  </a:lnTo>
                  <a:lnTo>
                    <a:pt x="702" y="3021"/>
                  </a:lnTo>
                  <a:lnTo>
                    <a:pt x="557" y="3182"/>
                  </a:lnTo>
                  <a:lnTo>
                    <a:pt x="474" y="3275"/>
                  </a:lnTo>
                  <a:lnTo>
                    <a:pt x="315" y="3451"/>
                  </a:lnTo>
                  <a:lnTo>
                    <a:pt x="232" y="3544"/>
                  </a:lnTo>
                  <a:lnTo>
                    <a:pt x="73" y="3722"/>
                  </a:lnTo>
                  <a:lnTo>
                    <a:pt x="1" y="3800"/>
                  </a:lnTo>
                  <a:lnTo>
                    <a:pt x="3189" y="3201"/>
                  </a:lnTo>
                  <a:lnTo>
                    <a:pt x="3217" y="3168"/>
                  </a:lnTo>
                  <a:lnTo>
                    <a:pt x="3365" y="2983"/>
                  </a:lnTo>
                  <a:lnTo>
                    <a:pt x="3444" y="2887"/>
                  </a:lnTo>
                  <a:lnTo>
                    <a:pt x="3594" y="2701"/>
                  </a:lnTo>
                  <a:lnTo>
                    <a:pt x="3672" y="2604"/>
                  </a:lnTo>
                  <a:lnTo>
                    <a:pt x="3818" y="2425"/>
                  </a:lnTo>
                  <a:lnTo>
                    <a:pt x="3946" y="2266"/>
                  </a:lnTo>
                  <a:lnTo>
                    <a:pt x="5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4" name="Google Shape;344;p6"/>
            <p:cNvSpPr/>
            <p:nvPr/>
          </p:nvSpPr>
          <p:spPr>
            <a:xfrm>
              <a:off x="1746350" y="3764225"/>
              <a:ext cx="149825" cy="97375"/>
            </a:xfrm>
            <a:custGeom>
              <a:avLst/>
              <a:gdLst/>
              <a:ahLst/>
              <a:cxnLst/>
              <a:rect l="l" t="t" r="r" b="b"/>
              <a:pathLst>
                <a:path w="5993" h="3895" extrusionOk="0">
                  <a:moveTo>
                    <a:pt x="5992" y="1"/>
                  </a:moveTo>
                  <a:lnTo>
                    <a:pt x="2990" y="600"/>
                  </a:lnTo>
                  <a:lnTo>
                    <a:pt x="873" y="2934"/>
                  </a:lnTo>
                  <a:lnTo>
                    <a:pt x="686" y="3140"/>
                  </a:lnTo>
                  <a:lnTo>
                    <a:pt x="521" y="3321"/>
                  </a:lnTo>
                  <a:lnTo>
                    <a:pt x="435" y="3416"/>
                  </a:lnTo>
                  <a:lnTo>
                    <a:pt x="269" y="3596"/>
                  </a:lnTo>
                  <a:lnTo>
                    <a:pt x="184" y="3690"/>
                  </a:lnTo>
                  <a:lnTo>
                    <a:pt x="23" y="3872"/>
                  </a:lnTo>
                  <a:lnTo>
                    <a:pt x="0" y="3894"/>
                  </a:lnTo>
                  <a:lnTo>
                    <a:pt x="3312" y="3271"/>
                  </a:lnTo>
                  <a:lnTo>
                    <a:pt x="3444" y="3109"/>
                  </a:lnTo>
                  <a:lnTo>
                    <a:pt x="3526" y="3012"/>
                  </a:lnTo>
                  <a:lnTo>
                    <a:pt x="3679" y="2823"/>
                  </a:lnTo>
                  <a:lnTo>
                    <a:pt x="3761" y="2724"/>
                  </a:lnTo>
                  <a:lnTo>
                    <a:pt x="3916" y="2536"/>
                  </a:lnTo>
                  <a:lnTo>
                    <a:pt x="4093" y="2316"/>
                  </a:lnTo>
                  <a:lnTo>
                    <a:pt x="5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5" name="Google Shape;345;p6"/>
            <p:cNvSpPr/>
            <p:nvPr/>
          </p:nvSpPr>
          <p:spPr>
            <a:xfrm>
              <a:off x="1316125" y="3795375"/>
              <a:ext cx="695075" cy="139100"/>
            </a:xfrm>
            <a:custGeom>
              <a:avLst/>
              <a:gdLst/>
              <a:ahLst/>
              <a:cxnLst/>
              <a:rect l="l" t="t" r="r" b="b"/>
              <a:pathLst>
                <a:path w="27803" h="5564" extrusionOk="0">
                  <a:moveTo>
                    <a:pt x="26887" y="0"/>
                  </a:moveTo>
                  <a:lnTo>
                    <a:pt x="0" y="5152"/>
                  </a:lnTo>
                  <a:lnTo>
                    <a:pt x="192" y="5241"/>
                  </a:lnTo>
                  <a:lnTo>
                    <a:pt x="782" y="5128"/>
                  </a:lnTo>
                  <a:lnTo>
                    <a:pt x="1727" y="5563"/>
                  </a:lnTo>
                  <a:lnTo>
                    <a:pt x="1916" y="5528"/>
                  </a:lnTo>
                  <a:lnTo>
                    <a:pt x="969" y="5092"/>
                  </a:lnTo>
                  <a:lnTo>
                    <a:pt x="1329" y="5023"/>
                  </a:lnTo>
                  <a:lnTo>
                    <a:pt x="2281" y="5459"/>
                  </a:lnTo>
                  <a:lnTo>
                    <a:pt x="2471" y="5424"/>
                  </a:lnTo>
                  <a:lnTo>
                    <a:pt x="1518" y="4987"/>
                  </a:lnTo>
                  <a:lnTo>
                    <a:pt x="1879" y="4918"/>
                  </a:lnTo>
                  <a:lnTo>
                    <a:pt x="2837" y="5355"/>
                  </a:lnTo>
                  <a:lnTo>
                    <a:pt x="3027" y="5318"/>
                  </a:lnTo>
                  <a:lnTo>
                    <a:pt x="2069" y="4882"/>
                  </a:lnTo>
                  <a:lnTo>
                    <a:pt x="2431" y="4813"/>
                  </a:lnTo>
                  <a:lnTo>
                    <a:pt x="3393" y="5249"/>
                  </a:lnTo>
                  <a:lnTo>
                    <a:pt x="3585" y="5214"/>
                  </a:lnTo>
                  <a:lnTo>
                    <a:pt x="2621" y="4776"/>
                  </a:lnTo>
                  <a:lnTo>
                    <a:pt x="2987" y="4706"/>
                  </a:lnTo>
                  <a:lnTo>
                    <a:pt x="3954" y="5144"/>
                  </a:lnTo>
                  <a:lnTo>
                    <a:pt x="4147" y="5107"/>
                  </a:lnTo>
                  <a:lnTo>
                    <a:pt x="3179" y="4669"/>
                  </a:lnTo>
                  <a:lnTo>
                    <a:pt x="3546" y="4599"/>
                  </a:lnTo>
                  <a:lnTo>
                    <a:pt x="4519" y="5038"/>
                  </a:lnTo>
                  <a:lnTo>
                    <a:pt x="4713" y="5002"/>
                  </a:lnTo>
                  <a:lnTo>
                    <a:pt x="3739" y="4562"/>
                  </a:lnTo>
                  <a:lnTo>
                    <a:pt x="4106" y="4493"/>
                  </a:lnTo>
                  <a:lnTo>
                    <a:pt x="5084" y="4931"/>
                  </a:lnTo>
                  <a:lnTo>
                    <a:pt x="5279" y="4895"/>
                  </a:lnTo>
                  <a:lnTo>
                    <a:pt x="4299" y="4455"/>
                  </a:lnTo>
                  <a:lnTo>
                    <a:pt x="4671" y="4385"/>
                  </a:lnTo>
                  <a:lnTo>
                    <a:pt x="5655" y="4824"/>
                  </a:lnTo>
                  <a:lnTo>
                    <a:pt x="5850" y="4788"/>
                  </a:lnTo>
                  <a:lnTo>
                    <a:pt x="4865" y="4348"/>
                  </a:lnTo>
                  <a:lnTo>
                    <a:pt x="5238" y="4277"/>
                  </a:lnTo>
                  <a:lnTo>
                    <a:pt x="6227" y="4716"/>
                  </a:lnTo>
                  <a:lnTo>
                    <a:pt x="6424" y="4679"/>
                  </a:lnTo>
                  <a:lnTo>
                    <a:pt x="5434" y="4239"/>
                  </a:lnTo>
                  <a:lnTo>
                    <a:pt x="5807" y="4168"/>
                  </a:lnTo>
                  <a:lnTo>
                    <a:pt x="6802" y="4607"/>
                  </a:lnTo>
                  <a:lnTo>
                    <a:pt x="6999" y="4571"/>
                  </a:lnTo>
                  <a:lnTo>
                    <a:pt x="6002" y="4130"/>
                  </a:lnTo>
                  <a:lnTo>
                    <a:pt x="6379" y="4058"/>
                  </a:lnTo>
                  <a:lnTo>
                    <a:pt x="7380" y="4499"/>
                  </a:lnTo>
                  <a:lnTo>
                    <a:pt x="7579" y="4461"/>
                  </a:lnTo>
                  <a:lnTo>
                    <a:pt x="6576" y="4020"/>
                  </a:lnTo>
                  <a:lnTo>
                    <a:pt x="6955" y="3949"/>
                  </a:lnTo>
                  <a:lnTo>
                    <a:pt x="7961" y="4389"/>
                  </a:lnTo>
                  <a:lnTo>
                    <a:pt x="8161" y="4351"/>
                  </a:lnTo>
                  <a:lnTo>
                    <a:pt x="7154" y="3911"/>
                  </a:lnTo>
                  <a:lnTo>
                    <a:pt x="7532" y="3837"/>
                  </a:lnTo>
                  <a:lnTo>
                    <a:pt x="8544" y="4279"/>
                  </a:lnTo>
                  <a:lnTo>
                    <a:pt x="8745" y="4241"/>
                  </a:lnTo>
                  <a:lnTo>
                    <a:pt x="7732" y="3799"/>
                  </a:lnTo>
                  <a:lnTo>
                    <a:pt x="8115" y="3726"/>
                  </a:lnTo>
                  <a:lnTo>
                    <a:pt x="9133" y="4170"/>
                  </a:lnTo>
                  <a:lnTo>
                    <a:pt x="9334" y="4132"/>
                  </a:lnTo>
                  <a:lnTo>
                    <a:pt x="8315" y="3688"/>
                  </a:lnTo>
                  <a:lnTo>
                    <a:pt x="8699" y="3615"/>
                  </a:lnTo>
                  <a:lnTo>
                    <a:pt x="9722" y="4058"/>
                  </a:lnTo>
                  <a:lnTo>
                    <a:pt x="9925" y="4019"/>
                  </a:lnTo>
                  <a:lnTo>
                    <a:pt x="8900" y="3577"/>
                  </a:lnTo>
                  <a:lnTo>
                    <a:pt x="9286" y="3504"/>
                  </a:lnTo>
                  <a:lnTo>
                    <a:pt x="10315" y="3946"/>
                  </a:lnTo>
                  <a:lnTo>
                    <a:pt x="10519" y="3908"/>
                  </a:lnTo>
                  <a:lnTo>
                    <a:pt x="9487" y="3464"/>
                  </a:lnTo>
                  <a:lnTo>
                    <a:pt x="9876" y="3390"/>
                  </a:lnTo>
                  <a:lnTo>
                    <a:pt x="10912" y="3835"/>
                  </a:lnTo>
                  <a:lnTo>
                    <a:pt x="11116" y="3795"/>
                  </a:lnTo>
                  <a:lnTo>
                    <a:pt x="10080" y="3352"/>
                  </a:lnTo>
                  <a:lnTo>
                    <a:pt x="10470" y="3277"/>
                  </a:lnTo>
                  <a:lnTo>
                    <a:pt x="11511" y="3721"/>
                  </a:lnTo>
                  <a:lnTo>
                    <a:pt x="11717" y="3683"/>
                  </a:lnTo>
                  <a:lnTo>
                    <a:pt x="10674" y="3238"/>
                  </a:lnTo>
                  <a:lnTo>
                    <a:pt x="11065" y="3163"/>
                  </a:lnTo>
                  <a:lnTo>
                    <a:pt x="12112" y="3608"/>
                  </a:lnTo>
                  <a:lnTo>
                    <a:pt x="12319" y="3569"/>
                  </a:lnTo>
                  <a:lnTo>
                    <a:pt x="11271" y="3124"/>
                  </a:lnTo>
                  <a:lnTo>
                    <a:pt x="11665" y="3049"/>
                  </a:lnTo>
                  <a:lnTo>
                    <a:pt x="12718" y="3494"/>
                  </a:lnTo>
                  <a:lnTo>
                    <a:pt x="12926" y="3455"/>
                  </a:lnTo>
                  <a:lnTo>
                    <a:pt x="11872" y="3010"/>
                  </a:lnTo>
                  <a:lnTo>
                    <a:pt x="12269" y="2934"/>
                  </a:lnTo>
                  <a:lnTo>
                    <a:pt x="13327" y="3379"/>
                  </a:lnTo>
                  <a:lnTo>
                    <a:pt x="13537" y="3339"/>
                  </a:lnTo>
                  <a:lnTo>
                    <a:pt x="12476" y="2894"/>
                  </a:lnTo>
                  <a:lnTo>
                    <a:pt x="12872" y="2818"/>
                  </a:lnTo>
                  <a:lnTo>
                    <a:pt x="13938" y="3265"/>
                  </a:lnTo>
                  <a:lnTo>
                    <a:pt x="14148" y="3225"/>
                  </a:lnTo>
                  <a:lnTo>
                    <a:pt x="13081" y="2778"/>
                  </a:lnTo>
                  <a:lnTo>
                    <a:pt x="13482" y="2702"/>
                  </a:lnTo>
                  <a:lnTo>
                    <a:pt x="14553" y="3148"/>
                  </a:lnTo>
                  <a:lnTo>
                    <a:pt x="14766" y="3108"/>
                  </a:lnTo>
                  <a:lnTo>
                    <a:pt x="13692" y="2661"/>
                  </a:lnTo>
                  <a:lnTo>
                    <a:pt x="14094" y="2585"/>
                  </a:lnTo>
                  <a:lnTo>
                    <a:pt x="15172" y="3032"/>
                  </a:lnTo>
                  <a:lnTo>
                    <a:pt x="15385" y="2992"/>
                  </a:lnTo>
                  <a:lnTo>
                    <a:pt x="14305" y="2544"/>
                  </a:lnTo>
                  <a:lnTo>
                    <a:pt x="14709" y="2467"/>
                  </a:lnTo>
                  <a:lnTo>
                    <a:pt x="15793" y="2916"/>
                  </a:lnTo>
                  <a:lnTo>
                    <a:pt x="16006" y="2875"/>
                  </a:lnTo>
                  <a:lnTo>
                    <a:pt x="14920" y="2427"/>
                  </a:lnTo>
                  <a:lnTo>
                    <a:pt x="15327" y="2348"/>
                  </a:lnTo>
                  <a:lnTo>
                    <a:pt x="16418" y="2797"/>
                  </a:lnTo>
                  <a:lnTo>
                    <a:pt x="16633" y="2756"/>
                  </a:lnTo>
                  <a:lnTo>
                    <a:pt x="15541" y="2307"/>
                  </a:lnTo>
                  <a:lnTo>
                    <a:pt x="15951" y="2230"/>
                  </a:lnTo>
                  <a:lnTo>
                    <a:pt x="17047" y="2679"/>
                  </a:lnTo>
                  <a:lnTo>
                    <a:pt x="17263" y="2638"/>
                  </a:lnTo>
                  <a:lnTo>
                    <a:pt x="16165" y="2189"/>
                  </a:lnTo>
                  <a:lnTo>
                    <a:pt x="16574" y="2110"/>
                  </a:lnTo>
                  <a:lnTo>
                    <a:pt x="17676" y="2561"/>
                  </a:lnTo>
                  <a:lnTo>
                    <a:pt x="17895" y="2520"/>
                  </a:lnTo>
                  <a:lnTo>
                    <a:pt x="16788" y="2070"/>
                  </a:lnTo>
                  <a:lnTo>
                    <a:pt x="17202" y="1991"/>
                  </a:lnTo>
                  <a:lnTo>
                    <a:pt x="18313" y="2441"/>
                  </a:lnTo>
                  <a:lnTo>
                    <a:pt x="18531" y="2399"/>
                  </a:lnTo>
                  <a:lnTo>
                    <a:pt x="17419" y="1950"/>
                  </a:lnTo>
                  <a:lnTo>
                    <a:pt x="17835" y="1870"/>
                  </a:lnTo>
                  <a:lnTo>
                    <a:pt x="18952" y="2320"/>
                  </a:lnTo>
                  <a:lnTo>
                    <a:pt x="19171" y="2279"/>
                  </a:lnTo>
                  <a:lnTo>
                    <a:pt x="18052" y="1829"/>
                  </a:lnTo>
                  <a:lnTo>
                    <a:pt x="18469" y="1749"/>
                  </a:lnTo>
                  <a:lnTo>
                    <a:pt x="19591" y="2200"/>
                  </a:lnTo>
                  <a:lnTo>
                    <a:pt x="19812" y="2158"/>
                  </a:lnTo>
                  <a:lnTo>
                    <a:pt x="18687" y="1706"/>
                  </a:lnTo>
                  <a:lnTo>
                    <a:pt x="19108" y="1626"/>
                  </a:lnTo>
                  <a:lnTo>
                    <a:pt x="20237" y="2078"/>
                  </a:lnTo>
                  <a:lnTo>
                    <a:pt x="20459" y="2036"/>
                  </a:lnTo>
                  <a:lnTo>
                    <a:pt x="19327" y="1585"/>
                  </a:lnTo>
                  <a:lnTo>
                    <a:pt x="19750" y="1504"/>
                  </a:lnTo>
                  <a:lnTo>
                    <a:pt x="20886" y="1956"/>
                  </a:lnTo>
                  <a:lnTo>
                    <a:pt x="21109" y="1913"/>
                  </a:lnTo>
                  <a:lnTo>
                    <a:pt x="19971" y="1462"/>
                  </a:lnTo>
                  <a:lnTo>
                    <a:pt x="20394" y="1381"/>
                  </a:lnTo>
                  <a:lnTo>
                    <a:pt x="21537" y="1833"/>
                  </a:lnTo>
                  <a:lnTo>
                    <a:pt x="21761" y="1791"/>
                  </a:lnTo>
                  <a:lnTo>
                    <a:pt x="20615" y="1339"/>
                  </a:lnTo>
                  <a:lnTo>
                    <a:pt x="21043" y="1257"/>
                  </a:lnTo>
                  <a:lnTo>
                    <a:pt x="22193" y="1711"/>
                  </a:lnTo>
                  <a:lnTo>
                    <a:pt x="22418" y="1667"/>
                  </a:lnTo>
                  <a:lnTo>
                    <a:pt x="21267" y="1214"/>
                  </a:lnTo>
                  <a:lnTo>
                    <a:pt x="21696" y="1132"/>
                  </a:lnTo>
                  <a:lnTo>
                    <a:pt x="22853" y="1585"/>
                  </a:lnTo>
                  <a:lnTo>
                    <a:pt x="23080" y="1543"/>
                  </a:lnTo>
                  <a:lnTo>
                    <a:pt x="21920" y="1090"/>
                  </a:lnTo>
                  <a:lnTo>
                    <a:pt x="22351" y="1007"/>
                  </a:lnTo>
                  <a:lnTo>
                    <a:pt x="23514" y="1462"/>
                  </a:lnTo>
                  <a:lnTo>
                    <a:pt x="23742" y="1418"/>
                  </a:lnTo>
                  <a:lnTo>
                    <a:pt x="22576" y="965"/>
                  </a:lnTo>
                  <a:lnTo>
                    <a:pt x="23011" y="882"/>
                  </a:lnTo>
                  <a:lnTo>
                    <a:pt x="24181" y="1336"/>
                  </a:lnTo>
                  <a:lnTo>
                    <a:pt x="24410" y="1293"/>
                  </a:lnTo>
                  <a:lnTo>
                    <a:pt x="23238" y="838"/>
                  </a:lnTo>
                  <a:lnTo>
                    <a:pt x="23674" y="755"/>
                  </a:lnTo>
                  <a:lnTo>
                    <a:pt x="24852" y="1210"/>
                  </a:lnTo>
                  <a:lnTo>
                    <a:pt x="25082" y="1166"/>
                  </a:lnTo>
                  <a:lnTo>
                    <a:pt x="23902" y="711"/>
                  </a:lnTo>
                  <a:lnTo>
                    <a:pt x="24338" y="627"/>
                  </a:lnTo>
                  <a:lnTo>
                    <a:pt x="25524" y="1083"/>
                  </a:lnTo>
                  <a:lnTo>
                    <a:pt x="25756" y="1039"/>
                  </a:lnTo>
                  <a:lnTo>
                    <a:pt x="24568" y="583"/>
                  </a:lnTo>
                  <a:lnTo>
                    <a:pt x="25010" y="499"/>
                  </a:lnTo>
                  <a:lnTo>
                    <a:pt x="26202" y="955"/>
                  </a:lnTo>
                  <a:lnTo>
                    <a:pt x="26434" y="911"/>
                  </a:lnTo>
                  <a:lnTo>
                    <a:pt x="25241" y="455"/>
                  </a:lnTo>
                  <a:lnTo>
                    <a:pt x="25684" y="371"/>
                  </a:lnTo>
                  <a:lnTo>
                    <a:pt x="26883" y="827"/>
                  </a:lnTo>
                  <a:lnTo>
                    <a:pt x="27118" y="783"/>
                  </a:lnTo>
                  <a:lnTo>
                    <a:pt x="25916" y="326"/>
                  </a:lnTo>
                  <a:lnTo>
                    <a:pt x="26361" y="241"/>
                  </a:lnTo>
                  <a:lnTo>
                    <a:pt x="27567" y="699"/>
                  </a:lnTo>
                  <a:lnTo>
                    <a:pt x="27802" y="654"/>
                  </a:lnTo>
                  <a:lnTo>
                    <a:pt x="26593" y="196"/>
                  </a:lnTo>
                  <a:lnTo>
                    <a:pt x="27134" y="93"/>
                  </a:lnTo>
                  <a:lnTo>
                    <a:pt x="26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46" name="Google Shape;346;p6"/>
          <p:cNvGrpSpPr/>
          <p:nvPr/>
        </p:nvGrpSpPr>
        <p:grpSpPr>
          <a:xfrm>
            <a:off x="233361" y="-224121"/>
            <a:ext cx="775927" cy="952609"/>
            <a:chOff x="267675" y="666500"/>
            <a:chExt cx="379000" cy="465300"/>
          </a:xfrm>
        </p:grpSpPr>
        <p:sp>
          <p:nvSpPr>
            <p:cNvPr id="347" name="Google Shape;347;p6"/>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9"/>
        <p:cNvGrpSpPr/>
        <p:nvPr/>
      </p:nvGrpSpPr>
      <p:grpSpPr>
        <a:xfrm>
          <a:off x="0" y="0"/>
          <a:ext cx="0" cy="0"/>
          <a:chOff x="0" y="0"/>
          <a:chExt cx="0" cy="0"/>
        </a:xfrm>
      </p:grpSpPr>
      <p:sp>
        <p:nvSpPr>
          <p:cNvPr id="350" name="Google Shape;350;p7"/>
          <p:cNvSpPr txBox="1">
            <a:spLocks noGrp="1"/>
          </p:cNvSpPr>
          <p:nvPr>
            <p:ph type="title"/>
          </p:nvPr>
        </p:nvSpPr>
        <p:spPr>
          <a:xfrm>
            <a:off x="713225" y="539500"/>
            <a:ext cx="44571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7"/>
          <p:cNvSpPr txBox="1">
            <a:spLocks noGrp="1"/>
          </p:cNvSpPr>
          <p:nvPr>
            <p:ph type="body" idx="1"/>
          </p:nvPr>
        </p:nvSpPr>
        <p:spPr>
          <a:xfrm>
            <a:off x="713225" y="1238675"/>
            <a:ext cx="4457100" cy="1929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SzPts val="1400"/>
              <a:buChar char="●"/>
              <a:defRPr i="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2" name="Google Shape;352;p7"/>
          <p:cNvGrpSpPr/>
          <p:nvPr/>
        </p:nvGrpSpPr>
        <p:grpSpPr>
          <a:xfrm rot="2700000">
            <a:off x="1704785" y="4392716"/>
            <a:ext cx="623688" cy="450020"/>
            <a:chOff x="3253464" y="2218279"/>
            <a:chExt cx="242409" cy="182524"/>
          </a:xfrm>
        </p:grpSpPr>
        <p:sp>
          <p:nvSpPr>
            <p:cNvPr id="353" name="Google Shape;353;p7"/>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a:off x="-405426" y="3131542"/>
            <a:ext cx="1887391" cy="2011959"/>
            <a:chOff x="3237458" y="122460"/>
            <a:chExt cx="5337645" cy="5689929"/>
          </a:xfrm>
        </p:grpSpPr>
        <p:sp>
          <p:nvSpPr>
            <p:cNvPr id="356" name="Google Shape;356;p7"/>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72"/>
        <p:cNvGrpSpPr/>
        <p:nvPr/>
      </p:nvGrpSpPr>
      <p:grpSpPr>
        <a:xfrm>
          <a:off x="0" y="0"/>
          <a:ext cx="0" cy="0"/>
          <a:chOff x="0" y="0"/>
          <a:chExt cx="0" cy="0"/>
        </a:xfrm>
      </p:grpSpPr>
      <p:sp>
        <p:nvSpPr>
          <p:cNvPr id="473" name="Google Shape;473;p8"/>
          <p:cNvSpPr txBox="1">
            <a:spLocks noGrp="1"/>
          </p:cNvSpPr>
          <p:nvPr>
            <p:ph type="title"/>
          </p:nvPr>
        </p:nvSpPr>
        <p:spPr>
          <a:xfrm>
            <a:off x="1068300" y="1840200"/>
            <a:ext cx="7007400" cy="14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Font typeface="Merriweather"/>
              <a:buNone/>
              <a:defRPr sz="6200" i="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74" name="Google Shape;474;p8"/>
          <p:cNvGrpSpPr/>
          <p:nvPr/>
        </p:nvGrpSpPr>
        <p:grpSpPr>
          <a:xfrm>
            <a:off x="7654854" y="4494695"/>
            <a:ext cx="775927" cy="246049"/>
            <a:chOff x="5181425" y="2685475"/>
            <a:chExt cx="224900" cy="74425"/>
          </a:xfrm>
        </p:grpSpPr>
        <p:sp>
          <p:nvSpPr>
            <p:cNvPr id="475" name="Google Shape;475;p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8"/>
          <p:cNvGrpSpPr/>
          <p:nvPr/>
        </p:nvGrpSpPr>
        <p:grpSpPr>
          <a:xfrm rot="10800000">
            <a:off x="7698327" y="241394"/>
            <a:ext cx="1217060" cy="1150670"/>
            <a:chOff x="6139950" y="1806300"/>
            <a:chExt cx="810725" cy="766500"/>
          </a:xfrm>
        </p:grpSpPr>
        <p:sp>
          <p:nvSpPr>
            <p:cNvPr id="481" name="Google Shape;481;p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7" name="Google Shape;497;p8"/>
          <p:cNvPicPr preferRelativeResize="0"/>
          <p:nvPr/>
        </p:nvPicPr>
        <p:blipFill>
          <a:blip r:embed="rId2">
            <a:alphaModFix/>
          </a:blip>
          <a:stretch>
            <a:fillRect/>
          </a:stretch>
        </p:blipFill>
        <p:spPr>
          <a:xfrm rot="841851">
            <a:off x="-12600" y="2538100"/>
            <a:ext cx="5026199" cy="3796998"/>
          </a:xfrm>
          <a:prstGeom prst="rect">
            <a:avLst/>
          </a:prstGeom>
          <a:noFill/>
          <a:ln>
            <a:noFill/>
          </a:ln>
        </p:spPr>
      </p:pic>
      <p:grpSp>
        <p:nvGrpSpPr>
          <p:cNvPr id="498" name="Google Shape;498;p8"/>
          <p:cNvGrpSpPr/>
          <p:nvPr/>
        </p:nvGrpSpPr>
        <p:grpSpPr>
          <a:xfrm rot="10443881">
            <a:off x="8586858" y="2095463"/>
            <a:ext cx="775917" cy="952597"/>
            <a:chOff x="267675" y="666500"/>
            <a:chExt cx="379000" cy="465300"/>
          </a:xfrm>
        </p:grpSpPr>
        <p:sp>
          <p:nvSpPr>
            <p:cNvPr id="499" name="Google Shape;499;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10800000">
            <a:off x="4102723" y="-132516"/>
            <a:ext cx="775927" cy="952609"/>
            <a:chOff x="267675" y="666500"/>
            <a:chExt cx="379000" cy="465300"/>
          </a:xfrm>
        </p:grpSpPr>
        <p:sp>
          <p:nvSpPr>
            <p:cNvPr id="502" name="Google Shape;502;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rot="1718216">
            <a:off x="482599" y="262982"/>
            <a:ext cx="339499" cy="553029"/>
            <a:chOff x="2668575" y="3244800"/>
            <a:chExt cx="131950" cy="224300"/>
          </a:xfrm>
        </p:grpSpPr>
        <p:sp>
          <p:nvSpPr>
            <p:cNvPr id="505" name="Google Shape;505;p8"/>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07"/>
        <p:cNvGrpSpPr/>
        <p:nvPr/>
      </p:nvGrpSpPr>
      <p:grpSpPr>
        <a:xfrm>
          <a:off x="0" y="0"/>
          <a:ext cx="0" cy="0"/>
          <a:chOff x="0" y="0"/>
          <a:chExt cx="0" cy="0"/>
        </a:xfrm>
      </p:grpSpPr>
      <p:grpSp>
        <p:nvGrpSpPr>
          <p:cNvPr id="508" name="Google Shape;508;p9"/>
          <p:cNvGrpSpPr/>
          <p:nvPr/>
        </p:nvGrpSpPr>
        <p:grpSpPr>
          <a:xfrm rot="10800000">
            <a:off x="4264296" y="1646922"/>
            <a:ext cx="5820436" cy="3675058"/>
            <a:chOff x="2962745" y="2063425"/>
            <a:chExt cx="2598525" cy="1644174"/>
          </a:xfrm>
        </p:grpSpPr>
        <p:sp>
          <p:nvSpPr>
            <p:cNvPr id="509" name="Google Shape;509;p9"/>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9"/>
          <p:cNvGrpSpPr/>
          <p:nvPr/>
        </p:nvGrpSpPr>
        <p:grpSpPr>
          <a:xfrm>
            <a:off x="2154067" y="4617720"/>
            <a:ext cx="775927" cy="246049"/>
            <a:chOff x="5181425" y="2685475"/>
            <a:chExt cx="224900" cy="74425"/>
          </a:xfrm>
        </p:grpSpPr>
        <p:sp>
          <p:nvSpPr>
            <p:cNvPr id="512" name="Google Shape;512;p9"/>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9"/>
          <p:cNvGrpSpPr/>
          <p:nvPr/>
        </p:nvGrpSpPr>
        <p:grpSpPr>
          <a:xfrm rot="10800000">
            <a:off x="7925097" y="-326161"/>
            <a:ext cx="1587805" cy="1501267"/>
            <a:chOff x="6139950" y="1806300"/>
            <a:chExt cx="810725" cy="766500"/>
          </a:xfrm>
        </p:grpSpPr>
        <p:sp>
          <p:nvSpPr>
            <p:cNvPr id="518" name="Google Shape;518;p9"/>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rot="10443881">
            <a:off x="197408" y="4418913"/>
            <a:ext cx="775917" cy="952597"/>
            <a:chOff x="267675" y="666500"/>
            <a:chExt cx="379000" cy="465300"/>
          </a:xfrm>
        </p:grpSpPr>
        <p:sp>
          <p:nvSpPr>
            <p:cNvPr id="535" name="Google Shape;535;p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9"/>
          <p:cNvGrpSpPr/>
          <p:nvPr/>
        </p:nvGrpSpPr>
        <p:grpSpPr>
          <a:xfrm rot="1718216">
            <a:off x="261974" y="147957"/>
            <a:ext cx="339499" cy="553029"/>
            <a:chOff x="2668575" y="3244800"/>
            <a:chExt cx="131950" cy="224300"/>
          </a:xfrm>
        </p:grpSpPr>
        <p:sp>
          <p:nvSpPr>
            <p:cNvPr id="538" name="Google Shape;538;p9"/>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711725"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541" name="Google Shape;541;p9"/>
          <p:cNvSpPr txBox="1">
            <a:spLocks noGrp="1"/>
          </p:cNvSpPr>
          <p:nvPr>
            <p:ph type="subTitle" idx="1"/>
          </p:nvPr>
        </p:nvSpPr>
        <p:spPr>
          <a:xfrm>
            <a:off x="713225" y="2459450"/>
            <a:ext cx="3791700" cy="82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44"/>
        <p:cNvGrpSpPr/>
        <p:nvPr/>
      </p:nvGrpSpPr>
      <p:grpSpPr>
        <a:xfrm>
          <a:off x="0" y="0"/>
          <a:ext cx="0" cy="0"/>
          <a:chOff x="0" y="0"/>
          <a:chExt cx="0" cy="0"/>
        </a:xfrm>
      </p:grpSpPr>
      <p:sp>
        <p:nvSpPr>
          <p:cNvPr id="545" name="Google Shape;545;p11"/>
          <p:cNvSpPr txBox="1">
            <a:spLocks noGrp="1"/>
          </p:cNvSpPr>
          <p:nvPr>
            <p:ph type="title" hasCustomPrompt="1"/>
          </p:nvPr>
        </p:nvSpPr>
        <p:spPr>
          <a:xfrm>
            <a:off x="713250" y="1840800"/>
            <a:ext cx="7717500" cy="73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62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46" name="Google Shape;546;p11"/>
          <p:cNvSpPr txBox="1">
            <a:spLocks noGrp="1"/>
          </p:cNvSpPr>
          <p:nvPr>
            <p:ph type="body" idx="1"/>
          </p:nvPr>
        </p:nvSpPr>
        <p:spPr>
          <a:xfrm flipH="1">
            <a:off x="713100" y="2695208"/>
            <a:ext cx="7717500" cy="365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i="0"/>
            </a:lvl1pPr>
            <a:lvl2pPr marL="914400" lvl="1" indent="-317500" algn="ctr">
              <a:lnSpc>
                <a:spcPct val="100000"/>
              </a:lnSpc>
              <a:spcBef>
                <a:spcPts val="1000"/>
              </a:spcBef>
              <a:spcAft>
                <a:spcPts val="0"/>
              </a:spcAft>
              <a:buSzPts val="1400"/>
              <a:buChar char="○"/>
              <a:defRPr i="0"/>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grpSp>
        <p:nvGrpSpPr>
          <p:cNvPr id="547" name="Google Shape;547;p11"/>
          <p:cNvGrpSpPr/>
          <p:nvPr/>
        </p:nvGrpSpPr>
        <p:grpSpPr>
          <a:xfrm rot="565648">
            <a:off x="7325246" y="3998291"/>
            <a:ext cx="1913991" cy="1044918"/>
            <a:chOff x="7230025" y="3991342"/>
            <a:chExt cx="1913979" cy="1044911"/>
          </a:xfrm>
        </p:grpSpPr>
        <p:sp>
          <p:nvSpPr>
            <p:cNvPr id="548" name="Google Shape;548;p11"/>
            <p:cNvSpPr/>
            <p:nvPr/>
          </p:nvSpPr>
          <p:spPr>
            <a:xfrm>
              <a:off x="7230025" y="4702934"/>
              <a:ext cx="289914" cy="124387"/>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7442568" y="4660871"/>
              <a:ext cx="141850" cy="116746"/>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628411" y="4517679"/>
              <a:ext cx="84296" cy="15465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711993" y="4544504"/>
              <a:ext cx="54322" cy="116494"/>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753469" y="4586903"/>
              <a:ext cx="57681" cy="80811"/>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7807916" y="4533421"/>
              <a:ext cx="57177" cy="145503"/>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645707" y="4702136"/>
              <a:ext cx="148105" cy="24222"/>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616363" y="4738323"/>
              <a:ext cx="99661" cy="139374"/>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732857" y="4745543"/>
              <a:ext cx="41770" cy="10537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7776306" y="4773963"/>
              <a:ext cx="54700" cy="68511"/>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808924" y="4732823"/>
              <a:ext cx="63012" cy="110869"/>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7875084" y="4668343"/>
              <a:ext cx="49033" cy="22921"/>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7876091" y="4698862"/>
              <a:ext cx="56589" cy="2010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937213" y="4622082"/>
              <a:ext cx="98695" cy="108099"/>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049467" y="4626070"/>
              <a:ext cx="90047" cy="114647"/>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8122721" y="4626699"/>
              <a:ext cx="58688" cy="99661"/>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8211886" y="4662844"/>
              <a:ext cx="48781" cy="65657"/>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8280691" y="4623509"/>
              <a:ext cx="87822" cy="101550"/>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8383079" y="4587827"/>
              <a:ext cx="50628" cy="77831"/>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8421826" y="4591605"/>
              <a:ext cx="202386" cy="155956"/>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8489917" y="4655539"/>
              <a:ext cx="36900" cy="85933"/>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534709" y="4647353"/>
              <a:ext cx="55288" cy="12371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888139" y="4806329"/>
              <a:ext cx="105664" cy="229924"/>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043716" y="4379945"/>
              <a:ext cx="95085" cy="108434"/>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8066553" y="3991342"/>
              <a:ext cx="100836" cy="439782"/>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8110505" y="4248592"/>
              <a:ext cx="763280" cy="9995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156347" y="4010863"/>
              <a:ext cx="629952" cy="198649"/>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8723785" y="4138228"/>
              <a:ext cx="95421" cy="60031"/>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8341603" y="4168537"/>
              <a:ext cx="130978" cy="67882"/>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8249248" y="4384353"/>
              <a:ext cx="88242" cy="98191"/>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8338539" y="4416089"/>
              <a:ext cx="27035" cy="53273"/>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8359276" y="4382128"/>
              <a:ext cx="20990" cy="35599"/>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379930" y="4360089"/>
              <a:ext cx="174385" cy="122582"/>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590836" y="4420707"/>
              <a:ext cx="80266" cy="19940"/>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595580" y="4453283"/>
              <a:ext cx="82491" cy="21116"/>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717321" y="4414116"/>
              <a:ext cx="53357" cy="88116"/>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782683" y="4426164"/>
              <a:ext cx="59276" cy="58436"/>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825250" y="4423855"/>
              <a:ext cx="75354" cy="84002"/>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8919788" y="4409666"/>
              <a:ext cx="115361" cy="101046"/>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8670010" y="4522255"/>
              <a:ext cx="364386" cy="32115"/>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715515" y="4610621"/>
              <a:ext cx="79468" cy="2044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812236" y="4565494"/>
              <a:ext cx="43995" cy="86017"/>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950097" y="4145197"/>
              <a:ext cx="53734" cy="140885"/>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988719" y="4189485"/>
              <a:ext cx="84380" cy="129592"/>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889269" y="4088692"/>
              <a:ext cx="254735" cy="281476"/>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1794901">
            <a:off x="421426" y="463385"/>
            <a:ext cx="671410" cy="1164578"/>
            <a:chOff x="1423400" y="2645400"/>
            <a:chExt cx="387325" cy="671825"/>
          </a:xfrm>
        </p:grpSpPr>
        <p:sp>
          <p:nvSpPr>
            <p:cNvPr id="594" name="Google Shape;594;p11"/>
            <p:cNvSpPr/>
            <p:nvPr/>
          </p:nvSpPr>
          <p:spPr>
            <a:xfrm>
              <a:off x="1436675" y="2671125"/>
              <a:ext cx="58125" cy="65725"/>
            </a:xfrm>
            <a:custGeom>
              <a:avLst/>
              <a:gdLst/>
              <a:ahLst/>
              <a:cxnLst/>
              <a:rect l="l" t="t" r="r" b="b"/>
              <a:pathLst>
                <a:path w="2325" h="2629" extrusionOk="0">
                  <a:moveTo>
                    <a:pt x="1338" y="1"/>
                  </a:moveTo>
                  <a:cubicBezTo>
                    <a:pt x="1322" y="1"/>
                    <a:pt x="1306" y="3"/>
                    <a:pt x="1290" y="8"/>
                  </a:cubicBezTo>
                  <a:cubicBezTo>
                    <a:pt x="1232" y="25"/>
                    <a:pt x="1190" y="70"/>
                    <a:pt x="1175" y="127"/>
                  </a:cubicBezTo>
                  <a:cubicBezTo>
                    <a:pt x="1122" y="125"/>
                    <a:pt x="1068" y="124"/>
                    <a:pt x="1015" y="124"/>
                  </a:cubicBezTo>
                  <a:cubicBezTo>
                    <a:pt x="724" y="124"/>
                    <a:pt x="433" y="160"/>
                    <a:pt x="150" y="229"/>
                  </a:cubicBezTo>
                  <a:cubicBezTo>
                    <a:pt x="57" y="251"/>
                    <a:pt x="1" y="344"/>
                    <a:pt x="23" y="437"/>
                  </a:cubicBezTo>
                  <a:cubicBezTo>
                    <a:pt x="42" y="515"/>
                    <a:pt x="112" y="567"/>
                    <a:pt x="190" y="567"/>
                  </a:cubicBezTo>
                  <a:cubicBezTo>
                    <a:pt x="204" y="567"/>
                    <a:pt x="218" y="566"/>
                    <a:pt x="231" y="562"/>
                  </a:cubicBezTo>
                  <a:cubicBezTo>
                    <a:pt x="255" y="557"/>
                    <a:pt x="279" y="555"/>
                    <a:pt x="303" y="551"/>
                  </a:cubicBezTo>
                  <a:lnTo>
                    <a:pt x="303" y="551"/>
                  </a:lnTo>
                  <a:cubicBezTo>
                    <a:pt x="271" y="581"/>
                    <a:pt x="253" y="623"/>
                    <a:pt x="251" y="668"/>
                  </a:cubicBezTo>
                  <a:lnTo>
                    <a:pt x="198" y="2395"/>
                  </a:lnTo>
                  <a:cubicBezTo>
                    <a:pt x="195" y="2475"/>
                    <a:pt x="250" y="2548"/>
                    <a:pt x="329" y="2567"/>
                  </a:cubicBezTo>
                  <a:cubicBezTo>
                    <a:pt x="340" y="2569"/>
                    <a:pt x="353" y="2571"/>
                    <a:pt x="364" y="2572"/>
                  </a:cubicBezTo>
                  <a:cubicBezTo>
                    <a:pt x="366" y="2572"/>
                    <a:pt x="367" y="2572"/>
                    <a:pt x="369" y="2572"/>
                  </a:cubicBezTo>
                  <a:cubicBezTo>
                    <a:pt x="462" y="2572"/>
                    <a:pt x="538" y="2499"/>
                    <a:pt x="541" y="2405"/>
                  </a:cubicBezTo>
                  <a:lnTo>
                    <a:pt x="595" y="678"/>
                  </a:lnTo>
                  <a:cubicBezTo>
                    <a:pt x="596" y="610"/>
                    <a:pt x="557" y="547"/>
                    <a:pt x="496" y="517"/>
                  </a:cubicBezTo>
                  <a:cubicBezTo>
                    <a:pt x="674" y="488"/>
                    <a:pt x="853" y="473"/>
                    <a:pt x="1033" y="473"/>
                  </a:cubicBezTo>
                  <a:cubicBezTo>
                    <a:pt x="1099" y="473"/>
                    <a:pt x="1164" y="475"/>
                    <a:pt x="1229" y="479"/>
                  </a:cubicBezTo>
                  <a:cubicBezTo>
                    <a:pt x="1380" y="1117"/>
                    <a:pt x="1403" y="1780"/>
                    <a:pt x="1298" y="2427"/>
                  </a:cubicBezTo>
                  <a:cubicBezTo>
                    <a:pt x="1283" y="2516"/>
                    <a:pt x="1339" y="2600"/>
                    <a:pt x="1426" y="2623"/>
                  </a:cubicBezTo>
                  <a:cubicBezTo>
                    <a:pt x="1431" y="2623"/>
                    <a:pt x="1435" y="2624"/>
                    <a:pt x="1441" y="2626"/>
                  </a:cubicBezTo>
                  <a:cubicBezTo>
                    <a:pt x="1450" y="2627"/>
                    <a:pt x="1459" y="2628"/>
                    <a:pt x="1469" y="2628"/>
                  </a:cubicBezTo>
                  <a:cubicBezTo>
                    <a:pt x="1551" y="2628"/>
                    <a:pt x="1624" y="2568"/>
                    <a:pt x="1638" y="2485"/>
                  </a:cubicBezTo>
                  <a:cubicBezTo>
                    <a:pt x="1743" y="1832"/>
                    <a:pt x="1728" y="1166"/>
                    <a:pt x="1591" y="520"/>
                  </a:cubicBezTo>
                  <a:lnTo>
                    <a:pt x="1591" y="520"/>
                  </a:lnTo>
                  <a:cubicBezTo>
                    <a:pt x="1756" y="548"/>
                    <a:pt x="1918" y="589"/>
                    <a:pt x="2075" y="641"/>
                  </a:cubicBezTo>
                  <a:cubicBezTo>
                    <a:pt x="2094" y="647"/>
                    <a:pt x="2113" y="650"/>
                    <a:pt x="2132" y="650"/>
                  </a:cubicBezTo>
                  <a:cubicBezTo>
                    <a:pt x="2203" y="650"/>
                    <a:pt x="2270" y="606"/>
                    <a:pt x="2294" y="534"/>
                  </a:cubicBezTo>
                  <a:cubicBezTo>
                    <a:pt x="2325" y="444"/>
                    <a:pt x="2277" y="345"/>
                    <a:pt x="2187" y="316"/>
                  </a:cubicBezTo>
                  <a:cubicBezTo>
                    <a:pt x="1967" y="244"/>
                    <a:pt x="1740" y="193"/>
                    <a:pt x="1512" y="165"/>
                  </a:cubicBezTo>
                  <a:cubicBezTo>
                    <a:pt x="1508" y="151"/>
                    <a:pt x="1507" y="137"/>
                    <a:pt x="1502" y="124"/>
                  </a:cubicBezTo>
                  <a:cubicBezTo>
                    <a:pt x="1481" y="49"/>
                    <a:pt x="1412"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423400" y="2645400"/>
              <a:ext cx="64325" cy="13975"/>
            </a:xfrm>
            <a:custGeom>
              <a:avLst/>
              <a:gdLst/>
              <a:ahLst/>
              <a:cxnLst/>
              <a:rect l="l" t="t" r="r" b="b"/>
              <a:pathLst>
                <a:path w="2573" h="559" extrusionOk="0">
                  <a:moveTo>
                    <a:pt x="1704" y="1"/>
                  </a:moveTo>
                  <a:cubicBezTo>
                    <a:pt x="1178" y="1"/>
                    <a:pt x="654" y="75"/>
                    <a:pt x="147" y="220"/>
                  </a:cubicBezTo>
                  <a:cubicBezTo>
                    <a:pt x="54" y="246"/>
                    <a:pt x="1" y="343"/>
                    <a:pt x="28" y="434"/>
                  </a:cubicBezTo>
                  <a:cubicBezTo>
                    <a:pt x="50" y="509"/>
                    <a:pt x="119" y="559"/>
                    <a:pt x="193" y="559"/>
                  </a:cubicBezTo>
                  <a:cubicBezTo>
                    <a:pt x="210" y="559"/>
                    <a:pt x="227" y="556"/>
                    <a:pt x="243" y="551"/>
                  </a:cubicBezTo>
                  <a:lnTo>
                    <a:pt x="242" y="551"/>
                  </a:lnTo>
                  <a:cubicBezTo>
                    <a:pt x="717" y="414"/>
                    <a:pt x="1208" y="345"/>
                    <a:pt x="1700" y="345"/>
                  </a:cubicBezTo>
                  <a:cubicBezTo>
                    <a:pt x="1923" y="345"/>
                    <a:pt x="2146" y="359"/>
                    <a:pt x="2368" y="388"/>
                  </a:cubicBezTo>
                  <a:cubicBezTo>
                    <a:pt x="2376" y="389"/>
                    <a:pt x="2384" y="389"/>
                    <a:pt x="2391" y="389"/>
                  </a:cubicBezTo>
                  <a:cubicBezTo>
                    <a:pt x="2476" y="389"/>
                    <a:pt x="2550" y="325"/>
                    <a:pt x="2561" y="239"/>
                  </a:cubicBezTo>
                  <a:cubicBezTo>
                    <a:pt x="2573" y="144"/>
                    <a:pt x="2506" y="58"/>
                    <a:pt x="2412" y="46"/>
                  </a:cubicBezTo>
                  <a:cubicBezTo>
                    <a:pt x="2177" y="16"/>
                    <a:pt x="1940" y="1"/>
                    <a:pt x="1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495150" y="2692050"/>
              <a:ext cx="34100" cy="48225"/>
            </a:xfrm>
            <a:custGeom>
              <a:avLst/>
              <a:gdLst/>
              <a:ahLst/>
              <a:cxnLst/>
              <a:rect l="l" t="t" r="r" b="b"/>
              <a:pathLst>
                <a:path w="1364" h="1929" extrusionOk="0">
                  <a:moveTo>
                    <a:pt x="1170" y="0"/>
                  </a:moveTo>
                  <a:cubicBezTo>
                    <a:pt x="1132" y="0"/>
                    <a:pt x="1094" y="13"/>
                    <a:pt x="1062" y="39"/>
                  </a:cubicBezTo>
                  <a:cubicBezTo>
                    <a:pt x="844" y="216"/>
                    <a:pt x="651" y="423"/>
                    <a:pt x="491" y="654"/>
                  </a:cubicBezTo>
                  <a:cubicBezTo>
                    <a:pt x="408" y="658"/>
                    <a:pt x="340" y="722"/>
                    <a:pt x="329" y="803"/>
                  </a:cubicBezTo>
                  <a:cubicBezTo>
                    <a:pt x="322" y="857"/>
                    <a:pt x="312" y="910"/>
                    <a:pt x="302" y="964"/>
                  </a:cubicBezTo>
                  <a:cubicBezTo>
                    <a:pt x="176" y="1202"/>
                    <a:pt x="81" y="1455"/>
                    <a:pt x="21" y="1717"/>
                  </a:cubicBezTo>
                  <a:cubicBezTo>
                    <a:pt x="1" y="1801"/>
                    <a:pt x="46" y="1886"/>
                    <a:pt x="125" y="1917"/>
                  </a:cubicBezTo>
                  <a:cubicBezTo>
                    <a:pt x="132" y="1920"/>
                    <a:pt x="140" y="1922"/>
                    <a:pt x="147" y="1924"/>
                  </a:cubicBezTo>
                  <a:cubicBezTo>
                    <a:pt x="161" y="1927"/>
                    <a:pt x="175" y="1929"/>
                    <a:pt x="188" y="1929"/>
                  </a:cubicBezTo>
                  <a:cubicBezTo>
                    <a:pt x="249" y="1929"/>
                    <a:pt x="306" y="1896"/>
                    <a:pt x="337" y="1842"/>
                  </a:cubicBezTo>
                  <a:cubicBezTo>
                    <a:pt x="470" y="1607"/>
                    <a:pt x="567" y="1354"/>
                    <a:pt x="626" y="1092"/>
                  </a:cubicBezTo>
                  <a:cubicBezTo>
                    <a:pt x="792" y="791"/>
                    <a:pt x="1013" y="525"/>
                    <a:pt x="1279" y="307"/>
                  </a:cubicBezTo>
                  <a:cubicBezTo>
                    <a:pt x="1352" y="246"/>
                    <a:pt x="1364" y="138"/>
                    <a:pt x="1304" y="64"/>
                  </a:cubicBezTo>
                  <a:cubicBezTo>
                    <a:pt x="1270" y="22"/>
                    <a:pt x="1220" y="0"/>
                    <a:pt x="1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44000" y="2661000"/>
              <a:ext cx="43375" cy="44025"/>
            </a:xfrm>
            <a:custGeom>
              <a:avLst/>
              <a:gdLst/>
              <a:ahLst/>
              <a:cxnLst/>
              <a:rect l="l" t="t" r="r" b="b"/>
              <a:pathLst>
                <a:path w="1735" h="1761" extrusionOk="0">
                  <a:moveTo>
                    <a:pt x="315" y="0"/>
                  </a:moveTo>
                  <a:cubicBezTo>
                    <a:pt x="187" y="0"/>
                    <a:pt x="80" y="71"/>
                    <a:pt x="33" y="189"/>
                  </a:cubicBezTo>
                  <a:cubicBezTo>
                    <a:pt x="1" y="269"/>
                    <a:pt x="34" y="362"/>
                    <a:pt x="110" y="404"/>
                  </a:cubicBezTo>
                  <a:cubicBezTo>
                    <a:pt x="136" y="418"/>
                    <a:pt x="164" y="424"/>
                    <a:pt x="192" y="424"/>
                  </a:cubicBezTo>
                  <a:cubicBezTo>
                    <a:pt x="247" y="424"/>
                    <a:pt x="301" y="398"/>
                    <a:pt x="334" y="351"/>
                  </a:cubicBezTo>
                  <a:cubicBezTo>
                    <a:pt x="353" y="358"/>
                    <a:pt x="369" y="373"/>
                    <a:pt x="378" y="393"/>
                  </a:cubicBezTo>
                  <a:cubicBezTo>
                    <a:pt x="392" y="462"/>
                    <a:pt x="374" y="545"/>
                    <a:pt x="351" y="642"/>
                  </a:cubicBezTo>
                  <a:cubicBezTo>
                    <a:pt x="334" y="707"/>
                    <a:pt x="322" y="773"/>
                    <a:pt x="313" y="839"/>
                  </a:cubicBezTo>
                  <a:cubicBezTo>
                    <a:pt x="278" y="1176"/>
                    <a:pt x="454" y="1518"/>
                    <a:pt x="742" y="1671"/>
                  </a:cubicBezTo>
                  <a:cubicBezTo>
                    <a:pt x="799" y="1701"/>
                    <a:pt x="859" y="1723"/>
                    <a:pt x="921" y="1739"/>
                  </a:cubicBezTo>
                  <a:cubicBezTo>
                    <a:pt x="984" y="1753"/>
                    <a:pt x="1047" y="1761"/>
                    <a:pt x="1111" y="1761"/>
                  </a:cubicBezTo>
                  <a:cubicBezTo>
                    <a:pt x="1311" y="1761"/>
                    <a:pt x="1508" y="1687"/>
                    <a:pt x="1662" y="1551"/>
                  </a:cubicBezTo>
                  <a:cubicBezTo>
                    <a:pt x="1731" y="1487"/>
                    <a:pt x="1735" y="1380"/>
                    <a:pt x="1671" y="1311"/>
                  </a:cubicBezTo>
                  <a:cubicBezTo>
                    <a:pt x="1638" y="1273"/>
                    <a:pt x="1591" y="1254"/>
                    <a:pt x="1544" y="1254"/>
                  </a:cubicBezTo>
                  <a:cubicBezTo>
                    <a:pt x="1505" y="1254"/>
                    <a:pt x="1465" y="1267"/>
                    <a:pt x="1432" y="1295"/>
                  </a:cubicBezTo>
                  <a:cubicBezTo>
                    <a:pt x="1344" y="1374"/>
                    <a:pt x="1227" y="1416"/>
                    <a:pt x="1111" y="1416"/>
                  </a:cubicBezTo>
                  <a:cubicBezTo>
                    <a:pt x="1039" y="1416"/>
                    <a:pt x="967" y="1400"/>
                    <a:pt x="904" y="1367"/>
                  </a:cubicBezTo>
                  <a:cubicBezTo>
                    <a:pt x="738" y="1280"/>
                    <a:pt x="634" y="1071"/>
                    <a:pt x="655" y="876"/>
                  </a:cubicBezTo>
                  <a:cubicBezTo>
                    <a:pt x="662" y="822"/>
                    <a:pt x="672" y="772"/>
                    <a:pt x="685" y="719"/>
                  </a:cubicBezTo>
                  <a:cubicBezTo>
                    <a:pt x="713" y="600"/>
                    <a:pt x="745" y="463"/>
                    <a:pt x="713" y="318"/>
                  </a:cubicBezTo>
                  <a:cubicBezTo>
                    <a:pt x="676" y="152"/>
                    <a:pt x="517" y="16"/>
                    <a:pt x="344" y="2"/>
                  </a:cubicBezTo>
                  <a:cubicBezTo>
                    <a:pt x="334" y="1"/>
                    <a:pt x="325"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46575" y="2718100"/>
              <a:ext cx="45850" cy="9675"/>
            </a:xfrm>
            <a:custGeom>
              <a:avLst/>
              <a:gdLst/>
              <a:ahLst/>
              <a:cxnLst/>
              <a:rect l="l" t="t" r="r" b="b"/>
              <a:pathLst>
                <a:path w="1834" h="387" extrusionOk="0">
                  <a:moveTo>
                    <a:pt x="1658" y="1"/>
                  </a:moveTo>
                  <a:cubicBezTo>
                    <a:pt x="1656" y="1"/>
                    <a:pt x="1655" y="1"/>
                    <a:pt x="1653" y="1"/>
                  </a:cubicBezTo>
                  <a:lnTo>
                    <a:pt x="175" y="43"/>
                  </a:lnTo>
                  <a:cubicBezTo>
                    <a:pt x="88" y="46"/>
                    <a:pt x="17" y="112"/>
                    <a:pt x="9" y="196"/>
                  </a:cubicBezTo>
                  <a:cubicBezTo>
                    <a:pt x="0" y="282"/>
                    <a:pt x="55" y="361"/>
                    <a:pt x="140" y="382"/>
                  </a:cubicBezTo>
                  <a:cubicBezTo>
                    <a:pt x="150" y="385"/>
                    <a:pt x="162" y="387"/>
                    <a:pt x="173" y="387"/>
                  </a:cubicBezTo>
                  <a:cubicBezTo>
                    <a:pt x="177" y="387"/>
                    <a:pt x="181" y="387"/>
                    <a:pt x="185" y="386"/>
                  </a:cubicBezTo>
                  <a:lnTo>
                    <a:pt x="1663" y="344"/>
                  </a:lnTo>
                  <a:cubicBezTo>
                    <a:pt x="1757" y="343"/>
                    <a:pt x="1833" y="262"/>
                    <a:pt x="1830" y="168"/>
                  </a:cubicBezTo>
                  <a:cubicBezTo>
                    <a:pt x="1827" y="74"/>
                    <a:pt x="1750"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61975" y="2734200"/>
              <a:ext cx="46200" cy="11350"/>
            </a:xfrm>
            <a:custGeom>
              <a:avLst/>
              <a:gdLst/>
              <a:ahLst/>
              <a:cxnLst/>
              <a:rect l="l" t="t" r="r" b="b"/>
              <a:pathLst>
                <a:path w="1848" h="454" extrusionOk="0">
                  <a:moveTo>
                    <a:pt x="1663" y="0"/>
                  </a:moveTo>
                  <a:cubicBezTo>
                    <a:pt x="1653" y="0"/>
                    <a:pt x="1643" y="1"/>
                    <a:pt x="1632" y="3"/>
                  </a:cubicBezTo>
                  <a:cubicBezTo>
                    <a:pt x="1225" y="74"/>
                    <a:pt x="811" y="110"/>
                    <a:pt x="396" y="110"/>
                  </a:cubicBezTo>
                  <a:cubicBezTo>
                    <a:pt x="327" y="110"/>
                    <a:pt x="257" y="109"/>
                    <a:pt x="188" y="107"/>
                  </a:cubicBezTo>
                  <a:cubicBezTo>
                    <a:pt x="186" y="107"/>
                    <a:pt x="184" y="107"/>
                    <a:pt x="183" y="107"/>
                  </a:cubicBezTo>
                  <a:cubicBezTo>
                    <a:pt x="96" y="107"/>
                    <a:pt x="25" y="171"/>
                    <a:pt x="12" y="256"/>
                  </a:cubicBezTo>
                  <a:cubicBezTo>
                    <a:pt x="1" y="342"/>
                    <a:pt x="56" y="425"/>
                    <a:pt x="142" y="446"/>
                  </a:cubicBezTo>
                  <a:cubicBezTo>
                    <a:pt x="153" y="449"/>
                    <a:pt x="166" y="450"/>
                    <a:pt x="177" y="450"/>
                  </a:cubicBezTo>
                  <a:cubicBezTo>
                    <a:pt x="252" y="453"/>
                    <a:pt x="328" y="454"/>
                    <a:pt x="403" y="454"/>
                  </a:cubicBezTo>
                  <a:cubicBezTo>
                    <a:pt x="835" y="454"/>
                    <a:pt x="1266" y="416"/>
                    <a:pt x="1691" y="342"/>
                  </a:cubicBezTo>
                  <a:cubicBezTo>
                    <a:pt x="1786" y="325"/>
                    <a:pt x="1848" y="236"/>
                    <a:pt x="1832" y="142"/>
                  </a:cubicBezTo>
                  <a:cubicBezTo>
                    <a:pt x="1817" y="59"/>
                    <a:pt x="1745" y="0"/>
                    <a:pt x="1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631200" y="2678500"/>
              <a:ext cx="34500" cy="59575"/>
            </a:xfrm>
            <a:custGeom>
              <a:avLst/>
              <a:gdLst/>
              <a:ahLst/>
              <a:cxnLst/>
              <a:rect l="l" t="t" r="r" b="b"/>
              <a:pathLst>
                <a:path w="1380" h="2383" extrusionOk="0">
                  <a:moveTo>
                    <a:pt x="627" y="1"/>
                  </a:moveTo>
                  <a:cubicBezTo>
                    <a:pt x="463" y="1"/>
                    <a:pt x="300" y="41"/>
                    <a:pt x="143" y="87"/>
                  </a:cubicBezTo>
                  <a:cubicBezTo>
                    <a:pt x="53" y="114"/>
                    <a:pt x="1" y="210"/>
                    <a:pt x="27" y="301"/>
                  </a:cubicBezTo>
                  <a:cubicBezTo>
                    <a:pt x="49" y="376"/>
                    <a:pt x="117" y="424"/>
                    <a:pt x="191" y="424"/>
                  </a:cubicBezTo>
                  <a:cubicBezTo>
                    <a:pt x="207" y="424"/>
                    <a:pt x="224" y="422"/>
                    <a:pt x="241" y="416"/>
                  </a:cubicBezTo>
                  <a:cubicBezTo>
                    <a:pt x="387" y="373"/>
                    <a:pt x="521" y="348"/>
                    <a:pt x="635" y="348"/>
                  </a:cubicBezTo>
                  <a:cubicBezTo>
                    <a:pt x="684" y="348"/>
                    <a:pt x="730" y="353"/>
                    <a:pt x="771" y="363"/>
                  </a:cubicBezTo>
                  <a:cubicBezTo>
                    <a:pt x="893" y="395"/>
                    <a:pt x="1018" y="514"/>
                    <a:pt x="1007" y="644"/>
                  </a:cubicBezTo>
                  <a:cubicBezTo>
                    <a:pt x="1000" y="708"/>
                    <a:pt x="966" y="774"/>
                    <a:pt x="925" y="851"/>
                  </a:cubicBezTo>
                  <a:cubicBezTo>
                    <a:pt x="889" y="916"/>
                    <a:pt x="858" y="985"/>
                    <a:pt x="832" y="1055"/>
                  </a:cubicBezTo>
                  <a:cubicBezTo>
                    <a:pt x="779" y="1220"/>
                    <a:pt x="787" y="1381"/>
                    <a:pt x="796" y="1537"/>
                  </a:cubicBezTo>
                  <a:cubicBezTo>
                    <a:pt x="801" y="1644"/>
                    <a:pt x="807" y="1745"/>
                    <a:pt x="790" y="1835"/>
                  </a:cubicBezTo>
                  <a:cubicBezTo>
                    <a:pt x="779" y="1900"/>
                    <a:pt x="724" y="1973"/>
                    <a:pt x="659" y="2013"/>
                  </a:cubicBezTo>
                  <a:cubicBezTo>
                    <a:pt x="631" y="2030"/>
                    <a:pt x="611" y="2037"/>
                    <a:pt x="598" y="2037"/>
                  </a:cubicBezTo>
                  <a:cubicBezTo>
                    <a:pt x="591" y="2037"/>
                    <a:pt x="586" y="2035"/>
                    <a:pt x="583" y="2032"/>
                  </a:cubicBezTo>
                  <a:cubicBezTo>
                    <a:pt x="550" y="1980"/>
                    <a:pt x="494" y="1952"/>
                    <a:pt x="437" y="1952"/>
                  </a:cubicBezTo>
                  <a:cubicBezTo>
                    <a:pt x="405" y="1952"/>
                    <a:pt x="372" y="1961"/>
                    <a:pt x="343" y="1980"/>
                  </a:cubicBezTo>
                  <a:cubicBezTo>
                    <a:pt x="262" y="2034"/>
                    <a:pt x="241" y="2142"/>
                    <a:pt x="296" y="2222"/>
                  </a:cubicBezTo>
                  <a:cubicBezTo>
                    <a:pt x="344" y="2297"/>
                    <a:pt x="419" y="2352"/>
                    <a:pt x="506" y="2373"/>
                  </a:cubicBezTo>
                  <a:cubicBezTo>
                    <a:pt x="534" y="2379"/>
                    <a:pt x="563" y="2383"/>
                    <a:pt x="591" y="2383"/>
                  </a:cubicBezTo>
                  <a:cubicBezTo>
                    <a:pt x="618" y="2383"/>
                    <a:pt x="645" y="2380"/>
                    <a:pt x="672" y="2374"/>
                  </a:cubicBezTo>
                  <a:cubicBezTo>
                    <a:pt x="887" y="2331"/>
                    <a:pt x="1087" y="2121"/>
                    <a:pt x="1128" y="1897"/>
                  </a:cubicBezTo>
                  <a:cubicBezTo>
                    <a:pt x="1152" y="1766"/>
                    <a:pt x="1146" y="1640"/>
                    <a:pt x="1139" y="1517"/>
                  </a:cubicBezTo>
                  <a:cubicBezTo>
                    <a:pt x="1132" y="1388"/>
                    <a:pt x="1125" y="1265"/>
                    <a:pt x="1159" y="1161"/>
                  </a:cubicBezTo>
                  <a:cubicBezTo>
                    <a:pt x="1179" y="1109"/>
                    <a:pt x="1203" y="1058"/>
                    <a:pt x="1229" y="1010"/>
                  </a:cubicBezTo>
                  <a:cubicBezTo>
                    <a:pt x="1280" y="916"/>
                    <a:pt x="1336" y="808"/>
                    <a:pt x="1349" y="677"/>
                  </a:cubicBezTo>
                  <a:cubicBezTo>
                    <a:pt x="1380" y="352"/>
                    <a:pt x="1121" y="101"/>
                    <a:pt x="859" y="31"/>
                  </a:cubicBezTo>
                  <a:cubicBezTo>
                    <a:pt x="782" y="10"/>
                    <a:pt x="70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681300" y="2713725"/>
              <a:ext cx="10100" cy="11050"/>
            </a:xfrm>
            <a:custGeom>
              <a:avLst/>
              <a:gdLst/>
              <a:ahLst/>
              <a:cxnLst/>
              <a:rect l="l" t="t" r="r" b="b"/>
              <a:pathLst>
                <a:path w="404" h="442" extrusionOk="0">
                  <a:moveTo>
                    <a:pt x="217" y="1"/>
                  </a:moveTo>
                  <a:cubicBezTo>
                    <a:pt x="140" y="1"/>
                    <a:pt x="71" y="51"/>
                    <a:pt x="50" y="128"/>
                  </a:cubicBezTo>
                  <a:lnTo>
                    <a:pt x="26" y="224"/>
                  </a:lnTo>
                  <a:cubicBezTo>
                    <a:pt x="1" y="318"/>
                    <a:pt x="57" y="414"/>
                    <a:pt x="152" y="436"/>
                  </a:cubicBezTo>
                  <a:cubicBezTo>
                    <a:pt x="166" y="440"/>
                    <a:pt x="180" y="441"/>
                    <a:pt x="193" y="441"/>
                  </a:cubicBezTo>
                  <a:cubicBezTo>
                    <a:pt x="273" y="441"/>
                    <a:pt x="344" y="386"/>
                    <a:pt x="361" y="305"/>
                  </a:cubicBezTo>
                  <a:lnTo>
                    <a:pt x="384" y="208"/>
                  </a:lnTo>
                  <a:cubicBezTo>
                    <a:pt x="404" y="118"/>
                    <a:pt x="347" y="28"/>
                    <a:pt x="257" y="5"/>
                  </a:cubicBezTo>
                  <a:cubicBezTo>
                    <a:pt x="244" y="2"/>
                    <a:pt x="230"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709750" y="2682200"/>
              <a:ext cx="20750" cy="49500"/>
            </a:xfrm>
            <a:custGeom>
              <a:avLst/>
              <a:gdLst/>
              <a:ahLst/>
              <a:cxnLst/>
              <a:rect l="l" t="t" r="r" b="b"/>
              <a:pathLst>
                <a:path w="830" h="1980" extrusionOk="0">
                  <a:moveTo>
                    <a:pt x="644" y="1"/>
                  </a:moveTo>
                  <a:cubicBezTo>
                    <a:pt x="559" y="1"/>
                    <a:pt x="485" y="64"/>
                    <a:pt x="473" y="152"/>
                  </a:cubicBezTo>
                  <a:cubicBezTo>
                    <a:pt x="392" y="698"/>
                    <a:pt x="245" y="1231"/>
                    <a:pt x="37" y="1742"/>
                  </a:cubicBezTo>
                  <a:cubicBezTo>
                    <a:pt x="0" y="1831"/>
                    <a:pt x="42" y="1931"/>
                    <a:pt x="131" y="1967"/>
                  </a:cubicBezTo>
                  <a:cubicBezTo>
                    <a:pt x="138" y="1970"/>
                    <a:pt x="147" y="1973"/>
                    <a:pt x="155" y="1974"/>
                  </a:cubicBezTo>
                  <a:cubicBezTo>
                    <a:pt x="169" y="1978"/>
                    <a:pt x="183" y="1980"/>
                    <a:pt x="197" y="1980"/>
                  </a:cubicBezTo>
                  <a:cubicBezTo>
                    <a:pt x="265" y="1980"/>
                    <a:pt x="328" y="1938"/>
                    <a:pt x="355" y="1873"/>
                  </a:cubicBezTo>
                  <a:cubicBezTo>
                    <a:pt x="573" y="1335"/>
                    <a:pt x="728" y="775"/>
                    <a:pt x="814" y="202"/>
                  </a:cubicBezTo>
                  <a:cubicBezTo>
                    <a:pt x="829" y="107"/>
                    <a:pt x="765" y="18"/>
                    <a:pt x="669" y="2"/>
                  </a:cubicBezTo>
                  <a:cubicBezTo>
                    <a:pt x="660" y="1"/>
                    <a:pt x="652" y="1"/>
                    <a:pt x="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726075" y="2669000"/>
              <a:ext cx="41025" cy="63075"/>
            </a:xfrm>
            <a:custGeom>
              <a:avLst/>
              <a:gdLst/>
              <a:ahLst/>
              <a:cxnLst/>
              <a:rect l="l" t="t" r="r" b="b"/>
              <a:pathLst>
                <a:path w="1641" h="2523" extrusionOk="0">
                  <a:moveTo>
                    <a:pt x="783" y="1"/>
                  </a:moveTo>
                  <a:cubicBezTo>
                    <a:pt x="575" y="1"/>
                    <a:pt x="367" y="27"/>
                    <a:pt x="165" y="81"/>
                  </a:cubicBezTo>
                  <a:cubicBezTo>
                    <a:pt x="74" y="105"/>
                    <a:pt x="19" y="198"/>
                    <a:pt x="41" y="290"/>
                  </a:cubicBezTo>
                  <a:cubicBezTo>
                    <a:pt x="61" y="368"/>
                    <a:pt x="131" y="419"/>
                    <a:pt x="208" y="419"/>
                  </a:cubicBezTo>
                  <a:cubicBezTo>
                    <a:pt x="223" y="419"/>
                    <a:pt x="238" y="417"/>
                    <a:pt x="252" y="414"/>
                  </a:cubicBezTo>
                  <a:cubicBezTo>
                    <a:pt x="424" y="368"/>
                    <a:pt x="601" y="345"/>
                    <a:pt x="779" y="345"/>
                  </a:cubicBezTo>
                  <a:cubicBezTo>
                    <a:pt x="829" y="345"/>
                    <a:pt x="880" y="346"/>
                    <a:pt x="931" y="350"/>
                  </a:cubicBezTo>
                  <a:cubicBezTo>
                    <a:pt x="984" y="354"/>
                    <a:pt x="1007" y="362"/>
                    <a:pt x="1013" y="362"/>
                  </a:cubicBezTo>
                  <a:cubicBezTo>
                    <a:pt x="1014" y="362"/>
                    <a:pt x="1015" y="362"/>
                    <a:pt x="1015" y="361"/>
                  </a:cubicBezTo>
                  <a:lnTo>
                    <a:pt x="1015" y="361"/>
                  </a:lnTo>
                  <a:cubicBezTo>
                    <a:pt x="1017" y="376"/>
                    <a:pt x="1015" y="391"/>
                    <a:pt x="1012" y="405"/>
                  </a:cubicBezTo>
                  <a:cubicBezTo>
                    <a:pt x="972" y="612"/>
                    <a:pt x="775" y="767"/>
                    <a:pt x="563" y="932"/>
                  </a:cubicBezTo>
                  <a:cubicBezTo>
                    <a:pt x="303" y="1136"/>
                    <a:pt x="7" y="1366"/>
                    <a:pt x="3" y="1748"/>
                  </a:cubicBezTo>
                  <a:cubicBezTo>
                    <a:pt x="0" y="2124"/>
                    <a:pt x="311" y="2402"/>
                    <a:pt x="622" y="2484"/>
                  </a:cubicBezTo>
                  <a:lnTo>
                    <a:pt x="642" y="2490"/>
                  </a:lnTo>
                  <a:cubicBezTo>
                    <a:pt x="740" y="2513"/>
                    <a:pt x="837" y="2522"/>
                    <a:pt x="934" y="2522"/>
                  </a:cubicBezTo>
                  <a:cubicBezTo>
                    <a:pt x="1128" y="2522"/>
                    <a:pt x="1317" y="2485"/>
                    <a:pt x="1492" y="2449"/>
                  </a:cubicBezTo>
                  <a:cubicBezTo>
                    <a:pt x="1582" y="2428"/>
                    <a:pt x="1640" y="2339"/>
                    <a:pt x="1622" y="2248"/>
                  </a:cubicBezTo>
                  <a:cubicBezTo>
                    <a:pt x="1606" y="2166"/>
                    <a:pt x="1534" y="2110"/>
                    <a:pt x="1454" y="2110"/>
                  </a:cubicBezTo>
                  <a:cubicBezTo>
                    <a:pt x="1444" y="2110"/>
                    <a:pt x="1435" y="2111"/>
                    <a:pt x="1425" y="2112"/>
                  </a:cubicBezTo>
                  <a:cubicBezTo>
                    <a:pt x="1267" y="2143"/>
                    <a:pt x="1099" y="2183"/>
                    <a:pt x="935" y="2183"/>
                  </a:cubicBezTo>
                  <a:cubicBezTo>
                    <a:pt x="859" y="2183"/>
                    <a:pt x="783" y="2174"/>
                    <a:pt x="710" y="2152"/>
                  </a:cubicBezTo>
                  <a:cubicBezTo>
                    <a:pt x="532" y="2105"/>
                    <a:pt x="345" y="1949"/>
                    <a:pt x="348" y="1751"/>
                  </a:cubicBezTo>
                  <a:cubicBezTo>
                    <a:pt x="349" y="1535"/>
                    <a:pt x="546" y="1381"/>
                    <a:pt x="776" y="1202"/>
                  </a:cubicBezTo>
                  <a:cubicBezTo>
                    <a:pt x="1015" y="1015"/>
                    <a:pt x="1287" y="803"/>
                    <a:pt x="1350" y="468"/>
                  </a:cubicBezTo>
                  <a:cubicBezTo>
                    <a:pt x="1370" y="366"/>
                    <a:pt x="1359" y="276"/>
                    <a:pt x="1319" y="201"/>
                  </a:cubicBezTo>
                  <a:cubicBezTo>
                    <a:pt x="1226" y="25"/>
                    <a:pt x="1022" y="11"/>
                    <a:pt x="955" y="7"/>
                  </a:cubicBezTo>
                  <a:cubicBezTo>
                    <a:pt x="897" y="3"/>
                    <a:pt x="840"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629375" y="2749875"/>
              <a:ext cx="130400" cy="13550"/>
            </a:xfrm>
            <a:custGeom>
              <a:avLst/>
              <a:gdLst/>
              <a:ahLst/>
              <a:cxnLst/>
              <a:rect l="l" t="t" r="r" b="b"/>
              <a:pathLst>
                <a:path w="5216" h="542" extrusionOk="0">
                  <a:moveTo>
                    <a:pt x="187" y="1"/>
                  </a:moveTo>
                  <a:cubicBezTo>
                    <a:pt x="104" y="1"/>
                    <a:pt x="33" y="59"/>
                    <a:pt x="17" y="141"/>
                  </a:cubicBezTo>
                  <a:cubicBezTo>
                    <a:pt x="0" y="230"/>
                    <a:pt x="57" y="317"/>
                    <a:pt x="145" y="340"/>
                  </a:cubicBezTo>
                  <a:cubicBezTo>
                    <a:pt x="151" y="341"/>
                    <a:pt x="157" y="343"/>
                    <a:pt x="164" y="344"/>
                  </a:cubicBezTo>
                  <a:cubicBezTo>
                    <a:pt x="1171" y="475"/>
                    <a:pt x="2185" y="541"/>
                    <a:pt x="3200" y="541"/>
                  </a:cubicBezTo>
                  <a:cubicBezTo>
                    <a:pt x="3817" y="541"/>
                    <a:pt x="4435" y="517"/>
                    <a:pt x="5051" y="468"/>
                  </a:cubicBezTo>
                  <a:cubicBezTo>
                    <a:pt x="5145" y="460"/>
                    <a:pt x="5215" y="377"/>
                    <a:pt x="5208" y="282"/>
                  </a:cubicBezTo>
                  <a:cubicBezTo>
                    <a:pt x="5200" y="192"/>
                    <a:pt x="5124" y="124"/>
                    <a:pt x="5036" y="124"/>
                  </a:cubicBezTo>
                  <a:cubicBezTo>
                    <a:pt x="5031" y="124"/>
                    <a:pt x="5027" y="124"/>
                    <a:pt x="5023" y="125"/>
                  </a:cubicBezTo>
                  <a:lnTo>
                    <a:pt x="5023" y="126"/>
                  </a:lnTo>
                  <a:cubicBezTo>
                    <a:pt x="4417" y="174"/>
                    <a:pt x="3810" y="198"/>
                    <a:pt x="3203" y="198"/>
                  </a:cubicBezTo>
                  <a:cubicBezTo>
                    <a:pt x="2202" y="198"/>
                    <a:pt x="1202" y="133"/>
                    <a:pt x="209" y="2"/>
                  </a:cubicBezTo>
                  <a:cubicBezTo>
                    <a:pt x="201" y="1"/>
                    <a:pt x="194"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658125" y="2776275"/>
              <a:ext cx="79800" cy="60200"/>
            </a:xfrm>
            <a:custGeom>
              <a:avLst/>
              <a:gdLst/>
              <a:ahLst/>
              <a:cxnLst/>
              <a:rect l="l" t="t" r="r" b="b"/>
              <a:pathLst>
                <a:path w="3192" h="2408" extrusionOk="0">
                  <a:moveTo>
                    <a:pt x="1006" y="0"/>
                  </a:moveTo>
                  <a:cubicBezTo>
                    <a:pt x="692" y="0"/>
                    <a:pt x="377" y="83"/>
                    <a:pt x="103" y="248"/>
                  </a:cubicBezTo>
                  <a:cubicBezTo>
                    <a:pt x="24" y="297"/>
                    <a:pt x="0" y="402"/>
                    <a:pt x="48" y="482"/>
                  </a:cubicBezTo>
                  <a:cubicBezTo>
                    <a:pt x="80" y="535"/>
                    <a:pt x="137" y="565"/>
                    <a:pt x="196" y="565"/>
                  </a:cubicBezTo>
                  <a:cubicBezTo>
                    <a:pt x="225" y="565"/>
                    <a:pt x="254" y="558"/>
                    <a:pt x="280" y="542"/>
                  </a:cubicBezTo>
                  <a:cubicBezTo>
                    <a:pt x="501" y="411"/>
                    <a:pt x="751" y="344"/>
                    <a:pt x="1003" y="344"/>
                  </a:cubicBezTo>
                  <a:cubicBezTo>
                    <a:pt x="1176" y="344"/>
                    <a:pt x="1350" y="375"/>
                    <a:pt x="1516" y="440"/>
                  </a:cubicBezTo>
                  <a:cubicBezTo>
                    <a:pt x="1171" y="987"/>
                    <a:pt x="748" y="1478"/>
                    <a:pt x="258" y="1901"/>
                  </a:cubicBezTo>
                  <a:cubicBezTo>
                    <a:pt x="155" y="1991"/>
                    <a:pt x="190" y="2158"/>
                    <a:pt x="323" y="2196"/>
                  </a:cubicBezTo>
                  <a:cubicBezTo>
                    <a:pt x="397" y="2219"/>
                    <a:pt x="475" y="2238"/>
                    <a:pt x="551" y="2257"/>
                  </a:cubicBezTo>
                  <a:cubicBezTo>
                    <a:pt x="965" y="2357"/>
                    <a:pt x="1389" y="2408"/>
                    <a:pt x="1813" y="2408"/>
                  </a:cubicBezTo>
                  <a:cubicBezTo>
                    <a:pt x="2225" y="2408"/>
                    <a:pt x="2638" y="2360"/>
                    <a:pt x="3042" y="2265"/>
                  </a:cubicBezTo>
                  <a:cubicBezTo>
                    <a:pt x="3134" y="2244"/>
                    <a:pt x="3191" y="2151"/>
                    <a:pt x="3170" y="2058"/>
                  </a:cubicBezTo>
                  <a:cubicBezTo>
                    <a:pt x="3151" y="1979"/>
                    <a:pt x="3081" y="1925"/>
                    <a:pt x="3004" y="1925"/>
                  </a:cubicBezTo>
                  <a:cubicBezTo>
                    <a:pt x="2990" y="1925"/>
                    <a:pt x="2977" y="1927"/>
                    <a:pt x="2963" y="1930"/>
                  </a:cubicBezTo>
                  <a:cubicBezTo>
                    <a:pt x="2585" y="2019"/>
                    <a:pt x="2199" y="2063"/>
                    <a:pt x="1813" y="2063"/>
                  </a:cubicBezTo>
                  <a:cubicBezTo>
                    <a:pt x="1448" y="2063"/>
                    <a:pt x="1083" y="2024"/>
                    <a:pt x="724" y="1944"/>
                  </a:cubicBezTo>
                  <a:cubicBezTo>
                    <a:pt x="1186" y="1505"/>
                    <a:pt x="1585" y="1004"/>
                    <a:pt x="1910" y="455"/>
                  </a:cubicBezTo>
                  <a:cubicBezTo>
                    <a:pt x="1933" y="414"/>
                    <a:pt x="1940" y="368"/>
                    <a:pt x="1929" y="323"/>
                  </a:cubicBezTo>
                  <a:cubicBezTo>
                    <a:pt x="1916" y="278"/>
                    <a:pt x="1886" y="240"/>
                    <a:pt x="1847" y="217"/>
                  </a:cubicBezTo>
                  <a:cubicBezTo>
                    <a:pt x="1591" y="72"/>
                    <a:pt x="1299" y="0"/>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26650" y="2779825"/>
              <a:ext cx="120650" cy="104400"/>
            </a:xfrm>
            <a:custGeom>
              <a:avLst/>
              <a:gdLst/>
              <a:ahLst/>
              <a:cxnLst/>
              <a:rect l="l" t="t" r="r" b="b"/>
              <a:pathLst>
                <a:path w="4826" h="4176" extrusionOk="0">
                  <a:moveTo>
                    <a:pt x="4630" y="0"/>
                  </a:moveTo>
                  <a:cubicBezTo>
                    <a:pt x="4573" y="0"/>
                    <a:pt x="4517" y="29"/>
                    <a:pt x="4485" y="81"/>
                  </a:cubicBezTo>
                  <a:cubicBezTo>
                    <a:pt x="3597" y="1528"/>
                    <a:pt x="2073" y="2568"/>
                    <a:pt x="455" y="2865"/>
                  </a:cubicBezTo>
                  <a:cubicBezTo>
                    <a:pt x="467" y="2509"/>
                    <a:pt x="665" y="2150"/>
                    <a:pt x="973" y="1984"/>
                  </a:cubicBezTo>
                  <a:cubicBezTo>
                    <a:pt x="1058" y="1940"/>
                    <a:pt x="1089" y="1835"/>
                    <a:pt x="1044" y="1750"/>
                  </a:cubicBezTo>
                  <a:cubicBezTo>
                    <a:pt x="1013" y="1692"/>
                    <a:pt x="954" y="1660"/>
                    <a:pt x="893" y="1660"/>
                  </a:cubicBezTo>
                  <a:cubicBezTo>
                    <a:pt x="865" y="1660"/>
                    <a:pt x="836" y="1667"/>
                    <a:pt x="810" y="1681"/>
                  </a:cubicBezTo>
                  <a:cubicBezTo>
                    <a:pt x="367" y="1920"/>
                    <a:pt x="94" y="2431"/>
                    <a:pt x="111" y="2938"/>
                  </a:cubicBezTo>
                  <a:cubicBezTo>
                    <a:pt x="42" y="2968"/>
                    <a:pt x="1" y="3039"/>
                    <a:pt x="9" y="3114"/>
                  </a:cubicBezTo>
                  <a:cubicBezTo>
                    <a:pt x="19" y="3184"/>
                    <a:pt x="70" y="3242"/>
                    <a:pt x="140" y="3259"/>
                  </a:cubicBezTo>
                  <a:cubicBezTo>
                    <a:pt x="149" y="3260"/>
                    <a:pt x="157" y="3260"/>
                    <a:pt x="165" y="3260"/>
                  </a:cubicBezTo>
                  <a:cubicBezTo>
                    <a:pt x="298" y="3700"/>
                    <a:pt x="659" y="4039"/>
                    <a:pt x="1089" y="4143"/>
                  </a:cubicBezTo>
                  <a:cubicBezTo>
                    <a:pt x="1181" y="4164"/>
                    <a:pt x="1276" y="4176"/>
                    <a:pt x="1371" y="4176"/>
                  </a:cubicBezTo>
                  <a:cubicBezTo>
                    <a:pt x="1381" y="4176"/>
                    <a:pt x="1392" y="4176"/>
                    <a:pt x="1403" y="4175"/>
                  </a:cubicBezTo>
                  <a:cubicBezTo>
                    <a:pt x="1497" y="4173"/>
                    <a:pt x="1572" y="4094"/>
                    <a:pt x="1569" y="3998"/>
                  </a:cubicBezTo>
                  <a:cubicBezTo>
                    <a:pt x="1566" y="3905"/>
                    <a:pt x="1489" y="3832"/>
                    <a:pt x="1397" y="3832"/>
                  </a:cubicBezTo>
                  <a:cubicBezTo>
                    <a:pt x="1395" y="3832"/>
                    <a:pt x="1393" y="3832"/>
                    <a:pt x="1391" y="3832"/>
                  </a:cubicBezTo>
                  <a:cubicBezTo>
                    <a:pt x="1385" y="3832"/>
                    <a:pt x="1378" y="3832"/>
                    <a:pt x="1371" y="3832"/>
                  </a:cubicBezTo>
                  <a:cubicBezTo>
                    <a:pt x="996" y="3832"/>
                    <a:pt x="640" y="3568"/>
                    <a:pt x="509" y="3206"/>
                  </a:cubicBezTo>
                  <a:cubicBezTo>
                    <a:pt x="2244" y="2893"/>
                    <a:pt x="3824" y="1815"/>
                    <a:pt x="4778" y="260"/>
                  </a:cubicBezTo>
                  <a:cubicBezTo>
                    <a:pt x="4826" y="179"/>
                    <a:pt x="4801" y="75"/>
                    <a:pt x="4720" y="26"/>
                  </a:cubicBezTo>
                  <a:cubicBezTo>
                    <a:pt x="4692" y="9"/>
                    <a:pt x="4661" y="0"/>
                    <a:pt x="4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483575" y="2894325"/>
              <a:ext cx="58875" cy="95600"/>
            </a:xfrm>
            <a:custGeom>
              <a:avLst/>
              <a:gdLst/>
              <a:ahLst/>
              <a:cxnLst/>
              <a:rect l="l" t="t" r="r" b="b"/>
              <a:pathLst>
                <a:path w="2355" h="3824" extrusionOk="0">
                  <a:moveTo>
                    <a:pt x="2164" y="1"/>
                  </a:moveTo>
                  <a:cubicBezTo>
                    <a:pt x="2085" y="1"/>
                    <a:pt x="2015" y="54"/>
                    <a:pt x="1998" y="134"/>
                  </a:cubicBezTo>
                  <a:cubicBezTo>
                    <a:pt x="1762" y="1211"/>
                    <a:pt x="1393" y="2254"/>
                    <a:pt x="902" y="3241"/>
                  </a:cubicBezTo>
                  <a:cubicBezTo>
                    <a:pt x="623" y="2510"/>
                    <a:pt x="439" y="1749"/>
                    <a:pt x="354" y="973"/>
                  </a:cubicBezTo>
                  <a:cubicBezTo>
                    <a:pt x="344" y="885"/>
                    <a:pt x="270" y="820"/>
                    <a:pt x="185" y="820"/>
                  </a:cubicBezTo>
                  <a:cubicBezTo>
                    <a:pt x="178" y="820"/>
                    <a:pt x="171" y="820"/>
                    <a:pt x="164" y="821"/>
                  </a:cubicBezTo>
                  <a:cubicBezTo>
                    <a:pt x="70" y="831"/>
                    <a:pt x="1" y="916"/>
                    <a:pt x="12" y="1010"/>
                  </a:cubicBezTo>
                  <a:cubicBezTo>
                    <a:pt x="115" y="1943"/>
                    <a:pt x="354" y="2857"/>
                    <a:pt x="724" y="3719"/>
                  </a:cubicBezTo>
                  <a:cubicBezTo>
                    <a:pt x="746" y="3770"/>
                    <a:pt x="789" y="3807"/>
                    <a:pt x="841" y="3819"/>
                  </a:cubicBezTo>
                  <a:cubicBezTo>
                    <a:pt x="852" y="3822"/>
                    <a:pt x="864" y="3824"/>
                    <a:pt x="875" y="3824"/>
                  </a:cubicBezTo>
                  <a:cubicBezTo>
                    <a:pt x="877" y="3824"/>
                    <a:pt x="880" y="3824"/>
                    <a:pt x="882" y="3824"/>
                  </a:cubicBezTo>
                  <a:cubicBezTo>
                    <a:pt x="946" y="3824"/>
                    <a:pt x="1004" y="3789"/>
                    <a:pt x="1034" y="3734"/>
                  </a:cubicBezTo>
                  <a:cubicBezTo>
                    <a:pt x="1627" y="2624"/>
                    <a:pt x="2064" y="1438"/>
                    <a:pt x="2333" y="209"/>
                  </a:cubicBezTo>
                  <a:cubicBezTo>
                    <a:pt x="2354" y="116"/>
                    <a:pt x="2292" y="32"/>
                    <a:pt x="2202" y="5"/>
                  </a:cubicBezTo>
                  <a:cubicBezTo>
                    <a:pt x="2189" y="2"/>
                    <a:pt x="2176" y="1"/>
                    <a:pt x="2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35600" y="2941350"/>
              <a:ext cx="28475" cy="80725"/>
            </a:xfrm>
            <a:custGeom>
              <a:avLst/>
              <a:gdLst/>
              <a:ahLst/>
              <a:cxnLst/>
              <a:rect l="l" t="t" r="r" b="b"/>
              <a:pathLst>
                <a:path w="1139" h="3229" extrusionOk="0">
                  <a:moveTo>
                    <a:pt x="940" y="1"/>
                  </a:moveTo>
                  <a:cubicBezTo>
                    <a:pt x="906" y="1"/>
                    <a:pt x="872" y="11"/>
                    <a:pt x="842" y="31"/>
                  </a:cubicBezTo>
                  <a:cubicBezTo>
                    <a:pt x="338" y="383"/>
                    <a:pt x="19" y="991"/>
                    <a:pt x="10" y="1615"/>
                  </a:cubicBezTo>
                  <a:cubicBezTo>
                    <a:pt x="0" y="2240"/>
                    <a:pt x="303" y="2848"/>
                    <a:pt x="798" y="3197"/>
                  </a:cubicBezTo>
                  <a:cubicBezTo>
                    <a:pt x="817" y="3209"/>
                    <a:pt x="836" y="3218"/>
                    <a:pt x="857" y="3223"/>
                  </a:cubicBezTo>
                  <a:cubicBezTo>
                    <a:pt x="873" y="3227"/>
                    <a:pt x="888" y="3229"/>
                    <a:pt x="902" y="3229"/>
                  </a:cubicBezTo>
                  <a:cubicBezTo>
                    <a:pt x="1058" y="3229"/>
                    <a:pt x="1139" y="3016"/>
                    <a:pt x="997" y="2915"/>
                  </a:cubicBezTo>
                  <a:cubicBezTo>
                    <a:pt x="598" y="2635"/>
                    <a:pt x="347" y="2127"/>
                    <a:pt x="354" y="1620"/>
                  </a:cubicBezTo>
                  <a:cubicBezTo>
                    <a:pt x="362" y="1114"/>
                    <a:pt x="631" y="600"/>
                    <a:pt x="1040" y="313"/>
                  </a:cubicBezTo>
                  <a:cubicBezTo>
                    <a:pt x="1118" y="258"/>
                    <a:pt x="1136" y="152"/>
                    <a:pt x="1081" y="73"/>
                  </a:cubicBezTo>
                  <a:cubicBezTo>
                    <a:pt x="1048" y="26"/>
                    <a:pt x="995"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68400" y="2956850"/>
              <a:ext cx="30900" cy="56725"/>
            </a:xfrm>
            <a:custGeom>
              <a:avLst/>
              <a:gdLst/>
              <a:ahLst/>
              <a:cxnLst/>
              <a:rect l="l" t="t" r="r" b="b"/>
              <a:pathLst>
                <a:path w="1236" h="2269" extrusionOk="0">
                  <a:moveTo>
                    <a:pt x="1040" y="0"/>
                  </a:moveTo>
                  <a:cubicBezTo>
                    <a:pt x="986" y="0"/>
                    <a:pt x="933" y="25"/>
                    <a:pt x="900" y="73"/>
                  </a:cubicBezTo>
                  <a:cubicBezTo>
                    <a:pt x="750" y="287"/>
                    <a:pt x="618" y="509"/>
                    <a:pt x="503" y="741"/>
                  </a:cubicBezTo>
                  <a:lnTo>
                    <a:pt x="321" y="553"/>
                  </a:lnTo>
                  <a:cubicBezTo>
                    <a:pt x="288" y="518"/>
                    <a:pt x="243" y="500"/>
                    <a:pt x="198" y="500"/>
                  </a:cubicBezTo>
                  <a:cubicBezTo>
                    <a:pt x="155" y="500"/>
                    <a:pt x="112" y="516"/>
                    <a:pt x="79" y="548"/>
                  </a:cubicBezTo>
                  <a:cubicBezTo>
                    <a:pt x="10" y="615"/>
                    <a:pt x="9" y="723"/>
                    <a:pt x="73" y="792"/>
                  </a:cubicBezTo>
                  <a:lnTo>
                    <a:pt x="342" y="1072"/>
                  </a:lnTo>
                  <a:cubicBezTo>
                    <a:pt x="204" y="1390"/>
                    <a:pt x="97" y="1720"/>
                    <a:pt x="21" y="2059"/>
                  </a:cubicBezTo>
                  <a:cubicBezTo>
                    <a:pt x="0" y="2150"/>
                    <a:pt x="56" y="2242"/>
                    <a:pt x="149" y="2264"/>
                  </a:cubicBezTo>
                  <a:lnTo>
                    <a:pt x="152" y="2264"/>
                  </a:lnTo>
                  <a:cubicBezTo>
                    <a:pt x="164" y="2267"/>
                    <a:pt x="177" y="2268"/>
                    <a:pt x="189" y="2268"/>
                  </a:cubicBezTo>
                  <a:cubicBezTo>
                    <a:pt x="268" y="2268"/>
                    <a:pt x="339" y="2214"/>
                    <a:pt x="358" y="2133"/>
                  </a:cubicBezTo>
                  <a:cubicBezTo>
                    <a:pt x="418" y="1865"/>
                    <a:pt x="503" y="1601"/>
                    <a:pt x="605" y="1345"/>
                  </a:cubicBezTo>
                  <a:lnTo>
                    <a:pt x="850" y="1600"/>
                  </a:lnTo>
                  <a:cubicBezTo>
                    <a:pt x="884" y="1635"/>
                    <a:pt x="929" y="1653"/>
                    <a:pt x="974" y="1653"/>
                  </a:cubicBezTo>
                  <a:cubicBezTo>
                    <a:pt x="1017" y="1653"/>
                    <a:pt x="1060" y="1637"/>
                    <a:pt x="1094" y="1606"/>
                  </a:cubicBezTo>
                  <a:cubicBezTo>
                    <a:pt x="1163" y="1539"/>
                    <a:pt x="1164" y="1431"/>
                    <a:pt x="1099" y="1362"/>
                  </a:cubicBezTo>
                  <a:lnTo>
                    <a:pt x="756" y="1005"/>
                  </a:lnTo>
                  <a:cubicBezTo>
                    <a:pt x="877" y="748"/>
                    <a:pt x="1019" y="503"/>
                    <a:pt x="1181" y="273"/>
                  </a:cubicBezTo>
                  <a:cubicBezTo>
                    <a:pt x="1236" y="194"/>
                    <a:pt x="1216" y="87"/>
                    <a:pt x="1139" y="32"/>
                  </a:cubicBezTo>
                  <a:cubicBezTo>
                    <a:pt x="1109" y="11"/>
                    <a:pt x="1074" y="0"/>
                    <a:pt x="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5250" y="2935825"/>
              <a:ext cx="42175" cy="81250"/>
            </a:xfrm>
            <a:custGeom>
              <a:avLst/>
              <a:gdLst/>
              <a:ahLst/>
              <a:cxnLst/>
              <a:rect l="l" t="t" r="r" b="b"/>
              <a:pathLst>
                <a:path w="1687" h="3250" extrusionOk="0">
                  <a:moveTo>
                    <a:pt x="967" y="0"/>
                  </a:moveTo>
                  <a:cubicBezTo>
                    <a:pt x="939" y="0"/>
                    <a:pt x="910" y="7"/>
                    <a:pt x="884" y="21"/>
                  </a:cubicBezTo>
                  <a:cubicBezTo>
                    <a:pt x="801" y="68"/>
                    <a:pt x="771" y="172"/>
                    <a:pt x="818" y="255"/>
                  </a:cubicBezTo>
                  <a:cubicBezTo>
                    <a:pt x="1302" y="1135"/>
                    <a:pt x="964" y="2410"/>
                    <a:pt x="107" y="2929"/>
                  </a:cubicBezTo>
                  <a:cubicBezTo>
                    <a:pt x="25" y="2979"/>
                    <a:pt x="0" y="3086"/>
                    <a:pt x="49" y="3166"/>
                  </a:cubicBezTo>
                  <a:cubicBezTo>
                    <a:pt x="82" y="3219"/>
                    <a:pt x="138" y="3249"/>
                    <a:pt x="196" y="3249"/>
                  </a:cubicBezTo>
                  <a:cubicBezTo>
                    <a:pt x="227" y="3249"/>
                    <a:pt x="258" y="3241"/>
                    <a:pt x="286" y="3224"/>
                  </a:cubicBezTo>
                  <a:cubicBezTo>
                    <a:pt x="1289" y="2614"/>
                    <a:pt x="1686" y="1121"/>
                    <a:pt x="1118" y="89"/>
                  </a:cubicBezTo>
                  <a:cubicBezTo>
                    <a:pt x="1087" y="32"/>
                    <a:pt x="1028"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641375" y="2920725"/>
              <a:ext cx="51225" cy="16425"/>
            </a:xfrm>
            <a:custGeom>
              <a:avLst/>
              <a:gdLst/>
              <a:ahLst/>
              <a:cxnLst/>
              <a:rect l="l" t="t" r="r" b="b"/>
              <a:pathLst>
                <a:path w="2049" h="657" extrusionOk="0">
                  <a:moveTo>
                    <a:pt x="1860" y="0"/>
                  </a:moveTo>
                  <a:cubicBezTo>
                    <a:pt x="1850" y="0"/>
                    <a:pt x="1839" y="1"/>
                    <a:pt x="1829" y="3"/>
                  </a:cubicBezTo>
                  <a:lnTo>
                    <a:pt x="189" y="316"/>
                  </a:lnTo>
                  <a:cubicBezTo>
                    <a:pt x="6" y="351"/>
                    <a:pt x="0" y="608"/>
                    <a:pt x="181" y="652"/>
                  </a:cubicBezTo>
                  <a:cubicBezTo>
                    <a:pt x="193" y="655"/>
                    <a:pt x="205" y="656"/>
                    <a:pt x="219" y="656"/>
                  </a:cubicBezTo>
                  <a:cubicBezTo>
                    <a:pt x="230" y="656"/>
                    <a:pt x="241" y="655"/>
                    <a:pt x="252" y="653"/>
                  </a:cubicBezTo>
                  <a:lnTo>
                    <a:pt x="1894" y="342"/>
                  </a:lnTo>
                  <a:cubicBezTo>
                    <a:pt x="1986" y="324"/>
                    <a:pt x="2048" y="234"/>
                    <a:pt x="2030" y="141"/>
                  </a:cubicBezTo>
                  <a:cubicBezTo>
                    <a:pt x="2014" y="57"/>
                    <a:pt x="1942" y="0"/>
                    <a:pt x="1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646225" y="2949900"/>
              <a:ext cx="41575" cy="11500"/>
            </a:xfrm>
            <a:custGeom>
              <a:avLst/>
              <a:gdLst/>
              <a:ahLst/>
              <a:cxnLst/>
              <a:rect l="l" t="t" r="r" b="b"/>
              <a:pathLst>
                <a:path w="1663" h="460" extrusionOk="0">
                  <a:moveTo>
                    <a:pt x="1475" y="1"/>
                  </a:moveTo>
                  <a:cubicBezTo>
                    <a:pt x="1463" y="1"/>
                    <a:pt x="1451" y="2"/>
                    <a:pt x="1439" y="4"/>
                  </a:cubicBezTo>
                  <a:cubicBezTo>
                    <a:pt x="1117" y="78"/>
                    <a:pt x="787" y="115"/>
                    <a:pt x="458" y="115"/>
                  </a:cubicBezTo>
                  <a:cubicBezTo>
                    <a:pt x="370" y="115"/>
                    <a:pt x="282" y="113"/>
                    <a:pt x="195" y="107"/>
                  </a:cubicBezTo>
                  <a:cubicBezTo>
                    <a:pt x="191" y="107"/>
                    <a:pt x="187" y="107"/>
                    <a:pt x="184" y="107"/>
                  </a:cubicBezTo>
                  <a:cubicBezTo>
                    <a:pt x="98" y="107"/>
                    <a:pt x="27" y="169"/>
                    <a:pt x="13" y="252"/>
                  </a:cubicBezTo>
                  <a:cubicBezTo>
                    <a:pt x="1" y="341"/>
                    <a:pt x="57" y="424"/>
                    <a:pt x="143" y="445"/>
                  </a:cubicBezTo>
                  <a:cubicBezTo>
                    <a:pt x="153" y="448"/>
                    <a:pt x="162" y="449"/>
                    <a:pt x="174" y="451"/>
                  </a:cubicBezTo>
                  <a:cubicBezTo>
                    <a:pt x="269" y="456"/>
                    <a:pt x="364" y="459"/>
                    <a:pt x="458" y="459"/>
                  </a:cubicBezTo>
                  <a:cubicBezTo>
                    <a:pt x="814" y="459"/>
                    <a:pt x="1168" y="419"/>
                    <a:pt x="1515" y="339"/>
                  </a:cubicBezTo>
                  <a:cubicBezTo>
                    <a:pt x="1607" y="317"/>
                    <a:pt x="1663" y="225"/>
                    <a:pt x="1642" y="134"/>
                  </a:cubicBezTo>
                  <a:cubicBezTo>
                    <a:pt x="1623" y="55"/>
                    <a:pt x="1553" y="1"/>
                    <a:pt x="1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694025" y="2857175"/>
              <a:ext cx="116700" cy="137800"/>
            </a:xfrm>
            <a:custGeom>
              <a:avLst/>
              <a:gdLst/>
              <a:ahLst/>
              <a:cxnLst/>
              <a:rect l="l" t="t" r="r" b="b"/>
              <a:pathLst>
                <a:path w="4668" h="5512" extrusionOk="0">
                  <a:moveTo>
                    <a:pt x="3455" y="0"/>
                  </a:moveTo>
                  <a:cubicBezTo>
                    <a:pt x="2676" y="0"/>
                    <a:pt x="1895" y="26"/>
                    <a:pt x="1122" y="78"/>
                  </a:cubicBezTo>
                  <a:cubicBezTo>
                    <a:pt x="1071" y="81"/>
                    <a:pt x="1025" y="106"/>
                    <a:pt x="995" y="145"/>
                  </a:cubicBezTo>
                  <a:cubicBezTo>
                    <a:pt x="964" y="186"/>
                    <a:pt x="953" y="237"/>
                    <a:pt x="964" y="286"/>
                  </a:cubicBezTo>
                  <a:cubicBezTo>
                    <a:pt x="1309" y="1844"/>
                    <a:pt x="1232" y="3535"/>
                    <a:pt x="747" y="5072"/>
                  </a:cubicBezTo>
                  <a:cubicBezTo>
                    <a:pt x="521" y="4880"/>
                    <a:pt x="377" y="4607"/>
                    <a:pt x="351" y="4312"/>
                  </a:cubicBezTo>
                  <a:cubicBezTo>
                    <a:pt x="343" y="4223"/>
                    <a:pt x="268" y="4155"/>
                    <a:pt x="179" y="4155"/>
                  </a:cubicBezTo>
                  <a:cubicBezTo>
                    <a:pt x="174" y="4155"/>
                    <a:pt x="169" y="4155"/>
                    <a:pt x="163" y="4155"/>
                  </a:cubicBezTo>
                  <a:cubicBezTo>
                    <a:pt x="69" y="4164"/>
                    <a:pt x="0" y="4247"/>
                    <a:pt x="7" y="4341"/>
                  </a:cubicBezTo>
                  <a:cubicBezTo>
                    <a:pt x="51" y="4824"/>
                    <a:pt x="346" y="5276"/>
                    <a:pt x="762" y="5493"/>
                  </a:cubicBezTo>
                  <a:cubicBezTo>
                    <a:pt x="774" y="5498"/>
                    <a:pt x="787" y="5504"/>
                    <a:pt x="801" y="5507"/>
                  </a:cubicBezTo>
                  <a:cubicBezTo>
                    <a:pt x="815" y="5510"/>
                    <a:pt x="828" y="5512"/>
                    <a:pt x="842" y="5512"/>
                  </a:cubicBezTo>
                  <a:cubicBezTo>
                    <a:pt x="913" y="5512"/>
                    <a:pt x="980" y="5467"/>
                    <a:pt x="1004" y="5395"/>
                  </a:cubicBezTo>
                  <a:cubicBezTo>
                    <a:pt x="1547" y="3808"/>
                    <a:pt x="1667" y="2044"/>
                    <a:pt x="1341" y="409"/>
                  </a:cubicBezTo>
                  <a:cubicBezTo>
                    <a:pt x="2039" y="366"/>
                    <a:pt x="2744" y="344"/>
                    <a:pt x="3446" y="344"/>
                  </a:cubicBezTo>
                  <a:cubicBezTo>
                    <a:pt x="3735" y="344"/>
                    <a:pt x="4024" y="348"/>
                    <a:pt x="4311" y="355"/>
                  </a:cubicBezTo>
                  <a:cubicBezTo>
                    <a:pt x="4272" y="1188"/>
                    <a:pt x="4182" y="2017"/>
                    <a:pt x="4038" y="2838"/>
                  </a:cubicBezTo>
                  <a:cubicBezTo>
                    <a:pt x="4026" y="2932"/>
                    <a:pt x="4086" y="3018"/>
                    <a:pt x="4179" y="3038"/>
                  </a:cubicBezTo>
                  <a:cubicBezTo>
                    <a:pt x="4189" y="3039"/>
                    <a:pt x="4198" y="3040"/>
                    <a:pt x="4208" y="3040"/>
                  </a:cubicBezTo>
                  <a:cubicBezTo>
                    <a:pt x="4290" y="3040"/>
                    <a:pt x="4364" y="2982"/>
                    <a:pt x="4378" y="2897"/>
                  </a:cubicBezTo>
                  <a:cubicBezTo>
                    <a:pt x="4534" y="2005"/>
                    <a:pt x="4630" y="1101"/>
                    <a:pt x="4663" y="195"/>
                  </a:cubicBezTo>
                  <a:cubicBezTo>
                    <a:pt x="4668" y="99"/>
                    <a:pt x="4593" y="19"/>
                    <a:pt x="4497" y="16"/>
                  </a:cubicBezTo>
                  <a:cubicBezTo>
                    <a:pt x="4151" y="5"/>
                    <a:pt x="3803"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742950" y="2920875"/>
              <a:ext cx="38900" cy="61350"/>
            </a:xfrm>
            <a:custGeom>
              <a:avLst/>
              <a:gdLst/>
              <a:ahLst/>
              <a:cxnLst/>
              <a:rect l="l" t="t" r="r" b="b"/>
              <a:pathLst>
                <a:path w="1556" h="2454" extrusionOk="0">
                  <a:moveTo>
                    <a:pt x="896" y="0"/>
                  </a:moveTo>
                  <a:cubicBezTo>
                    <a:pt x="866" y="0"/>
                    <a:pt x="835" y="8"/>
                    <a:pt x="808" y="25"/>
                  </a:cubicBezTo>
                  <a:cubicBezTo>
                    <a:pt x="460" y="239"/>
                    <a:pt x="198" y="567"/>
                    <a:pt x="69" y="954"/>
                  </a:cubicBezTo>
                  <a:cubicBezTo>
                    <a:pt x="22" y="1092"/>
                    <a:pt x="1" y="1296"/>
                    <a:pt x="83" y="1451"/>
                  </a:cubicBezTo>
                  <a:cubicBezTo>
                    <a:pt x="126" y="1537"/>
                    <a:pt x="204" y="1602"/>
                    <a:pt x="298" y="1627"/>
                  </a:cubicBezTo>
                  <a:cubicBezTo>
                    <a:pt x="328" y="1635"/>
                    <a:pt x="357" y="1638"/>
                    <a:pt x="385" y="1638"/>
                  </a:cubicBezTo>
                  <a:cubicBezTo>
                    <a:pt x="583" y="1638"/>
                    <a:pt x="740" y="1472"/>
                    <a:pt x="803" y="1401"/>
                  </a:cubicBezTo>
                  <a:lnTo>
                    <a:pt x="1183" y="970"/>
                  </a:lnTo>
                  <a:lnTo>
                    <a:pt x="1183" y="970"/>
                  </a:lnTo>
                  <a:cubicBezTo>
                    <a:pt x="1143" y="1398"/>
                    <a:pt x="1055" y="1820"/>
                    <a:pt x="924" y="2228"/>
                  </a:cubicBezTo>
                  <a:cubicBezTo>
                    <a:pt x="896" y="2320"/>
                    <a:pt x="945" y="2415"/>
                    <a:pt x="1036" y="2445"/>
                  </a:cubicBezTo>
                  <a:lnTo>
                    <a:pt x="1048" y="2449"/>
                  </a:lnTo>
                  <a:cubicBezTo>
                    <a:pt x="1061" y="2452"/>
                    <a:pt x="1074" y="2453"/>
                    <a:pt x="1087" y="2453"/>
                  </a:cubicBezTo>
                  <a:cubicBezTo>
                    <a:pt x="1161" y="2453"/>
                    <a:pt x="1230" y="2407"/>
                    <a:pt x="1252" y="2334"/>
                  </a:cubicBezTo>
                  <a:cubicBezTo>
                    <a:pt x="1444" y="1736"/>
                    <a:pt x="1545" y="1113"/>
                    <a:pt x="1554" y="486"/>
                  </a:cubicBezTo>
                  <a:cubicBezTo>
                    <a:pt x="1555" y="380"/>
                    <a:pt x="1469" y="312"/>
                    <a:pt x="1380" y="312"/>
                  </a:cubicBezTo>
                  <a:cubicBezTo>
                    <a:pt x="1334" y="312"/>
                    <a:pt x="1288" y="330"/>
                    <a:pt x="1252" y="370"/>
                  </a:cubicBezTo>
                  <a:lnTo>
                    <a:pt x="544" y="1174"/>
                  </a:lnTo>
                  <a:cubicBezTo>
                    <a:pt x="439" y="1293"/>
                    <a:pt x="398" y="1298"/>
                    <a:pt x="392" y="1298"/>
                  </a:cubicBezTo>
                  <a:cubicBezTo>
                    <a:pt x="391" y="1298"/>
                    <a:pt x="391" y="1298"/>
                    <a:pt x="391" y="1298"/>
                  </a:cubicBezTo>
                  <a:cubicBezTo>
                    <a:pt x="371" y="1279"/>
                    <a:pt x="356" y="1174"/>
                    <a:pt x="394" y="1063"/>
                  </a:cubicBezTo>
                  <a:cubicBezTo>
                    <a:pt x="498" y="753"/>
                    <a:pt x="708" y="491"/>
                    <a:pt x="985" y="320"/>
                  </a:cubicBezTo>
                  <a:cubicBezTo>
                    <a:pt x="1065" y="270"/>
                    <a:pt x="1092" y="165"/>
                    <a:pt x="1043" y="83"/>
                  </a:cubicBezTo>
                  <a:cubicBezTo>
                    <a:pt x="1010" y="30"/>
                    <a:pt x="954" y="0"/>
                    <a:pt x="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4725" y="3032800"/>
              <a:ext cx="312500" cy="20925"/>
            </a:xfrm>
            <a:custGeom>
              <a:avLst/>
              <a:gdLst/>
              <a:ahLst/>
              <a:cxnLst/>
              <a:rect l="l" t="t" r="r" b="b"/>
              <a:pathLst>
                <a:path w="12500" h="837" extrusionOk="0">
                  <a:moveTo>
                    <a:pt x="12322" y="0"/>
                  </a:moveTo>
                  <a:cubicBezTo>
                    <a:pt x="12320" y="0"/>
                    <a:pt x="12318" y="0"/>
                    <a:pt x="12316" y="0"/>
                  </a:cubicBezTo>
                  <a:lnTo>
                    <a:pt x="171" y="493"/>
                  </a:lnTo>
                  <a:cubicBezTo>
                    <a:pt x="75" y="496"/>
                    <a:pt x="0" y="576"/>
                    <a:pt x="4" y="672"/>
                  </a:cubicBezTo>
                  <a:cubicBezTo>
                    <a:pt x="7" y="748"/>
                    <a:pt x="61" y="814"/>
                    <a:pt x="135" y="831"/>
                  </a:cubicBezTo>
                  <a:cubicBezTo>
                    <a:pt x="151" y="835"/>
                    <a:pt x="168" y="837"/>
                    <a:pt x="183" y="837"/>
                  </a:cubicBezTo>
                  <a:lnTo>
                    <a:pt x="12330" y="345"/>
                  </a:lnTo>
                  <a:cubicBezTo>
                    <a:pt x="12425" y="341"/>
                    <a:pt x="12499" y="261"/>
                    <a:pt x="12495" y="167"/>
                  </a:cubicBezTo>
                  <a:cubicBezTo>
                    <a:pt x="12491" y="73"/>
                    <a:pt x="12414" y="0"/>
                    <a:pt x="12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508150" y="3079925"/>
              <a:ext cx="63225" cy="76200"/>
            </a:xfrm>
            <a:custGeom>
              <a:avLst/>
              <a:gdLst/>
              <a:ahLst/>
              <a:cxnLst/>
              <a:rect l="l" t="t" r="r" b="b"/>
              <a:pathLst>
                <a:path w="2529" h="3048" extrusionOk="0">
                  <a:moveTo>
                    <a:pt x="2003" y="1"/>
                  </a:moveTo>
                  <a:cubicBezTo>
                    <a:pt x="1968" y="1"/>
                    <a:pt x="1932" y="3"/>
                    <a:pt x="1896" y="9"/>
                  </a:cubicBezTo>
                  <a:cubicBezTo>
                    <a:pt x="1582" y="55"/>
                    <a:pt x="1266" y="299"/>
                    <a:pt x="1126" y="601"/>
                  </a:cubicBezTo>
                  <a:cubicBezTo>
                    <a:pt x="993" y="888"/>
                    <a:pt x="962" y="1197"/>
                    <a:pt x="932" y="1495"/>
                  </a:cubicBezTo>
                  <a:cubicBezTo>
                    <a:pt x="917" y="1660"/>
                    <a:pt x="901" y="1814"/>
                    <a:pt x="869" y="1965"/>
                  </a:cubicBezTo>
                  <a:cubicBezTo>
                    <a:pt x="792" y="2337"/>
                    <a:pt x="540" y="2703"/>
                    <a:pt x="242" y="2703"/>
                  </a:cubicBezTo>
                  <a:cubicBezTo>
                    <a:pt x="229" y="2703"/>
                    <a:pt x="217" y="2703"/>
                    <a:pt x="204" y="2701"/>
                  </a:cubicBezTo>
                  <a:cubicBezTo>
                    <a:pt x="198" y="2701"/>
                    <a:pt x="192" y="2700"/>
                    <a:pt x="186" y="2700"/>
                  </a:cubicBezTo>
                  <a:cubicBezTo>
                    <a:pt x="103" y="2700"/>
                    <a:pt x="30" y="2760"/>
                    <a:pt x="16" y="2843"/>
                  </a:cubicBezTo>
                  <a:cubicBezTo>
                    <a:pt x="0" y="2932"/>
                    <a:pt x="57" y="3018"/>
                    <a:pt x="145" y="3039"/>
                  </a:cubicBezTo>
                  <a:cubicBezTo>
                    <a:pt x="152" y="3042"/>
                    <a:pt x="161" y="3043"/>
                    <a:pt x="168" y="3043"/>
                  </a:cubicBezTo>
                  <a:cubicBezTo>
                    <a:pt x="193" y="3046"/>
                    <a:pt x="218" y="3047"/>
                    <a:pt x="243" y="3047"/>
                  </a:cubicBezTo>
                  <a:cubicBezTo>
                    <a:pt x="733" y="3047"/>
                    <a:pt x="1102" y="2539"/>
                    <a:pt x="1207" y="2035"/>
                  </a:cubicBezTo>
                  <a:cubicBezTo>
                    <a:pt x="1238" y="1868"/>
                    <a:pt x="1262" y="1699"/>
                    <a:pt x="1274" y="1529"/>
                  </a:cubicBezTo>
                  <a:cubicBezTo>
                    <a:pt x="1304" y="1247"/>
                    <a:pt x="1329" y="981"/>
                    <a:pt x="1439" y="746"/>
                  </a:cubicBezTo>
                  <a:cubicBezTo>
                    <a:pt x="1530" y="546"/>
                    <a:pt x="1744" y="380"/>
                    <a:pt x="1947" y="349"/>
                  </a:cubicBezTo>
                  <a:cubicBezTo>
                    <a:pt x="1967" y="346"/>
                    <a:pt x="1985" y="345"/>
                    <a:pt x="2003" y="345"/>
                  </a:cubicBezTo>
                  <a:cubicBezTo>
                    <a:pt x="2087" y="345"/>
                    <a:pt x="2155" y="375"/>
                    <a:pt x="2207" y="434"/>
                  </a:cubicBezTo>
                  <a:cubicBezTo>
                    <a:pt x="2242" y="472"/>
                    <a:pt x="2289" y="491"/>
                    <a:pt x="2337" y="491"/>
                  </a:cubicBezTo>
                  <a:cubicBezTo>
                    <a:pt x="2378" y="491"/>
                    <a:pt x="2419" y="477"/>
                    <a:pt x="2451" y="448"/>
                  </a:cubicBezTo>
                  <a:cubicBezTo>
                    <a:pt x="2521" y="384"/>
                    <a:pt x="2528" y="276"/>
                    <a:pt x="2465" y="204"/>
                  </a:cubicBezTo>
                  <a:cubicBezTo>
                    <a:pt x="2347" y="72"/>
                    <a:pt x="2186" y="1"/>
                    <a:pt x="2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555675" y="3106075"/>
              <a:ext cx="19625" cy="44650"/>
            </a:xfrm>
            <a:custGeom>
              <a:avLst/>
              <a:gdLst/>
              <a:ahLst/>
              <a:cxnLst/>
              <a:rect l="l" t="t" r="r" b="b"/>
              <a:pathLst>
                <a:path w="785" h="1786" extrusionOk="0">
                  <a:moveTo>
                    <a:pt x="606" y="1"/>
                  </a:moveTo>
                  <a:cubicBezTo>
                    <a:pt x="516" y="1"/>
                    <a:pt x="440" y="70"/>
                    <a:pt x="433" y="162"/>
                  </a:cubicBezTo>
                  <a:cubicBezTo>
                    <a:pt x="392" y="640"/>
                    <a:pt x="260" y="1106"/>
                    <a:pt x="43" y="1536"/>
                  </a:cubicBezTo>
                  <a:cubicBezTo>
                    <a:pt x="1" y="1620"/>
                    <a:pt x="35" y="1724"/>
                    <a:pt x="119" y="1766"/>
                  </a:cubicBezTo>
                  <a:cubicBezTo>
                    <a:pt x="132" y="1773"/>
                    <a:pt x="145" y="1778"/>
                    <a:pt x="157" y="1781"/>
                  </a:cubicBezTo>
                  <a:cubicBezTo>
                    <a:pt x="171" y="1784"/>
                    <a:pt x="184" y="1785"/>
                    <a:pt x="197" y="1785"/>
                  </a:cubicBezTo>
                  <a:cubicBezTo>
                    <a:pt x="261" y="1785"/>
                    <a:pt x="321" y="1750"/>
                    <a:pt x="350" y="1692"/>
                  </a:cubicBezTo>
                  <a:cubicBezTo>
                    <a:pt x="587" y="1223"/>
                    <a:pt x="732" y="714"/>
                    <a:pt x="777" y="190"/>
                  </a:cubicBezTo>
                  <a:cubicBezTo>
                    <a:pt x="785" y="94"/>
                    <a:pt x="715" y="10"/>
                    <a:pt x="619" y="1"/>
                  </a:cubicBezTo>
                  <a:cubicBezTo>
                    <a:pt x="615" y="1"/>
                    <a:pt x="610"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573950" y="3083575"/>
              <a:ext cx="13150" cy="12925"/>
            </a:xfrm>
            <a:custGeom>
              <a:avLst/>
              <a:gdLst/>
              <a:ahLst/>
              <a:cxnLst/>
              <a:rect l="l" t="t" r="r" b="b"/>
              <a:pathLst>
                <a:path w="526" h="517" extrusionOk="0">
                  <a:moveTo>
                    <a:pt x="332" y="0"/>
                  </a:moveTo>
                  <a:cubicBezTo>
                    <a:pt x="281" y="0"/>
                    <a:pt x="231" y="23"/>
                    <a:pt x="198" y="65"/>
                  </a:cubicBezTo>
                  <a:lnTo>
                    <a:pt x="60" y="237"/>
                  </a:lnTo>
                  <a:cubicBezTo>
                    <a:pt x="1" y="312"/>
                    <a:pt x="13" y="419"/>
                    <a:pt x="86" y="479"/>
                  </a:cubicBezTo>
                  <a:cubicBezTo>
                    <a:pt x="118" y="504"/>
                    <a:pt x="156" y="516"/>
                    <a:pt x="193" y="516"/>
                  </a:cubicBezTo>
                  <a:cubicBezTo>
                    <a:pt x="244" y="516"/>
                    <a:pt x="294" y="494"/>
                    <a:pt x="328" y="451"/>
                  </a:cubicBezTo>
                  <a:lnTo>
                    <a:pt x="465" y="281"/>
                  </a:lnTo>
                  <a:cubicBezTo>
                    <a:pt x="526" y="206"/>
                    <a:pt x="514" y="98"/>
                    <a:pt x="440" y="39"/>
                  </a:cubicBezTo>
                  <a:cubicBezTo>
                    <a:pt x="408" y="13"/>
                    <a:pt x="370" y="0"/>
                    <a:pt x="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577500" y="3106925"/>
              <a:ext cx="38350" cy="39050"/>
            </a:xfrm>
            <a:custGeom>
              <a:avLst/>
              <a:gdLst/>
              <a:ahLst/>
              <a:cxnLst/>
              <a:rect l="l" t="t" r="r" b="b"/>
              <a:pathLst>
                <a:path w="1534" h="1562" extrusionOk="0">
                  <a:moveTo>
                    <a:pt x="1299" y="0"/>
                  </a:moveTo>
                  <a:cubicBezTo>
                    <a:pt x="1254" y="0"/>
                    <a:pt x="1211" y="18"/>
                    <a:pt x="1179" y="52"/>
                  </a:cubicBezTo>
                  <a:lnTo>
                    <a:pt x="67" y="1160"/>
                  </a:lnTo>
                  <a:cubicBezTo>
                    <a:pt x="1" y="1227"/>
                    <a:pt x="1" y="1335"/>
                    <a:pt x="67" y="1403"/>
                  </a:cubicBezTo>
                  <a:cubicBezTo>
                    <a:pt x="89" y="1426"/>
                    <a:pt x="117" y="1441"/>
                    <a:pt x="148" y="1450"/>
                  </a:cubicBezTo>
                  <a:cubicBezTo>
                    <a:pt x="161" y="1453"/>
                    <a:pt x="175" y="1454"/>
                    <a:pt x="188" y="1454"/>
                  </a:cubicBezTo>
                  <a:cubicBezTo>
                    <a:pt x="233" y="1454"/>
                    <a:pt x="278" y="1436"/>
                    <a:pt x="310" y="1404"/>
                  </a:cubicBezTo>
                  <a:lnTo>
                    <a:pt x="1149" y="567"/>
                  </a:lnTo>
                  <a:lnTo>
                    <a:pt x="1149" y="567"/>
                  </a:lnTo>
                  <a:cubicBezTo>
                    <a:pt x="1139" y="827"/>
                    <a:pt x="1080" y="1084"/>
                    <a:pt x="976" y="1323"/>
                  </a:cubicBezTo>
                  <a:cubicBezTo>
                    <a:pt x="940" y="1409"/>
                    <a:pt x="979" y="1509"/>
                    <a:pt x="1065" y="1547"/>
                  </a:cubicBezTo>
                  <a:cubicBezTo>
                    <a:pt x="1087" y="1557"/>
                    <a:pt x="1111" y="1561"/>
                    <a:pt x="1134" y="1561"/>
                  </a:cubicBezTo>
                  <a:cubicBezTo>
                    <a:pt x="1199" y="1561"/>
                    <a:pt x="1261" y="1524"/>
                    <a:pt x="1290" y="1462"/>
                  </a:cubicBezTo>
                  <a:cubicBezTo>
                    <a:pt x="1472" y="1050"/>
                    <a:pt x="1533" y="595"/>
                    <a:pt x="1470" y="149"/>
                  </a:cubicBezTo>
                  <a:cubicBezTo>
                    <a:pt x="1462" y="84"/>
                    <a:pt x="1417" y="31"/>
                    <a:pt x="1355" y="10"/>
                  </a:cubicBezTo>
                  <a:cubicBezTo>
                    <a:pt x="1337" y="3"/>
                    <a:pt x="1318"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626725" y="3105525"/>
              <a:ext cx="40300" cy="11375"/>
            </a:xfrm>
            <a:custGeom>
              <a:avLst/>
              <a:gdLst/>
              <a:ahLst/>
              <a:cxnLst/>
              <a:rect l="l" t="t" r="r" b="b"/>
              <a:pathLst>
                <a:path w="1612" h="455" extrusionOk="0">
                  <a:moveTo>
                    <a:pt x="1431" y="0"/>
                  </a:moveTo>
                  <a:cubicBezTo>
                    <a:pt x="1426" y="0"/>
                    <a:pt x="1421" y="0"/>
                    <a:pt x="1415" y="1"/>
                  </a:cubicBezTo>
                  <a:lnTo>
                    <a:pt x="215" y="112"/>
                  </a:lnTo>
                  <a:cubicBezTo>
                    <a:pt x="22" y="130"/>
                    <a:pt x="1" y="403"/>
                    <a:pt x="189" y="450"/>
                  </a:cubicBezTo>
                  <a:cubicBezTo>
                    <a:pt x="203" y="453"/>
                    <a:pt x="218" y="455"/>
                    <a:pt x="232" y="455"/>
                  </a:cubicBezTo>
                  <a:cubicBezTo>
                    <a:pt x="237" y="455"/>
                    <a:pt x="241" y="454"/>
                    <a:pt x="246" y="454"/>
                  </a:cubicBezTo>
                  <a:lnTo>
                    <a:pt x="1448" y="343"/>
                  </a:lnTo>
                  <a:cubicBezTo>
                    <a:pt x="1542" y="334"/>
                    <a:pt x="1611" y="250"/>
                    <a:pt x="1603" y="156"/>
                  </a:cubicBezTo>
                  <a:cubicBezTo>
                    <a:pt x="1595" y="67"/>
                    <a:pt x="1519" y="0"/>
                    <a:pt x="1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637575" y="3123575"/>
              <a:ext cx="40000" cy="14000"/>
            </a:xfrm>
            <a:custGeom>
              <a:avLst/>
              <a:gdLst/>
              <a:ahLst/>
              <a:cxnLst/>
              <a:rect l="l" t="t" r="r" b="b"/>
              <a:pathLst>
                <a:path w="1600" h="560" extrusionOk="0">
                  <a:moveTo>
                    <a:pt x="1414" y="1"/>
                  </a:moveTo>
                  <a:cubicBezTo>
                    <a:pt x="1403" y="1"/>
                    <a:pt x="1393" y="2"/>
                    <a:pt x="1383" y="4"/>
                  </a:cubicBezTo>
                  <a:lnTo>
                    <a:pt x="158" y="218"/>
                  </a:lnTo>
                  <a:cubicBezTo>
                    <a:pt x="64" y="233"/>
                    <a:pt x="0" y="322"/>
                    <a:pt x="17" y="416"/>
                  </a:cubicBezTo>
                  <a:cubicBezTo>
                    <a:pt x="31" y="500"/>
                    <a:pt x="104" y="560"/>
                    <a:pt x="187" y="560"/>
                  </a:cubicBezTo>
                  <a:cubicBezTo>
                    <a:pt x="197" y="560"/>
                    <a:pt x="207" y="559"/>
                    <a:pt x="217" y="557"/>
                  </a:cubicBezTo>
                  <a:lnTo>
                    <a:pt x="1442" y="343"/>
                  </a:lnTo>
                  <a:cubicBezTo>
                    <a:pt x="1536" y="327"/>
                    <a:pt x="1599" y="237"/>
                    <a:pt x="1584" y="143"/>
                  </a:cubicBezTo>
                  <a:cubicBezTo>
                    <a:pt x="1569" y="59"/>
                    <a:pt x="1496" y="1"/>
                    <a:pt x="1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686525" y="3085975"/>
              <a:ext cx="86925" cy="63900"/>
            </a:xfrm>
            <a:custGeom>
              <a:avLst/>
              <a:gdLst/>
              <a:ahLst/>
              <a:cxnLst/>
              <a:rect l="l" t="t" r="r" b="b"/>
              <a:pathLst>
                <a:path w="3477" h="2556" extrusionOk="0">
                  <a:moveTo>
                    <a:pt x="598" y="1254"/>
                  </a:moveTo>
                  <a:cubicBezTo>
                    <a:pt x="621" y="1254"/>
                    <a:pt x="644" y="1257"/>
                    <a:pt x="666" y="1263"/>
                  </a:cubicBezTo>
                  <a:cubicBezTo>
                    <a:pt x="732" y="1280"/>
                    <a:pt x="805" y="1315"/>
                    <a:pt x="884" y="1354"/>
                  </a:cubicBezTo>
                  <a:lnTo>
                    <a:pt x="1529" y="1684"/>
                  </a:lnTo>
                  <a:cubicBezTo>
                    <a:pt x="1481" y="1716"/>
                    <a:pt x="1432" y="1747"/>
                    <a:pt x="1380" y="1777"/>
                  </a:cubicBezTo>
                  <a:cubicBezTo>
                    <a:pt x="1219" y="1868"/>
                    <a:pt x="1020" y="1940"/>
                    <a:pt x="835" y="1940"/>
                  </a:cubicBezTo>
                  <a:cubicBezTo>
                    <a:pt x="720" y="1940"/>
                    <a:pt x="610" y="1912"/>
                    <a:pt x="520" y="1844"/>
                  </a:cubicBezTo>
                  <a:cubicBezTo>
                    <a:pt x="417" y="1767"/>
                    <a:pt x="369" y="1592"/>
                    <a:pt x="407" y="1436"/>
                  </a:cubicBezTo>
                  <a:cubicBezTo>
                    <a:pt x="421" y="1375"/>
                    <a:pt x="461" y="1273"/>
                    <a:pt x="560" y="1257"/>
                  </a:cubicBezTo>
                  <a:cubicBezTo>
                    <a:pt x="573" y="1255"/>
                    <a:pt x="586" y="1254"/>
                    <a:pt x="598" y="1254"/>
                  </a:cubicBezTo>
                  <a:close/>
                  <a:moveTo>
                    <a:pt x="2618" y="0"/>
                  </a:moveTo>
                  <a:cubicBezTo>
                    <a:pt x="2534" y="0"/>
                    <a:pt x="2461" y="62"/>
                    <a:pt x="2448" y="148"/>
                  </a:cubicBezTo>
                  <a:cubicBezTo>
                    <a:pt x="2386" y="638"/>
                    <a:pt x="2162" y="1092"/>
                    <a:pt x="1815" y="1443"/>
                  </a:cubicBezTo>
                  <a:lnTo>
                    <a:pt x="1039" y="1047"/>
                  </a:lnTo>
                  <a:cubicBezTo>
                    <a:pt x="922" y="987"/>
                    <a:pt x="768" y="909"/>
                    <a:pt x="595" y="909"/>
                  </a:cubicBezTo>
                  <a:cubicBezTo>
                    <a:pt x="566" y="909"/>
                    <a:pt x="536" y="912"/>
                    <a:pt x="506" y="917"/>
                  </a:cubicBezTo>
                  <a:cubicBezTo>
                    <a:pt x="293" y="952"/>
                    <a:pt x="131" y="1115"/>
                    <a:pt x="72" y="1353"/>
                  </a:cubicBezTo>
                  <a:cubicBezTo>
                    <a:pt x="0" y="1644"/>
                    <a:pt x="99" y="1960"/>
                    <a:pt x="313" y="2119"/>
                  </a:cubicBezTo>
                  <a:cubicBezTo>
                    <a:pt x="401" y="2186"/>
                    <a:pt x="503" y="2233"/>
                    <a:pt x="611" y="2259"/>
                  </a:cubicBezTo>
                  <a:cubicBezTo>
                    <a:pt x="683" y="2276"/>
                    <a:pt x="758" y="2285"/>
                    <a:pt x="836" y="2285"/>
                  </a:cubicBezTo>
                  <a:cubicBezTo>
                    <a:pt x="1060" y="2285"/>
                    <a:pt x="1306" y="2215"/>
                    <a:pt x="1551" y="2075"/>
                  </a:cubicBezTo>
                  <a:cubicBezTo>
                    <a:pt x="1663" y="2012"/>
                    <a:pt x="1770" y="1938"/>
                    <a:pt x="1869" y="1857"/>
                  </a:cubicBezTo>
                  <a:lnTo>
                    <a:pt x="3208" y="2538"/>
                  </a:lnTo>
                  <a:cubicBezTo>
                    <a:pt x="3232" y="2550"/>
                    <a:pt x="3257" y="2555"/>
                    <a:pt x="3282" y="2555"/>
                  </a:cubicBezTo>
                  <a:cubicBezTo>
                    <a:pt x="3345" y="2555"/>
                    <a:pt x="3404" y="2520"/>
                    <a:pt x="3435" y="2461"/>
                  </a:cubicBezTo>
                  <a:cubicBezTo>
                    <a:pt x="3477" y="2378"/>
                    <a:pt x="3446" y="2276"/>
                    <a:pt x="3364" y="2233"/>
                  </a:cubicBezTo>
                  <a:lnTo>
                    <a:pt x="2134" y="1606"/>
                  </a:lnTo>
                  <a:cubicBezTo>
                    <a:pt x="2493" y="1212"/>
                    <a:pt x="2722" y="718"/>
                    <a:pt x="2790" y="190"/>
                  </a:cubicBezTo>
                  <a:cubicBezTo>
                    <a:pt x="2798" y="96"/>
                    <a:pt x="2732" y="13"/>
                    <a:pt x="2639" y="2"/>
                  </a:cubicBezTo>
                  <a:cubicBezTo>
                    <a:pt x="2632" y="1"/>
                    <a:pt x="2625" y="0"/>
                    <a:pt x="2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659675" y="3163625"/>
              <a:ext cx="105225" cy="21250"/>
            </a:xfrm>
            <a:custGeom>
              <a:avLst/>
              <a:gdLst/>
              <a:ahLst/>
              <a:cxnLst/>
              <a:rect l="l" t="t" r="r" b="b"/>
              <a:pathLst>
                <a:path w="4209" h="850" extrusionOk="0">
                  <a:moveTo>
                    <a:pt x="4027" y="1"/>
                  </a:moveTo>
                  <a:cubicBezTo>
                    <a:pt x="4019" y="1"/>
                    <a:pt x="4011" y="1"/>
                    <a:pt x="4003" y="2"/>
                  </a:cubicBezTo>
                  <a:lnTo>
                    <a:pt x="203" y="507"/>
                  </a:lnTo>
                  <a:cubicBezTo>
                    <a:pt x="14" y="533"/>
                    <a:pt x="0" y="800"/>
                    <a:pt x="185" y="845"/>
                  </a:cubicBezTo>
                  <a:cubicBezTo>
                    <a:pt x="198" y="848"/>
                    <a:pt x="212" y="850"/>
                    <a:pt x="226" y="850"/>
                  </a:cubicBezTo>
                  <a:cubicBezTo>
                    <a:pt x="233" y="850"/>
                    <a:pt x="241" y="849"/>
                    <a:pt x="248" y="848"/>
                  </a:cubicBezTo>
                  <a:lnTo>
                    <a:pt x="4048" y="344"/>
                  </a:lnTo>
                  <a:cubicBezTo>
                    <a:pt x="4143" y="331"/>
                    <a:pt x="4209" y="244"/>
                    <a:pt x="4196" y="150"/>
                  </a:cubicBezTo>
                  <a:cubicBezTo>
                    <a:pt x="4185" y="63"/>
                    <a:pt x="4111" y="1"/>
                    <a:pt x="4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671800" y="3203025"/>
              <a:ext cx="12000" cy="67925"/>
            </a:xfrm>
            <a:custGeom>
              <a:avLst/>
              <a:gdLst/>
              <a:ahLst/>
              <a:cxnLst/>
              <a:rect l="l" t="t" r="r" b="b"/>
              <a:pathLst>
                <a:path w="480" h="2717" extrusionOk="0">
                  <a:moveTo>
                    <a:pt x="184" y="1"/>
                  </a:moveTo>
                  <a:cubicBezTo>
                    <a:pt x="176" y="1"/>
                    <a:pt x="168" y="2"/>
                    <a:pt x="160" y="3"/>
                  </a:cubicBezTo>
                  <a:cubicBezTo>
                    <a:pt x="66" y="17"/>
                    <a:pt x="1" y="103"/>
                    <a:pt x="14" y="197"/>
                  </a:cubicBezTo>
                  <a:cubicBezTo>
                    <a:pt x="125" y="970"/>
                    <a:pt x="135" y="1754"/>
                    <a:pt x="46" y="2529"/>
                  </a:cubicBezTo>
                  <a:cubicBezTo>
                    <a:pt x="38" y="2622"/>
                    <a:pt x="105" y="2705"/>
                    <a:pt x="198" y="2715"/>
                  </a:cubicBezTo>
                  <a:cubicBezTo>
                    <a:pt x="205" y="2716"/>
                    <a:pt x="212" y="2716"/>
                    <a:pt x="219" y="2716"/>
                  </a:cubicBezTo>
                  <a:cubicBezTo>
                    <a:pt x="303" y="2716"/>
                    <a:pt x="376" y="2653"/>
                    <a:pt x="388" y="2567"/>
                  </a:cubicBezTo>
                  <a:cubicBezTo>
                    <a:pt x="479" y="1763"/>
                    <a:pt x="468" y="950"/>
                    <a:pt x="354" y="149"/>
                  </a:cubicBezTo>
                  <a:cubicBezTo>
                    <a:pt x="343" y="63"/>
                    <a:pt x="268"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674175" y="3185375"/>
              <a:ext cx="52825" cy="70675"/>
            </a:xfrm>
            <a:custGeom>
              <a:avLst/>
              <a:gdLst/>
              <a:ahLst/>
              <a:cxnLst/>
              <a:rect l="l" t="t" r="r" b="b"/>
              <a:pathLst>
                <a:path w="2113" h="2827" extrusionOk="0">
                  <a:moveTo>
                    <a:pt x="1012" y="0"/>
                  </a:moveTo>
                  <a:cubicBezTo>
                    <a:pt x="717" y="0"/>
                    <a:pt x="422" y="48"/>
                    <a:pt x="140" y="144"/>
                  </a:cubicBezTo>
                  <a:cubicBezTo>
                    <a:pt x="49" y="175"/>
                    <a:pt x="0" y="272"/>
                    <a:pt x="31" y="362"/>
                  </a:cubicBezTo>
                  <a:cubicBezTo>
                    <a:pt x="56" y="434"/>
                    <a:pt x="123" y="480"/>
                    <a:pt x="194" y="480"/>
                  </a:cubicBezTo>
                  <a:cubicBezTo>
                    <a:pt x="212" y="480"/>
                    <a:pt x="231" y="477"/>
                    <a:pt x="249" y="471"/>
                  </a:cubicBezTo>
                  <a:cubicBezTo>
                    <a:pt x="497" y="387"/>
                    <a:pt x="755" y="345"/>
                    <a:pt x="1013" y="345"/>
                  </a:cubicBezTo>
                  <a:cubicBezTo>
                    <a:pt x="1244" y="345"/>
                    <a:pt x="1475" y="378"/>
                    <a:pt x="1699" y="445"/>
                  </a:cubicBezTo>
                  <a:lnTo>
                    <a:pt x="1228" y="1770"/>
                  </a:lnTo>
                  <a:cubicBezTo>
                    <a:pt x="1123" y="2061"/>
                    <a:pt x="953" y="2451"/>
                    <a:pt x="674" y="2483"/>
                  </a:cubicBezTo>
                  <a:cubicBezTo>
                    <a:pt x="484" y="2506"/>
                    <a:pt x="468" y="2776"/>
                    <a:pt x="653" y="2821"/>
                  </a:cubicBezTo>
                  <a:cubicBezTo>
                    <a:pt x="666" y="2825"/>
                    <a:pt x="680" y="2827"/>
                    <a:pt x="694" y="2827"/>
                  </a:cubicBezTo>
                  <a:cubicBezTo>
                    <a:pt x="701" y="2827"/>
                    <a:pt x="708" y="2826"/>
                    <a:pt x="715" y="2826"/>
                  </a:cubicBezTo>
                  <a:cubicBezTo>
                    <a:pt x="1184" y="2771"/>
                    <a:pt x="1418" y="2263"/>
                    <a:pt x="1551" y="1885"/>
                  </a:cubicBezTo>
                  <a:lnTo>
                    <a:pt x="2082" y="397"/>
                  </a:lnTo>
                  <a:cubicBezTo>
                    <a:pt x="2113" y="309"/>
                    <a:pt x="2068" y="212"/>
                    <a:pt x="1981" y="179"/>
                  </a:cubicBezTo>
                  <a:cubicBezTo>
                    <a:pt x="1669" y="60"/>
                    <a:pt x="1341"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458275" y="3223725"/>
              <a:ext cx="52775" cy="53600"/>
            </a:xfrm>
            <a:custGeom>
              <a:avLst/>
              <a:gdLst/>
              <a:ahLst/>
              <a:cxnLst/>
              <a:rect l="l" t="t" r="r" b="b"/>
              <a:pathLst>
                <a:path w="2111" h="2144" extrusionOk="0">
                  <a:moveTo>
                    <a:pt x="1151" y="346"/>
                  </a:moveTo>
                  <a:cubicBezTo>
                    <a:pt x="1216" y="346"/>
                    <a:pt x="1281" y="353"/>
                    <a:pt x="1345" y="370"/>
                  </a:cubicBezTo>
                  <a:cubicBezTo>
                    <a:pt x="1487" y="403"/>
                    <a:pt x="1618" y="475"/>
                    <a:pt x="1724" y="578"/>
                  </a:cubicBezTo>
                  <a:cubicBezTo>
                    <a:pt x="1537" y="678"/>
                    <a:pt x="1394" y="831"/>
                    <a:pt x="1254" y="980"/>
                  </a:cubicBezTo>
                  <a:cubicBezTo>
                    <a:pt x="1182" y="1061"/>
                    <a:pt x="1106" y="1138"/>
                    <a:pt x="1026" y="1210"/>
                  </a:cubicBezTo>
                  <a:cubicBezTo>
                    <a:pt x="909" y="1309"/>
                    <a:pt x="743" y="1371"/>
                    <a:pt x="605" y="1371"/>
                  </a:cubicBezTo>
                  <a:cubicBezTo>
                    <a:pt x="580" y="1371"/>
                    <a:pt x="556" y="1369"/>
                    <a:pt x="533" y="1365"/>
                  </a:cubicBezTo>
                  <a:cubicBezTo>
                    <a:pt x="460" y="1348"/>
                    <a:pt x="413" y="1317"/>
                    <a:pt x="385" y="1262"/>
                  </a:cubicBezTo>
                  <a:cubicBezTo>
                    <a:pt x="358" y="1213"/>
                    <a:pt x="351" y="1144"/>
                    <a:pt x="361" y="1056"/>
                  </a:cubicBezTo>
                  <a:cubicBezTo>
                    <a:pt x="394" y="755"/>
                    <a:pt x="617" y="479"/>
                    <a:pt x="905" y="385"/>
                  </a:cubicBezTo>
                  <a:lnTo>
                    <a:pt x="905" y="384"/>
                  </a:lnTo>
                  <a:cubicBezTo>
                    <a:pt x="984" y="358"/>
                    <a:pt x="1067" y="346"/>
                    <a:pt x="1151" y="346"/>
                  </a:cubicBezTo>
                  <a:close/>
                  <a:moveTo>
                    <a:pt x="1150" y="1"/>
                  </a:moveTo>
                  <a:cubicBezTo>
                    <a:pt x="1031" y="1"/>
                    <a:pt x="912" y="19"/>
                    <a:pt x="798" y="57"/>
                  </a:cubicBezTo>
                  <a:cubicBezTo>
                    <a:pt x="375" y="201"/>
                    <a:pt x="73" y="574"/>
                    <a:pt x="19" y="1017"/>
                  </a:cubicBezTo>
                  <a:cubicBezTo>
                    <a:pt x="1" y="1176"/>
                    <a:pt x="22" y="1311"/>
                    <a:pt x="81" y="1422"/>
                  </a:cubicBezTo>
                  <a:cubicBezTo>
                    <a:pt x="160" y="1569"/>
                    <a:pt x="302" y="1673"/>
                    <a:pt x="468" y="1701"/>
                  </a:cubicBezTo>
                  <a:cubicBezTo>
                    <a:pt x="512" y="1710"/>
                    <a:pt x="557" y="1714"/>
                    <a:pt x="604" y="1714"/>
                  </a:cubicBezTo>
                  <a:cubicBezTo>
                    <a:pt x="824" y="1714"/>
                    <a:pt x="1069" y="1624"/>
                    <a:pt x="1248" y="1470"/>
                  </a:cubicBezTo>
                  <a:cubicBezTo>
                    <a:pt x="1290" y="1435"/>
                    <a:pt x="1331" y="1396"/>
                    <a:pt x="1370" y="1356"/>
                  </a:cubicBezTo>
                  <a:lnTo>
                    <a:pt x="1370" y="1356"/>
                  </a:lnTo>
                  <a:cubicBezTo>
                    <a:pt x="1294" y="1543"/>
                    <a:pt x="1232" y="1735"/>
                    <a:pt x="1183" y="1929"/>
                  </a:cubicBezTo>
                  <a:cubicBezTo>
                    <a:pt x="1161" y="2022"/>
                    <a:pt x="1216" y="2115"/>
                    <a:pt x="1308" y="2139"/>
                  </a:cubicBezTo>
                  <a:lnTo>
                    <a:pt x="1310" y="2139"/>
                  </a:lnTo>
                  <a:cubicBezTo>
                    <a:pt x="1323" y="2142"/>
                    <a:pt x="1336" y="2143"/>
                    <a:pt x="1349" y="2143"/>
                  </a:cubicBezTo>
                  <a:cubicBezTo>
                    <a:pt x="1427" y="2143"/>
                    <a:pt x="1498" y="2092"/>
                    <a:pt x="1517" y="2014"/>
                  </a:cubicBezTo>
                  <a:cubicBezTo>
                    <a:pt x="1628" y="1570"/>
                    <a:pt x="1815" y="1151"/>
                    <a:pt x="2069" y="772"/>
                  </a:cubicBezTo>
                  <a:cubicBezTo>
                    <a:pt x="2111" y="712"/>
                    <a:pt x="2108" y="630"/>
                    <a:pt x="2063" y="572"/>
                  </a:cubicBezTo>
                  <a:cubicBezTo>
                    <a:pt x="2053" y="560"/>
                    <a:pt x="2042" y="548"/>
                    <a:pt x="2029" y="538"/>
                  </a:cubicBezTo>
                  <a:cubicBezTo>
                    <a:pt x="2052" y="478"/>
                    <a:pt x="2039" y="408"/>
                    <a:pt x="1994" y="361"/>
                  </a:cubicBezTo>
                  <a:cubicBezTo>
                    <a:pt x="1777" y="128"/>
                    <a:pt x="1464" y="1"/>
                    <a:pt x="1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15750" y="3189725"/>
              <a:ext cx="53300" cy="69875"/>
            </a:xfrm>
            <a:custGeom>
              <a:avLst/>
              <a:gdLst/>
              <a:ahLst/>
              <a:cxnLst/>
              <a:rect l="l" t="t" r="r" b="b"/>
              <a:pathLst>
                <a:path w="2132" h="2795" extrusionOk="0">
                  <a:moveTo>
                    <a:pt x="1355" y="0"/>
                  </a:moveTo>
                  <a:cubicBezTo>
                    <a:pt x="1133" y="0"/>
                    <a:pt x="919" y="69"/>
                    <a:pt x="739" y="126"/>
                  </a:cubicBezTo>
                  <a:cubicBezTo>
                    <a:pt x="646" y="155"/>
                    <a:pt x="594" y="252"/>
                    <a:pt x="624" y="345"/>
                  </a:cubicBezTo>
                  <a:cubicBezTo>
                    <a:pt x="647" y="417"/>
                    <a:pt x="715" y="464"/>
                    <a:pt x="788" y="464"/>
                  </a:cubicBezTo>
                  <a:cubicBezTo>
                    <a:pt x="807" y="464"/>
                    <a:pt x="826" y="461"/>
                    <a:pt x="845" y="454"/>
                  </a:cubicBezTo>
                  <a:cubicBezTo>
                    <a:pt x="1007" y="402"/>
                    <a:pt x="1185" y="344"/>
                    <a:pt x="1353" y="344"/>
                  </a:cubicBezTo>
                  <a:cubicBezTo>
                    <a:pt x="1401" y="344"/>
                    <a:pt x="1449" y="349"/>
                    <a:pt x="1495" y="360"/>
                  </a:cubicBezTo>
                  <a:lnTo>
                    <a:pt x="1497" y="360"/>
                  </a:lnTo>
                  <a:cubicBezTo>
                    <a:pt x="1597" y="385"/>
                    <a:pt x="1682" y="450"/>
                    <a:pt x="1736" y="537"/>
                  </a:cubicBezTo>
                  <a:cubicBezTo>
                    <a:pt x="1765" y="584"/>
                    <a:pt x="1774" y="640"/>
                    <a:pt x="1760" y="694"/>
                  </a:cubicBezTo>
                  <a:cubicBezTo>
                    <a:pt x="1743" y="749"/>
                    <a:pt x="1698" y="803"/>
                    <a:pt x="1646" y="865"/>
                  </a:cubicBezTo>
                  <a:cubicBezTo>
                    <a:pt x="1588" y="930"/>
                    <a:pt x="1537" y="1002"/>
                    <a:pt x="1497" y="1078"/>
                  </a:cubicBezTo>
                  <a:cubicBezTo>
                    <a:pt x="1442" y="1192"/>
                    <a:pt x="1426" y="1312"/>
                    <a:pt x="1414" y="1417"/>
                  </a:cubicBezTo>
                  <a:cubicBezTo>
                    <a:pt x="1407" y="1465"/>
                    <a:pt x="1401" y="1511"/>
                    <a:pt x="1391" y="1558"/>
                  </a:cubicBezTo>
                  <a:cubicBezTo>
                    <a:pt x="1283" y="2051"/>
                    <a:pt x="697" y="2290"/>
                    <a:pt x="138" y="2459"/>
                  </a:cubicBezTo>
                  <a:cubicBezTo>
                    <a:pt x="50" y="2488"/>
                    <a:pt x="0" y="2583"/>
                    <a:pt x="29" y="2673"/>
                  </a:cubicBezTo>
                  <a:cubicBezTo>
                    <a:pt x="51" y="2746"/>
                    <a:pt x="118" y="2794"/>
                    <a:pt x="192" y="2794"/>
                  </a:cubicBezTo>
                  <a:cubicBezTo>
                    <a:pt x="207" y="2794"/>
                    <a:pt x="223" y="2792"/>
                    <a:pt x="238" y="2788"/>
                  </a:cubicBezTo>
                  <a:cubicBezTo>
                    <a:pt x="855" y="2602"/>
                    <a:pt x="1580" y="2302"/>
                    <a:pt x="1727" y="1631"/>
                  </a:cubicBezTo>
                  <a:cubicBezTo>
                    <a:pt x="1740" y="1575"/>
                    <a:pt x="1747" y="1517"/>
                    <a:pt x="1754" y="1461"/>
                  </a:cubicBezTo>
                  <a:cubicBezTo>
                    <a:pt x="1765" y="1373"/>
                    <a:pt x="1775" y="1292"/>
                    <a:pt x="1806" y="1230"/>
                  </a:cubicBezTo>
                  <a:cubicBezTo>
                    <a:pt x="1836" y="1178"/>
                    <a:pt x="1870" y="1130"/>
                    <a:pt x="1910" y="1086"/>
                  </a:cubicBezTo>
                  <a:cubicBezTo>
                    <a:pt x="1977" y="1006"/>
                    <a:pt x="2053" y="916"/>
                    <a:pt x="2089" y="795"/>
                  </a:cubicBezTo>
                  <a:cubicBezTo>
                    <a:pt x="2131" y="650"/>
                    <a:pt x="2112" y="495"/>
                    <a:pt x="2034" y="367"/>
                  </a:cubicBezTo>
                  <a:cubicBezTo>
                    <a:pt x="1933" y="197"/>
                    <a:pt x="1770" y="74"/>
                    <a:pt x="1578" y="25"/>
                  </a:cubicBezTo>
                  <a:lnTo>
                    <a:pt x="1574" y="25"/>
                  </a:lnTo>
                  <a:cubicBezTo>
                    <a:pt x="1501" y="8"/>
                    <a:pt x="1427"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34300" y="3258675"/>
              <a:ext cx="43750" cy="52425"/>
            </a:xfrm>
            <a:custGeom>
              <a:avLst/>
              <a:gdLst/>
              <a:ahLst/>
              <a:cxnLst/>
              <a:rect l="l" t="t" r="r" b="b"/>
              <a:pathLst>
                <a:path w="1750" h="2097" extrusionOk="0">
                  <a:moveTo>
                    <a:pt x="1002" y="0"/>
                  </a:moveTo>
                  <a:cubicBezTo>
                    <a:pt x="918" y="0"/>
                    <a:pt x="850" y="47"/>
                    <a:pt x="829" y="127"/>
                  </a:cubicBezTo>
                  <a:cubicBezTo>
                    <a:pt x="776" y="333"/>
                    <a:pt x="735" y="542"/>
                    <a:pt x="701" y="752"/>
                  </a:cubicBezTo>
                  <a:cubicBezTo>
                    <a:pt x="553" y="699"/>
                    <a:pt x="410" y="638"/>
                    <a:pt x="269" y="571"/>
                  </a:cubicBezTo>
                  <a:cubicBezTo>
                    <a:pt x="245" y="559"/>
                    <a:pt x="220" y="554"/>
                    <a:pt x="195" y="554"/>
                  </a:cubicBezTo>
                  <a:cubicBezTo>
                    <a:pt x="132" y="554"/>
                    <a:pt x="71" y="589"/>
                    <a:pt x="41" y="649"/>
                  </a:cubicBezTo>
                  <a:cubicBezTo>
                    <a:pt x="0" y="734"/>
                    <a:pt x="33" y="835"/>
                    <a:pt x="117" y="879"/>
                  </a:cubicBezTo>
                  <a:cubicBezTo>
                    <a:pt x="290" y="963"/>
                    <a:pt x="469" y="1038"/>
                    <a:pt x="652" y="1100"/>
                  </a:cubicBezTo>
                  <a:cubicBezTo>
                    <a:pt x="621" y="1374"/>
                    <a:pt x="605" y="1650"/>
                    <a:pt x="608" y="1926"/>
                  </a:cubicBezTo>
                  <a:cubicBezTo>
                    <a:pt x="608" y="2021"/>
                    <a:pt x="684" y="2096"/>
                    <a:pt x="779" y="2096"/>
                  </a:cubicBezTo>
                  <a:cubicBezTo>
                    <a:pt x="780" y="2096"/>
                    <a:pt x="781" y="2096"/>
                    <a:pt x="781" y="2096"/>
                  </a:cubicBezTo>
                  <a:cubicBezTo>
                    <a:pt x="876" y="2096"/>
                    <a:pt x="952" y="2018"/>
                    <a:pt x="952" y="1923"/>
                  </a:cubicBezTo>
                  <a:cubicBezTo>
                    <a:pt x="950" y="1683"/>
                    <a:pt x="963" y="1440"/>
                    <a:pt x="988" y="1201"/>
                  </a:cubicBezTo>
                  <a:cubicBezTo>
                    <a:pt x="1016" y="1208"/>
                    <a:pt x="1043" y="1218"/>
                    <a:pt x="1071" y="1226"/>
                  </a:cubicBezTo>
                  <a:cubicBezTo>
                    <a:pt x="1228" y="1264"/>
                    <a:pt x="1385" y="1294"/>
                    <a:pt x="1544" y="1315"/>
                  </a:cubicBezTo>
                  <a:cubicBezTo>
                    <a:pt x="1552" y="1316"/>
                    <a:pt x="1560" y="1317"/>
                    <a:pt x="1567" y="1317"/>
                  </a:cubicBezTo>
                  <a:cubicBezTo>
                    <a:pt x="1652" y="1317"/>
                    <a:pt x="1725" y="1254"/>
                    <a:pt x="1737" y="1167"/>
                  </a:cubicBezTo>
                  <a:cubicBezTo>
                    <a:pt x="1750" y="1073"/>
                    <a:pt x="1684" y="986"/>
                    <a:pt x="1589" y="973"/>
                  </a:cubicBezTo>
                  <a:cubicBezTo>
                    <a:pt x="1402" y="948"/>
                    <a:pt x="1215" y="908"/>
                    <a:pt x="1033" y="858"/>
                  </a:cubicBezTo>
                  <a:cubicBezTo>
                    <a:pt x="1066" y="641"/>
                    <a:pt x="1108" y="426"/>
                    <a:pt x="1163" y="213"/>
                  </a:cubicBezTo>
                  <a:cubicBezTo>
                    <a:pt x="1187" y="122"/>
                    <a:pt x="1132" y="29"/>
                    <a:pt x="1039" y="3"/>
                  </a:cubicBezTo>
                  <a:cubicBezTo>
                    <a:pt x="1026" y="1"/>
                    <a:pt x="1014" y="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84750" y="3223450"/>
              <a:ext cx="73925" cy="93775"/>
            </a:xfrm>
            <a:custGeom>
              <a:avLst/>
              <a:gdLst/>
              <a:ahLst/>
              <a:cxnLst/>
              <a:rect l="l" t="t" r="r" b="b"/>
              <a:pathLst>
                <a:path w="2957" h="3751" extrusionOk="0">
                  <a:moveTo>
                    <a:pt x="1617" y="0"/>
                  </a:moveTo>
                  <a:cubicBezTo>
                    <a:pt x="1454" y="0"/>
                    <a:pt x="1291" y="19"/>
                    <a:pt x="1131" y="57"/>
                  </a:cubicBezTo>
                  <a:cubicBezTo>
                    <a:pt x="1042" y="82"/>
                    <a:pt x="989" y="174"/>
                    <a:pt x="1010" y="262"/>
                  </a:cubicBezTo>
                  <a:cubicBezTo>
                    <a:pt x="1030" y="341"/>
                    <a:pt x="1100" y="395"/>
                    <a:pt x="1178" y="395"/>
                  </a:cubicBezTo>
                  <a:cubicBezTo>
                    <a:pt x="1189" y="395"/>
                    <a:pt x="1200" y="394"/>
                    <a:pt x="1211" y="392"/>
                  </a:cubicBezTo>
                  <a:cubicBezTo>
                    <a:pt x="1346" y="360"/>
                    <a:pt x="1483" y="344"/>
                    <a:pt x="1619" y="344"/>
                  </a:cubicBezTo>
                  <a:cubicBezTo>
                    <a:pt x="1831" y="344"/>
                    <a:pt x="2043" y="382"/>
                    <a:pt x="2243" y="459"/>
                  </a:cubicBezTo>
                  <a:cubicBezTo>
                    <a:pt x="2384" y="513"/>
                    <a:pt x="2469" y="575"/>
                    <a:pt x="2507" y="647"/>
                  </a:cubicBezTo>
                  <a:cubicBezTo>
                    <a:pt x="2589" y="807"/>
                    <a:pt x="2437" y="1039"/>
                    <a:pt x="2268" y="1203"/>
                  </a:cubicBezTo>
                  <a:lnTo>
                    <a:pt x="2226" y="1243"/>
                  </a:lnTo>
                  <a:cubicBezTo>
                    <a:pt x="2018" y="1443"/>
                    <a:pt x="1757" y="1692"/>
                    <a:pt x="1764" y="2036"/>
                  </a:cubicBezTo>
                  <a:cubicBezTo>
                    <a:pt x="1769" y="2109"/>
                    <a:pt x="1780" y="2184"/>
                    <a:pt x="1798" y="2255"/>
                  </a:cubicBezTo>
                  <a:cubicBezTo>
                    <a:pt x="1808" y="2298"/>
                    <a:pt x="1816" y="2341"/>
                    <a:pt x="1822" y="2384"/>
                  </a:cubicBezTo>
                  <a:cubicBezTo>
                    <a:pt x="1842" y="2621"/>
                    <a:pt x="1636" y="2840"/>
                    <a:pt x="1422" y="2932"/>
                  </a:cubicBezTo>
                  <a:cubicBezTo>
                    <a:pt x="1198" y="3030"/>
                    <a:pt x="939" y="3041"/>
                    <a:pt x="683" y="3041"/>
                  </a:cubicBezTo>
                  <a:cubicBezTo>
                    <a:pt x="983" y="2406"/>
                    <a:pt x="1177" y="1726"/>
                    <a:pt x="1260" y="1028"/>
                  </a:cubicBezTo>
                  <a:cubicBezTo>
                    <a:pt x="1276" y="896"/>
                    <a:pt x="1218" y="716"/>
                    <a:pt x="1094" y="644"/>
                  </a:cubicBezTo>
                  <a:cubicBezTo>
                    <a:pt x="1059" y="624"/>
                    <a:pt x="1019" y="614"/>
                    <a:pt x="979" y="614"/>
                  </a:cubicBezTo>
                  <a:cubicBezTo>
                    <a:pt x="927" y="614"/>
                    <a:pt x="875" y="631"/>
                    <a:pt x="832" y="665"/>
                  </a:cubicBezTo>
                  <a:cubicBezTo>
                    <a:pt x="710" y="759"/>
                    <a:pt x="765" y="955"/>
                    <a:pt x="918" y="972"/>
                  </a:cubicBezTo>
                  <a:cubicBezTo>
                    <a:pt x="918" y="977"/>
                    <a:pt x="918" y="983"/>
                    <a:pt x="918" y="989"/>
                  </a:cubicBezTo>
                  <a:cubicBezTo>
                    <a:pt x="813" y="1874"/>
                    <a:pt x="517" y="2727"/>
                    <a:pt x="51" y="3487"/>
                  </a:cubicBezTo>
                  <a:cubicBezTo>
                    <a:pt x="1" y="3569"/>
                    <a:pt x="26" y="3676"/>
                    <a:pt x="109" y="3725"/>
                  </a:cubicBezTo>
                  <a:cubicBezTo>
                    <a:pt x="123" y="3735"/>
                    <a:pt x="140" y="3742"/>
                    <a:pt x="158" y="3746"/>
                  </a:cubicBezTo>
                  <a:cubicBezTo>
                    <a:pt x="171" y="3749"/>
                    <a:pt x="185" y="3751"/>
                    <a:pt x="198" y="3751"/>
                  </a:cubicBezTo>
                  <a:cubicBezTo>
                    <a:pt x="256" y="3751"/>
                    <a:pt x="313" y="3720"/>
                    <a:pt x="345" y="3669"/>
                  </a:cubicBezTo>
                  <a:cubicBezTo>
                    <a:pt x="405" y="3573"/>
                    <a:pt x="452" y="3470"/>
                    <a:pt x="506" y="3372"/>
                  </a:cubicBezTo>
                  <a:cubicBezTo>
                    <a:pt x="522" y="3382"/>
                    <a:pt x="540" y="3386"/>
                    <a:pt x="559" y="3386"/>
                  </a:cubicBezTo>
                  <a:cubicBezTo>
                    <a:pt x="561" y="3386"/>
                    <a:pt x="564" y="3386"/>
                    <a:pt x="566" y="3386"/>
                  </a:cubicBezTo>
                  <a:cubicBezTo>
                    <a:pt x="600" y="3386"/>
                    <a:pt x="635" y="3386"/>
                    <a:pt x="670" y="3386"/>
                  </a:cubicBezTo>
                  <a:cubicBezTo>
                    <a:pt x="957" y="3386"/>
                    <a:pt x="1270" y="3375"/>
                    <a:pt x="1559" y="3248"/>
                  </a:cubicBezTo>
                  <a:cubicBezTo>
                    <a:pt x="1875" y="3111"/>
                    <a:pt x="2199" y="2773"/>
                    <a:pt x="2164" y="2355"/>
                  </a:cubicBezTo>
                  <a:cubicBezTo>
                    <a:pt x="2157" y="2296"/>
                    <a:pt x="2147" y="2239"/>
                    <a:pt x="2133" y="2181"/>
                  </a:cubicBezTo>
                  <a:cubicBezTo>
                    <a:pt x="2119" y="2132"/>
                    <a:pt x="2111" y="2081"/>
                    <a:pt x="2108" y="2030"/>
                  </a:cubicBezTo>
                  <a:cubicBezTo>
                    <a:pt x="2104" y="1836"/>
                    <a:pt x="2286" y="1661"/>
                    <a:pt x="2462" y="1493"/>
                  </a:cubicBezTo>
                  <a:lnTo>
                    <a:pt x="2506" y="1450"/>
                  </a:lnTo>
                  <a:cubicBezTo>
                    <a:pt x="2845" y="1122"/>
                    <a:pt x="2956" y="773"/>
                    <a:pt x="2813" y="490"/>
                  </a:cubicBezTo>
                  <a:cubicBezTo>
                    <a:pt x="2735" y="340"/>
                    <a:pt x="2591" y="224"/>
                    <a:pt x="2367" y="138"/>
                  </a:cubicBezTo>
                  <a:cubicBezTo>
                    <a:pt x="2126" y="47"/>
                    <a:pt x="1872" y="0"/>
                    <a:pt x="1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6">
    <p:spTree>
      <p:nvGrpSpPr>
        <p:cNvPr id="1" name="Shape 631"/>
        <p:cNvGrpSpPr/>
        <p:nvPr/>
      </p:nvGrpSpPr>
      <p:grpSpPr>
        <a:xfrm>
          <a:off x="0" y="0"/>
          <a:ext cx="0" cy="0"/>
          <a:chOff x="0" y="0"/>
          <a:chExt cx="0" cy="0"/>
        </a:xfrm>
      </p:grpSpPr>
      <p:grpSp>
        <p:nvGrpSpPr>
          <p:cNvPr id="632" name="Google Shape;632;p13"/>
          <p:cNvGrpSpPr/>
          <p:nvPr/>
        </p:nvGrpSpPr>
        <p:grpSpPr>
          <a:xfrm rot="10800000">
            <a:off x="7136350" y="4108422"/>
            <a:ext cx="4119182" cy="2497665"/>
            <a:chOff x="2962745" y="2063425"/>
            <a:chExt cx="2598525" cy="1644174"/>
          </a:xfrm>
        </p:grpSpPr>
        <p:sp>
          <p:nvSpPr>
            <p:cNvPr id="633" name="Google Shape;633;p13"/>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13"/>
          <p:cNvSpPr txBox="1">
            <a:spLocks noGrp="1"/>
          </p:cNvSpPr>
          <p:nvPr>
            <p:ph type="title"/>
          </p:nvPr>
        </p:nvSpPr>
        <p:spPr>
          <a:xfrm>
            <a:off x="713225" y="539496"/>
            <a:ext cx="77175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6" name="Google Shape;636;p13"/>
          <p:cNvSpPr txBox="1">
            <a:spLocks noGrp="1"/>
          </p:cNvSpPr>
          <p:nvPr>
            <p:ph type="title" idx="2" hasCustomPrompt="1"/>
          </p:nvPr>
        </p:nvSpPr>
        <p:spPr>
          <a:xfrm>
            <a:off x="713303"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37" name="Google Shape;637;p13"/>
          <p:cNvSpPr txBox="1">
            <a:spLocks noGrp="1"/>
          </p:cNvSpPr>
          <p:nvPr>
            <p:ph type="subTitle" idx="1"/>
          </p:nvPr>
        </p:nvSpPr>
        <p:spPr>
          <a:xfrm>
            <a:off x="713303" y="1534337"/>
            <a:ext cx="2279400" cy="3657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a:endParaRPr/>
          </a:p>
        </p:txBody>
      </p:sp>
      <p:sp>
        <p:nvSpPr>
          <p:cNvPr id="638" name="Google Shape;638;p13"/>
          <p:cNvSpPr txBox="1">
            <a:spLocks noGrp="1"/>
          </p:cNvSpPr>
          <p:nvPr>
            <p:ph type="subTitle" idx="3"/>
          </p:nvPr>
        </p:nvSpPr>
        <p:spPr>
          <a:xfrm>
            <a:off x="713303"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39" name="Google Shape;639;p13"/>
          <p:cNvSpPr txBox="1">
            <a:spLocks noGrp="1"/>
          </p:cNvSpPr>
          <p:nvPr>
            <p:ph type="title" idx="4" hasCustomPrompt="1"/>
          </p:nvPr>
        </p:nvSpPr>
        <p:spPr>
          <a:xfrm>
            <a:off x="3426938"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0" name="Google Shape;640;p13"/>
          <p:cNvSpPr txBox="1">
            <a:spLocks noGrp="1"/>
          </p:cNvSpPr>
          <p:nvPr>
            <p:ph type="subTitle" idx="5"/>
          </p:nvPr>
        </p:nvSpPr>
        <p:spPr>
          <a:xfrm>
            <a:off x="3426938"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1" name="Google Shape;641;p13"/>
          <p:cNvSpPr txBox="1">
            <a:spLocks noGrp="1"/>
          </p:cNvSpPr>
          <p:nvPr>
            <p:ph type="subTitle" idx="6"/>
          </p:nvPr>
        </p:nvSpPr>
        <p:spPr>
          <a:xfrm>
            <a:off x="3426938"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2" name="Google Shape;642;p13"/>
          <p:cNvSpPr txBox="1">
            <a:spLocks noGrp="1"/>
          </p:cNvSpPr>
          <p:nvPr>
            <p:ph type="title" idx="7" hasCustomPrompt="1"/>
          </p:nvPr>
        </p:nvSpPr>
        <p:spPr>
          <a:xfrm>
            <a:off x="6143002"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3" name="Google Shape;643;p13"/>
          <p:cNvSpPr txBox="1">
            <a:spLocks noGrp="1"/>
          </p:cNvSpPr>
          <p:nvPr>
            <p:ph type="subTitle" idx="8"/>
          </p:nvPr>
        </p:nvSpPr>
        <p:spPr>
          <a:xfrm>
            <a:off x="6143002"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4" name="Google Shape;644;p13"/>
          <p:cNvSpPr txBox="1">
            <a:spLocks noGrp="1"/>
          </p:cNvSpPr>
          <p:nvPr>
            <p:ph type="subTitle" idx="9"/>
          </p:nvPr>
        </p:nvSpPr>
        <p:spPr>
          <a:xfrm>
            <a:off x="6143002"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5" name="Google Shape;645;p13"/>
          <p:cNvSpPr txBox="1">
            <a:spLocks noGrp="1"/>
          </p:cNvSpPr>
          <p:nvPr>
            <p:ph type="title" idx="13" hasCustomPrompt="1"/>
          </p:nvPr>
        </p:nvSpPr>
        <p:spPr>
          <a:xfrm>
            <a:off x="713278"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6" name="Google Shape;646;p13"/>
          <p:cNvSpPr txBox="1">
            <a:spLocks noGrp="1"/>
          </p:cNvSpPr>
          <p:nvPr>
            <p:ph type="subTitle" idx="14"/>
          </p:nvPr>
        </p:nvSpPr>
        <p:spPr>
          <a:xfrm>
            <a:off x="713278"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7" name="Google Shape;647;p13"/>
          <p:cNvSpPr txBox="1">
            <a:spLocks noGrp="1"/>
          </p:cNvSpPr>
          <p:nvPr>
            <p:ph type="subTitle" idx="15"/>
          </p:nvPr>
        </p:nvSpPr>
        <p:spPr>
          <a:xfrm>
            <a:off x="713278"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8" name="Google Shape;648;p13"/>
          <p:cNvSpPr txBox="1">
            <a:spLocks noGrp="1"/>
          </p:cNvSpPr>
          <p:nvPr>
            <p:ph type="title" idx="16" hasCustomPrompt="1"/>
          </p:nvPr>
        </p:nvSpPr>
        <p:spPr>
          <a:xfrm>
            <a:off x="3426913"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9" name="Google Shape;649;p13"/>
          <p:cNvSpPr txBox="1">
            <a:spLocks noGrp="1"/>
          </p:cNvSpPr>
          <p:nvPr>
            <p:ph type="subTitle" idx="17"/>
          </p:nvPr>
        </p:nvSpPr>
        <p:spPr>
          <a:xfrm>
            <a:off x="3426913"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0" name="Google Shape;650;p13"/>
          <p:cNvSpPr txBox="1">
            <a:spLocks noGrp="1"/>
          </p:cNvSpPr>
          <p:nvPr>
            <p:ph type="subTitle" idx="18"/>
          </p:nvPr>
        </p:nvSpPr>
        <p:spPr>
          <a:xfrm>
            <a:off x="3426913"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51" name="Google Shape;651;p13"/>
          <p:cNvSpPr txBox="1">
            <a:spLocks noGrp="1"/>
          </p:cNvSpPr>
          <p:nvPr>
            <p:ph type="title" idx="19" hasCustomPrompt="1"/>
          </p:nvPr>
        </p:nvSpPr>
        <p:spPr>
          <a:xfrm>
            <a:off x="6142977"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52" name="Google Shape;652;p13"/>
          <p:cNvSpPr txBox="1">
            <a:spLocks noGrp="1"/>
          </p:cNvSpPr>
          <p:nvPr>
            <p:ph type="subTitle" idx="20"/>
          </p:nvPr>
        </p:nvSpPr>
        <p:spPr>
          <a:xfrm>
            <a:off x="6142977"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3" name="Google Shape;653;p13"/>
          <p:cNvSpPr txBox="1">
            <a:spLocks noGrp="1"/>
          </p:cNvSpPr>
          <p:nvPr>
            <p:ph type="subTitle" idx="21"/>
          </p:nvPr>
        </p:nvSpPr>
        <p:spPr>
          <a:xfrm>
            <a:off x="6142977"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grpSp>
        <p:nvGrpSpPr>
          <p:cNvPr id="654" name="Google Shape;654;p13"/>
          <p:cNvGrpSpPr/>
          <p:nvPr/>
        </p:nvGrpSpPr>
        <p:grpSpPr>
          <a:xfrm rot="-1053043">
            <a:off x="7661236" y="3845546"/>
            <a:ext cx="1894115" cy="1036483"/>
            <a:chOff x="2015475" y="891175"/>
            <a:chExt cx="1158325" cy="633850"/>
          </a:xfrm>
        </p:grpSpPr>
        <p:sp>
          <p:nvSpPr>
            <p:cNvPr id="655" name="Google Shape;655;p13"/>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3"/>
          <p:cNvGrpSpPr/>
          <p:nvPr/>
        </p:nvGrpSpPr>
        <p:grpSpPr>
          <a:xfrm>
            <a:off x="8653010" y="1699308"/>
            <a:ext cx="1217060" cy="1150670"/>
            <a:chOff x="6139950" y="1806300"/>
            <a:chExt cx="810725" cy="766500"/>
          </a:xfrm>
        </p:grpSpPr>
        <p:sp>
          <p:nvSpPr>
            <p:cNvPr id="689" name="Google Shape;689;p13"/>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5" name="Google Shape;705;p13"/>
          <p:cNvPicPr preferRelativeResize="0"/>
          <p:nvPr/>
        </p:nvPicPr>
        <p:blipFill>
          <a:blip r:embed="rId2">
            <a:alphaModFix/>
          </a:blip>
          <a:stretch>
            <a:fillRect/>
          </a:stretch>
        </p:blipFill>
        <p:spPr>
          <a:xfrm rot="-996109">
            <a:off x="-965170" y="-1129172"/>
            <a:ext cx="3925839" cy="2965745"/>
          </a:xfrm>
          <a:prstGeom prst="rect">
            <a:avLst/>
          </a:prstGeom>
          <a:noFill/>
          <a:ln>
            <a:noFill/>
          </a:ln>
        </p:spPr>
      </p:pic>
      <p:grpSp>
        <p:nvGrpSpPr>
          <p:cNvPr id="706" name="Google Shape;706;p13"/>
          <p:cNvGrpSpPr/>
          <p:nvPr/>
        </p:nvGrpSpPr>
        <p:grpSpPr>
          <a:xfrm rot="-4479499">
            <a:off x="8163087" y="87316"/>
            <a:ext cx="566272" cy="1100833"/>
            <a:chOff x="4430936" y="3975096"/>
            <a:chExt cx="249494" cy="506155"/>
          </a:xfrm>
        </p:grpSpPr>
        <p:sp>
          <p:nvSpPr>
            <p:cNvPr id="707" name="Google Shape;707;p13"/>
            <p:cNvSpPr/>
            <p:nvPr/>
          </p:nvSpPr>
          <p:spPr>
            <a:xfrm>
              <a:off x="4629839" y="3975096"/>
              <a:ext cx="50591" cy="50576"/>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4430936" y="4381651"/>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3"/>
          <p:cNvGrpSpPr/>
          <p:nvPr/>
        </p:nvGrpSpPr>
        <p:grpSpPr>
          <a:xfrm rot="1284372">
            <a:off x="8544272" y="114890"/>
            <a:ext cx="429248" cy="404073"/>
            <a:chOff x="6419700" y="4349575"/>
            <a:chExt cx="365700" cy="344225"/>
          </a:xfrm>
        </p:grpSpPr>
        <p:sp>
          <p:nvSpPr>
            <p:cNvPr id="710" name="Google Shape;710;p13"/>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3"/>
          <p:cNvGrpSpPr/>
          <p:nvPr/>
        </p:nvGrpSpPr>
        <p:grpSpPr>
          <a:xfrm rot="2700000">
            <a:off x="-402254" y="4093057"/>
            <a:ext cx="1902470" cy="490636"/>
            <a:chOff x="1591534" y="3775524"/>
            <a:chExt cx="3076966" cy="793532"/>
          </a:xfrm>
        </p:grpSpPr>
        <p:sp>
          <p:nvSpPr>
            <p:cNvPr id="713" name="Google Shape;713;p13"/>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13"/>
          <p:cNvSpPr/>
          <p:nvPr/>
        </p:nvSpPr>
        <p:spPr>
          <a:xfrm rot="-4479511">
            <a:off x="437542" y="4746934"/>
            <a:ext cx="114823" cy="109997"/>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5"/>
        <p:cNvGrpSpPr/>
        <p:nvPr/>
      </p:nvGrpSpPr>
      <p:grpSpPr>
        <a:xfrm>
          <a:off x="0" y="0"/>
          <a:ext cx="0" cy="0"/>
          <a:chOff x="0" y="0"/>
          <a:chExt cx="0" cy="0"/>
        </a:xfrm>
      </p:grpSpPr>
      <p:grpSp>
        <p:nvGrpSpPr>
          <p:cNvPr id="946" name="Google Shape;946;p16"/>
          <p:cNvGrpSpPr/>
          <p:nvPr/>
        </p:nvGrpSpPr>
        <p:grpSpPr>
          <a:xfrm rot="-222055">
            <a:off x="8239973" y="1981497"/>
            <a:ext cx="742959" cy="1943650"/>
            <a:chOff x="7719200" y="1424500"/>
            <a:chExt cx="446525" cy="1168150"/>
          </a:xfrm>
        </p:grpSpPr>
        <p:sp>
          <p:nvSpPr>
            <p:cNvPr id="947" name="Google Shape;947;p16"/>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16"/>
          <p:cNvSpPr txBox="1">
            <a:spLocks noGrp="1"/>
          </p:cNvSpPr>
          <p:nvPr>
            <p:ph type="title"/>
          </p:nvPr>
        </p:nvSpPr>
        <p:spPr>
          <a:xfrm>
            <a:off x="1915786" y="1680226"/>
            <a:ext cx="5577900" cy="1280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300">
                <a:solidFill>
                  <a:schemeClr val="accent3"/>
                </a:solidFill>
                <a:latin typeface="Nunito Medium"/>
                <a:ea typeface="Nunito Medium"/>
                <a:cs typeface="Nunito Medium"/>
                <a:sym typeface="Nunito Medium"/>
              </a:defRPr>
            </a:lvl1pPr>
            <a:lvl2pPr lvl="1">
              <a:spcBef>
                <a:spcPts val="0"/>
              </a:spcBef>
              <a:spcAft>
                <a:spcPts val="0"/>
              </a:spcAft>
              <a:buSzPts val="2100"/>
              <a:buNone/>
              <a:defRPr sz="2100">
                <a:latin typeface="Nunito Medium"/>
                <a:ea typeface="Nunito Medium"/>
                <a:cs typeface="Nunito Medium"/>
                <a:sym typeface="Nunito Medium"/>
              </a:defRPr>
            </a:lvl2pPr>
            <a:lvl3pPr lvl="2">
              <a:spcBef>
                <a:spcPts val="0"/>
              </a:spcBef>
              <a:spcAft>
                <a:spcPts val="0"/>
              </a:spcAft>
              <a:buSzPts val="2100"/>
              <a:buNone/>
              <a:defRPr sz="2100">
                <a:latin typeface="Nunito Medium"/>
                <a:ea typeface="Nunito Medium"/>
                <a:cs typeface="Nunito Medium"/>
                <a:sym typeface="Nunito Medium"/>
              </a:defRPr>
            </a:lvl3pPr>
            <a:lvl4pPr lvl="3">
              <a:spcBef>
                <a:spcPts val="0"/>
              </a:spcBef>
              <a:spcAft>
                <a:spcPts val="0"/>
              </a:spcAft>
              <a:buSzPts val="2100"/>
              <a:buNone/>
              <a:defRPr sz="2100">
                <a:latin typeface="Nunito Medium"/>
                <a:ea typeface="Nunito Medium"/>
                <a:cs typeface="Nunito Medium"/>
                <a:sym typeface="Nunito Medium"/>
              </a:defRPr>
            </a:lvl4pPr>
            <a:lvl5pPr lvl="4">
              <a:spcBef>
                <a:spcPts val="0"/>
              </a:spcBef>
              <a:spcAft>
                <a:spcPts val="0"/>
              </a:spcAft>
              <a:buSzPts val="2100"/>
              <a:buNone/>
              <a:defRPr sz="2100">
                <a:latin typeface="Nunito Medium"/>
                <a:ea typeface="Nunito Medium"/>
                <a:cs typeface="Nunito Medium"/>
                <a:sym typeface="Nunito Medium"/>
              </a:defRPr>
            </a:lvl5pPr>
            <a:lvl6pPr lvl="5">
              <a:spcBef>
                <a:spcPts val="0"/>
              </a:spcBef>
              <a:spcAft>
                <a:spcPts val="0"/>
              </a:spcAft>
              <a:buSzPts val="2100"/>
              <a:buNone/>
              <a:defRPr sz="2100">
                <a:latin typeface="Nunito Medium"/>
                <a:ea typeface="Nunito Medium"/>
                <a:cs typeface="Nunito Medium"/>
                <a:sym typeface="Nunito Medium"/>
              </a:defRPr>
            </a:lvl6pPr>
            <a:lvl7pPr lvl="6">
              <a:spcBef>
                <a:spcPts val="0"/>
              </a:spcBef>
              <a:spcAft>
                <a:spcPts val="0"/>
              </a:spcAft>
              <a:buSzPts val="2100"/>
              <a:buNone/>
              <a:defRPr sz="2100">
                <a:latin typeface="Nunito Medium"/>
                <a:ea typeface="Nunito Medium"/>
                <a:cs typeface="Nunito Medium"/>
                <a:sym typeface="Nunito Medium"/>
              </a:defRPr>
            </a:lvl7pPr>
            <a:lvl8pPr lvl="7">
              <a:spcBef>
                <a:spcPts val="0"/>
              </a:spcBef>
              <a:spcAft>
                <a:spcPts val="0"/>
              </a:spcAft>
              <a:buSzPts val="2100"/>
              <a:buNone/>
              <a:defRPr sz="2100">
                <a:latin typeface="Nunito Medium"/>
                <a:ea typeface="Nunito Medium"/>
                <a:cs typeface="Nunito Medium"/>
                <a:sym typeface="Nunito Medium"/>
              </a:defRPr>
            </a:lvl8pPr>
            <a:lvl9pPr lvl="8">
              <a:spcBef>
                <a:spcPts val="0"/>
              </a:spcBef>
              <a:spcAft>
                <a:spcPts val="0"/>
              </a:spcAft>
              <a:buSzPts val="2100"/>
              <a:buNone/>
              <a:defRPr sz="2100">
                <a:latin typeface="Nunito Medium"/>
                <a:ea typeface="Nunito Medium"/>
                <a:cs typeface="Nunito Medium"/>
                <a:sym typeface="Nunito Medium"/>
              </a:defRPr>
            </a:lvl9pPr>
          </a:lstStyle>
          <a:p>
            <a:endParaRPr/>
          </a:p>
        </p:txBody>
      </p:sp>
      <p:sp>
        <p:nvSpPr>
          <p:cNvPr id="1005" name="Google Shape;1005;p16"/>
          <p:cNvSpPr txBox="1">
            <a:spLocks noGrp="1"/>
          </p:cNvSpPr>
          <p:nvPr>
            <p:ph type="title" idx="2"/>
          </p:nvPr>
        </p:nvSpPr>
        <p:spPr>
          <a:xfrm>
            <a:off x="1915786" y="3030351"/>
            <a:ext cx="55779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Nunito"/>
              <a:buNone/>
              <a:defRPr sz="2100"/>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1006" name="Google Shape;1006;p16"/>
          <p:cNvGrpSpPr/>
          <p:nvPr/>
        </p:nvGrpSpPr>
        <p:grpSpPr>
          <a:xfrm rot="-10622293">
            <a:off x="6917933" y="3469630"/>
            <a:ext cx="1859450" cy="1982174"/>
            <a:chOff x="3237458" y="122460"/>
            <a:chExt cx="5337645" cy="5689929"/>
          </a:xfrm>
        </p:grpSpPr>
        <p:sp>
          <p:nvSpPr>
            <p:cNvPr id="1007" name="Google Shape;1007;p16"/>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16"/>
          <p:cNvGrpSpPr/>
          <p:nvPr/>
        </p:nvGrpSpPr>
        <p:grpSpPr>
          <a:xfrm rot="3108353">
            <a:off x="8235848" y="314481"/>
            <a:ext cx="623695" cy="450031"/>
            <a:chOff x="2635387" y="3394078"/>
            <a:chExt cx="242409" cy="182524"/>
          </a:xfrm>
        </p:grpSpPr>
        <p:sp>
          <p:nvSpPr>
            <p:cNvPr id="1124" name="Google Shape;1124;p16"/>
            <p:cNvSpPr/>
            <p:nvPr/>
          </p:nvSpPr>
          <p:spPr>
            <a:xfrm>
              <a:off x="2752145" y="3394078"/>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2635387" y="3522019"/>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6"/>
          <p:cNvGrpSpPr/>
          <p:nvPr/>
        </p:nvGrpSpPr>
        <p:grpSpPr>
          <a:xfrm>
            <a:off x="-58765" y="3731443"/>
            <a:ext cx="1543990" cy="1173648"/>
            <a:chOff x="20150" y="3375613"/>
            <a:chExt cx="1278349" cy="971724"/>
          </a:xfrm>
        </p:grpSpPr>
        <p:sp>
          <p:nvSpPr>
            <p:cNvPr id="1127" name="Google Shape;1127;p16"/>
            <p:cNvSpPr/>
            <p:nvPr/>
          </p:nvSpPr>
          <p:spPr>
            <a:xfrm>
              <a:off x="239268" y="3552258"/>
              <a:ext cx="563178" cy="501201"/>
            </a:xfrm>
            <a:custGeom>
              <a:avLst/>
              <a:gdLst/>
              <a:ahLst/>
              <a:cxnLst/>
              <a:rect l="l" t="t" r="r" b="b"/>
              <a:pathLst>
                <a:path w="16311" h="14516" extrusionOk="0">
                  <a:moveTo>
                    <a:pt x="6720" y="2546"/>
                  </a:moveTo>
                  <a:cubicBezTo>
                    <a:pt x="6876" y="2551"/>
                    <a:pt x="7069" y="2658"/>
                    <a:pt x="7314" y="2872"/>
                  </a:cubicBezTo>
                  <a:lnTo>
                    <a:pt x="8759" y="4137"/>
                  </a:lnTo>
                  <a:cubicBezTo>
                    <a:pt x="8528" y="4287"/>
                    <a:pt x="8296" y="4436"/>
                    <a:pt x="8067" y="4588"/>
                  </a:cubicBezTo>
                  <a:cubicBezTo>
                    <a:pt x="8033" y="4549"/>
                    <a:pt x="7984" y="4528"/>
                    <a:pt x="7933" y="4528"/>
                  </a:cubicBezTo>
                  <a:cubicBezTo>
                    <a:pt x="7922" y="4528"/>
                    <a:pt x="7910" y="4529"/>
                    <a:pt x="7898" y="4532"/>
                  </a:cubicBezTo>
                  <a:cubicBezTo>
                    <a:pt x="7857" y="4541"/>
                    <a:pt x="7820" y="4567"/>
                    <a:pt x="7798" y="4602"/>
                  </a:cubicBezTo>
                  <a:cubicBezTo>
                    <a:pt x="7788" y="4599"/>
                    <a:pt x="7780" y="4596"/>
                    <a:pt x="7771" y="4594"/>
                  </a:cubicBezTo>
                  <a:lnTo>
                    <a:pt x="5984" y="4427"/>
                  </a:lnTo>
                  <a:cubicBezTo>
                    <a:pt x="6220" y="3819"/>
                    <a:pt x="6461" y="3214"/>
                    <a:pt x="6706" y="2612"/>
                  </a:cubicBezTo>
                  <a:cubicBezTo>
                    <a:pt x="6715" y="2591"/>
                    <a:pt x="6720" y="2568"/>
                    <a:pt x="6720" y="2546"/>
                  </a:cubicBezTo>
                  <a:close/>
                  <a:moveTo>
                    <a:pt x="681" y="4277"/>
                  </a:moveTo>
                  <a:lnTo>
                    <a:pt x="5499" y="4727"/>
                  </a:lnTo>
                  <a:cubicBezTo>
                    <a:pt x="4473" y="7416"/>
                    <a:pt x="3567" y="10162"/>
                    <a:pt x="2793" y="12925"/>
                  </a:cubicBezTo>
                  <a:cubicBezTo>
                    <a:pt x="1885" y="10096"/>
                    <a:pt x="1178" y="7205"/>
                    <a:pt x="677" y="4277"/>
                  </a:cubicBezTo>
                  <a:close/>
                  <a:moveTo>
                    <a:pt x="7435" y="0"/>
                  </a:moveTo>
                  <a:cubicBezTo>
                    <a:pt x="7360" y="0"/>
                    <a:pt x="7294" y="48"/>
                    <a:pt x="7271" y="120"/>
                  </a:cubicBezTo>
                  <a:lnTo>
                    <a:pt x="163" y="3672"/>
                  </a:lnTo>
                  <a:cubicBezTo>
                    <a:pt x="0" y="3753"/>
                    <a:pt x="58" y="3998"/>
                    <a:pt x="239" y="3998"/>
                  </a:cubicBezTo>
                  <a:cubicBezTo>
                    <a:pt x="252" y="3997"/>
                    <a:pt x="265" y="3994"/>
                    <a:pt x="277" y="3990"/>
                  </a:cubicBezTo>
                  <a:cubicBezTo>
                    <a:pt x="812" y="7227"/>
                    <a:pt x="1598" y="10418"/>
                    <a:pt x="2627" y="13536"/>
                  </a:cubicBezTo>
                  <a:cubicBezTo>
                    <a:pt x="2576" y="13550"/>
                    <a:pt x="2528" y="13569"/>
                    <a:pt x="2482" y="13591"/>
                  </a:cubicBezTo>
                  <a:cubicBezTo>
                    <a:pt x="2394" y="13631"/>
                    <a:pt x="2358" y="13734"/>
                    <a:pt x="2399" y="13820"/>
                  </a:cubicBezTo>
                  <a:cubicBezTo>
                    <a:pt x="2427" y="13882"/>
                    <a:pt x="2489" y="13920"/>
                    <a:pt x="2554" y="13920"/>
                  </a:cubicBezTo>
                  <a:cubicBezTo>
                    <a:pt x="2578" y="13920"/>
                    <a:pt x="2603" y="13914"/>
                    <a:pt x="2627" y="13903"/>
                  </a:cubicBezTo>
                  <a:cubicBezTo>
                    <a:pt x="2771" y="13835"/>
                    <a:pt x="2932" y="13812"/>
                    <a:pt x="3099" y="13812"/>
                  </a:cubicBezTo>
                  <a:cubicBezTo>
                    <a:pt x="3285" y="13812"/>
                    <a:pt x="3477" y="13841"/>
                    <a:pt x="3657" y="13868"/>
                  </a:cubicBezTo>
                  <a:cubicBezTo>
                    <a:pt x="5940" y="14207"/>
                    <a:pt x="8240" y="14424"/>
                    <a:pt x="10547" y="14515"/>
                  </a:cubicBezTo>
                  <a:lnTo>
                    <a:pt x="10554" y="14515"/>
                  </a:lnTo>
                  <a:cubicBezTo>
                    <a:pt x="10647" y="14515"/>
                    <a:pt x="10723" y="14439"/>
                    <a:pt x="10724" y="14346"/>
                  </a:cubicBezTo>
                  <a:cubicBezTo>
                    <a:pt x="10726" y="14254"/>
                    <a:pt x="10652" y="14176"/>
                    <a:pt x="10559" y="14172"/>
                  </a:cubicBezTo>
                  <a:cubicBezTo>
                    <a:pt x="8265" y="14080"/>
                    <a:pt x="5978" y="13865"/>
                    <a:pt x="3706" y="13527"/>
                  </a:cubicBezTo>
                  <a:cubicBezTo>
                    <a:pt x="3522" y="13500"/>
                    <a:pt x="3313" y="13470"/>
                    <a:pt x="3102" y="13470"/>
                  </a:cubicBezTo>
                  <a:cubicBezTo>
                    <a:pt x="3066" y="13470"/>
                    <a:pt x="3031" y="13471"/>
                    <a:pt x="2995" y="13472"/>
                  </a:cubicBezTo>
                  <a:cubicBezTo>
                    <a:pt x="3802" y="10535"/>
                    <a:pt x="4763" y="7616"/>
                    <a:pt x="5855" y="4761"/>
                  </a:cubicBezTo>
                  <a:lnTo>
                    <a:pt x="7556" y="4920"/>
                  </a:lnTo>
                  <a:cubicBezTo>
                    <a:pt x="7476" y="4972"/>
                    <a:pt x="7454" y="5079"/>
                    <a:pt x="7507" y="5158"/>
                  </a:cubicBezTo>
                  <a:cubicBezTo>
                    <a:pt x="7526" y="5186"/>
                    <a:pt x="7554" y="5209"/>
                    <a:pt x="7587" y="5220"/>
                  </a:cubicBezTo>
                  <a:cubicBezTo>
                    <a:pt x="7516" y="5245"/>
                    <a:pt x="7470" y="5313"/>
                    <a:pt x="7473" y="5387"/>
                  </a:cubicBezTo>
                  <a:lnTo>
                    <a:pt x="7526" y="6412"/>
                  </a:lnTo>
                  <a:cubicBezTo>
                    <a:pt x="7532" y="6504"/>
                    <a:pt x="7606" y="6574"/>
                    <a:pt x="7698" y="6574"/>
                  </a:cubicBezTo>
                  <a:cubicBezTo>
                    <a:pt x="7700" y="6575"/>
                    <a:pt x="7702" y="6575"/>
                    <a:pt x="7703" y="6575"/>
                  </a:cubicBezTo>
                  <a:cubicBezTo>
                    <a:pt x="7705" y="6575"/>
                    <a:pt x="7706" y="6575"/>
                    <a:pt x="7708" y="6574"/>
                  </a:cubicBezTo>
                  <a:cubicBezTo>
                    <a:pt x="7802" y="6570"/>
                    <a:pt x="7875" y="6488"/>
                    <a:pt x="7871" y="6394"/>
                  </a:cubicBezTo>
                  <a:lnTo>
                    <a:pt x="7816" y="5370"/>
                  </a:lnTo>
                  <a:cubicBezTo>
                    <a:pt x="7812" y="5303"/>
                    <a:pt x="7771" y="5244"/>
                    <a:pt x="7708" y="5218"/>
                  </a:cubicBezTo>
                  <a:cubicBezTo>
                    <a:pt x="7720" y="5216"/>
                    <a:pt x="7733" y="5213"/>
                    <a:pt x="7746" y="5207"/>
                  </a:cubicBezTo>
                  <a:cubicBezTo>
                    <a:pt x="7785" y="5180"/>
                    <a:pt x="7827" y="5154"/>
                    <a:pt x="7867" y="5127"/>
                  </a:cubicBezTo>
                  <a:cubicBezTo>
                    <a:pt x="8454" y="7525"/>
                    <a:pt x="9093" y="9934"/>
                    <a:pt x="9773" y="12311"/>
                  </a:cubicBezTo>
                  <a:lnTo>
                    <a:pt x="8635" y="12539"/>
                  </a:lnTo>
                  <a:cubicBezTo>
                    <a:pt x="8544" y="12560"/>
                    <a:pt x="8486" y="12649"/>
                    <a:pt x="8504" y="12740"/>
                  </a:cubicBezTo>
                  <a:cubicBezTo>
                    <a:pt x="8521" y="12821"/>
                    <a:pt x="8592" y="12878"/>
                    <a:pt x="8674" y="12878"/>
                  </a:cubicBezTo>
                  <a:cubicBezTo>
                    <a:pt x="8683" y="12878"/>
                    <a:pt x="8693" y="12877"/>
                    <a:pt x="8703" y="12876"/>
                  </a:cubicBezTo>
                  <a:lnTo>
                    <a:pt x="9867" y="12643"/>
                  </a:lnTo>
                  <a:cubicBezTo>
                    <a:pt x="9944" y="12911"/>
                    <a:pt x="10019" y="13180"/>
                    <a:pt x="10098" y="13447"/>
                  </a:cubicBezTo>
                  <a:cubicBezTo>
                    <a:pt x="10120" y="13521"/>
                    <a:pt x="10187" y="13569"/>
                    <a:pt x="10262" y="13569"/>
                  </a:cubicBezTo>
                  <a:cubicBezTo>
                    <a:pt x="10278" y="13569"/>
                    <a:pt x="10294" y="13567"/>
                    <a:pt x="10310" y="13562"/>
                  </a:cubicBezTo>
                  <a:cubicBezTo>
                    <a:pt x="10400" y="13536"/>
                    <a:pt x="10453" y="13441"/>
                    <a:pt x="10427" y="13350"/>
                  </a:cubicBezTo>
                  <a:cubicBezTo>
                    <a:pt x="10353" y="13094"/>
                    <a:pt x="10281" y="12833"/>
                    <a:pt x="10206" y="12576"/>
                  </a:cubicBezTo>
                  <a:lnTo>
                    <a:pt x="10319" y="12553"/>
                  </a:lnTo>
                  <a:cubicBezTo>
                    <a:pt x="10410" y="12534"/>
                    <a:pt x="10469" y="12443"/>
                    <a:pt x="10451" y="12352"/>
                  </a:cubicBezTo>
                  <a:cubicBezTo>
                    <a:pt x="10435" y="12269"/>
                    <a:pt x="10362" y="12213"/>
                    <a:pt x="10281" y="12213"/>
                  </a:cubicBezTo>
                  <a:cubicBezTo>
                    <a:pt x="10271" y="12213"/>
                    <a:pt x="10261" y="12214"/>
                    <a:pt x="10251" y="12215"/>
                  </a:cubicBezTo>
                  <a:lnTo>
                    <a:pt x="10110" y="12244"/>
                  </a:lnTo>
                  <a:cubicBezTo>
                    <a:pt x="9419" y="9824"/>
                    <a:pt x="8768" y="7372"/>
                    <a:pt x="8172" y="4930"/>
                  </a:cubicBezTo>
                  <a:cubicBezTo>
                    <a:pt x="8457" y="4743"/>
                    <a:pt x="8742" y="4560"/>
                    <a:pt x="9028" y="4374"/>
                  </a:cubicBezTo>
                  <a:lnTo>
                    <a:pt x="15475" y="10015"/>
                  </a:lnTo>
                  <a:cubicBezTo>
                    <a:pt x="15507" y="10045"/>
                    <a:pt x="15548" y="10060"/>
                    <a:pt x="15589" y="10060"/>
                  </a:cubicBezTo>
                  <a:cubicBezTo>
                    <a:pt x="15637" y="10060"/>
                    <a:pt x="15685" y="10040"/>
                    <a:pt x="15720" y="10001"/>
                  </a:cubicBezTo>
                  <a:cubicBezTo>
                    <a:pt x="15782" y="9928"/>
                    <a:pt x="15774" y="9818"/>
                    <a:pt x="15701" y="9756"/>
                  </a:cubicBezTo>
                  <a:lnTo>
                    <a:pt x="9328" y="4180"/>
                  </a:lnTo>
                  <a:cubicBezTo>
                    <a:pt x="10624" y="3338"/>
                    <a:pt x="11929" y="2505"/>
                    <a:pt x="13232" y="1702"/>
                  </a:cubicBezTo>
                  <a:cubicBezTo>
                    <a:pt x="13315" y="1655"/>
                    <a:pt x="13344" y="1546"/>
                    <a:pt x="13292" y="1463"/>
                  </a:cubicBezTo>
                  <a:cubicBezTo>
                    <a:pt x="13259" y="1411"/>
                    <a:pt x="13203" y="1381"/>
                    <a:pt x="13145" y="1381"/>
                  </a:cubicBezTo>
                  <a:cubicBezTo>
                    <a:pt x="13113" y="1381"/>
                    <a:pt x="13080" y="1391"/>
                    <a:pt x="13051" y="1410"/>
                  </a:cubicBezTo>
                  <a:cubicBezTo>
                    <a:pt x="11719" y="2230"/>
                    <a:pt x="10385" y="3083"/>
                    <a:pt x="9059" y="3943"/>
                  </a:cubicBezTo>
                  <a:lnTo>
                    <a:pt x="7540" y="2615"/>
                  </a:lnTo>
                  <a:cubicBezTo>
                    <a:pt x="7325" y="2426"/>
                    <a:pt x="7026" y="2201"/>
                    <a:pt x="6707" y="2201"/>
                  </a:cubicBezTo>
                  <a:cubicBezTo>
                    <a:pt x="6619" y="2201"/>
                    <a:pt x="6529" y="2218"/>
                    <a:pt x="6440" y="2258"/>
                  </a:cubicBezTo>
                  <a:cubicBezTo>
                    <a:pt x="6331" y="2295"/>
                    <a:pt x="6297" y="2432"/>
                    <a:pt x="6375" y="2516"/>
                  </a:cubicBezTo>
                  <a:cubicBezTo>
                    <a:pt x="6119" y="3138"/>
                    <a:pt x="5870" y="3764"/>
                    <a:pt x="5627" y="4395"/>
                  </a:cubicBezTo>
                  <a:lnTo>
                    <a:pt x="714" y="3936"/>
                  </a:lnTo>
                  <a:cubicBezTo>
                    <a:pt x="710" y="3936"/>
                    <a:pt x="705" y="3936"/>
                    <a:pt x="701" y="3936"/>
                  </a:cubicBezTo>
                  <a:cubicBezTo>
                    <a:pt x="673" y="3936"/>
                    <a:pt x="645" y="3944"/>
                    <a:pt x="621" y="3957"/>
                  </a:cubicBezTo>
                  <a:cubicBezTo>
                    <a:pt x="618" y="3936"/>
                    <a:pt x="614" y="3915"/>
                    <a:pt x="611" y="3895"/>
                  </a:cubicBezTo>
                  <a:cubicBezTo>
                    <a:pt x="607" y="3877"/>
                    <a:pt x="601" y="3860"/>
                    <a:pt x="591" y="3845"/>
                  </a:cubicBezTo>
                  <a:lnTo>
                    <a:pt x="7570" y="357"/>
                  </a:lnTo>
                  <a:lnTo>
                    <a:pt x="13815" y="906"/>
                  </a:lnTo>
                  <a:cubicBezTo>
                    <a:pt x="13805" y="931"/>
                    <a:pt x="13804" y="959"/>
                    <a:pt x="13808" y="986"/>
                  </a:cubicBezTo>
                  <a:cubicBezTo>
                    <a:pt x="14358" y="4054"/>
                    <a:pt x="15055" y="7134"/>
                    <a:pt x="15879" y="10139"/>
                  </a:cubicBezTo>
                  <a:lnTo>
                    <a:pt x="10503" y="13848"/>
                  </a:lnTo>
                  <a:cubicBezTo>
                    <a:pt x="10365" y="13944"/>
                    <a:pt x="10433" y="14162"/>
                    <a:pt x="10602" y="14162"/>
                  </a:cubicBezTo>
                  <a:cubicBezTo>
                    <a:pt x="10637" y="14162"/>
                    <a:pt x="10671" y="14151"/>
                    <a:pt x="10699" y="14131"/>
                  </a:cubicBezTo>
                  <a:lnTo>
                    <a:pt x="16211" y="10328"/>
                  </a:lnTo>
                  <a:cubicBezTo>
                    <a:pt x="16311" y="10260"/>
                    <a:pt x="16311" y="10111"/>
                    <a:pt x="16209" y="10044"/>
                  </a:cubicBezTo>
                  <a:lnTo>
                    <a:pt x="16209" y="10045"/>
                  </a:lnTo>
                  <a:cubicBezTo>
                    <a:pt x="15389" y="7050"/>
                    <a:pt x="14696" y="3981"/>
                    <a:pt x="14146" y="925"/>
                  </a:cubicBezTo>
                  <a:cubicBezTo>
                    <a:pt x="14139" y="890"/>
                    <a:pt x="14121" y="858"/>
                    <a:pt x="14094" y="834"/>
                  </a:cubicBezTo>
                  <a:cubicBezTo>
                    <a:pt x="14164" y="727"/>
                    <a:pt x="14092" y="582"/>
                    <a:pt x="13964" y="574"/>
                  </a:cubicBezTo>
                  <a:lnTo>
                    <a:pt x="7447" y="1"/>
                  </a:lnTo>
                  <a:cubicBezTo>
                    <a:pt x="7443" y="0"/>
                    <a:pt x="7439" y="0"/>
                    <a:pt x="7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359358" y="3956963"/>
              <a:ext cx="61252" cy="49409"/>
            </a:xfrm>
            <a:custGeom>
              <a:avLst/>
              <a:gdLst/>
              <a:ahLst/>
              <a:cxnLst/>
              <a:rect l="l" t="t" r="r" b="b"/>
              <a:pathLst>
                <a:path w="1774" h="1431" extrusionOk="0">
                  <a:moveTo>
                    <a:pt x="1578" y="1"/>
                  </a:moveTo>
                  <a:cubicBezTo>
                    <a:pt x="1548" y="1"/>
                    <a:pt x="1517" y="9"/>
                    <a:pt x="1489" y="26"/>
                  </a:cubicBezTo>
                  <a:cubicBezTo>
                    <a:pt x="968" y="335"/>
                    <a:pt x="490" y="710"/>
                    <a:pt x="65" y="1140"/>
                  </a:cubicBezTo>
                  <a:cubicBezTo>
                    <a:pt x="0" y="1208"/>
                    <a:pt x="3" y="1315"/>
                    <a:pt x="69" y="1380"/>
                  </a:cubicBezTo>
                  <a:cubicBezTo>
                    <a:pt x="103" y="1413"/>
                    <a:pt x="147" y="1430"/>
                    <a:pt x="191" y="1430"/>
                  </a:cubicBezTo>
                  <a:cubicBezTo>
                    <a:pt x="233" y="1430"/>
                    <a:pt x="276" y="1414"/>
                    <a:pt x="308" y="1383"/>
                  </a:cubicBezTo>
                  <a:cubicBezTo>
                    <a:pt x="715" y="973"/>
                    <a:pt x="1171" y="615"/>
                    <a:pt x="1667" y="321"/>
                  </a:cubicBezTo>
                  <a:cubicBezTo>
                    <a:pt x="1748" y="272"/>
                    <a:pt x="1774" y="166"/>
                    <a:pt x="1726" y="85"/>
                  </a:cubicBezTo>
                  <a:cubicBezTo>
                    <a:pt x="1693" y="31"/>
                    <a:pt x="1636"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432870" y="3922055"/>
              <a:ext cx="54519" cy="29797"/>
            </a:xfrm>
            <a:custGeom>
              <a:avLst/>
              <a:gdLst/>
              <a:ahLst/>
              <a:cxnLst/>
              <a:rect l="l" t="t" r="r" b="b"/>
              <a:pathLst>
                <a:path w="1579" h="863" extrusionOk="0">
                  <a:moveTo>
                    <a:pt x="1394" y="1"/>
                  </a:moveTo>
                  <a:cubicBezTo>
                    <a:pt x="1384" y="1"/>
                    <a:pt x="1374" y="2"/>
                    <a:pt x="1363" y="4"/>
                  </a:cubicBezTo>
                  <a:cubicBezTo>
                    <a:pt x="903" y="87"/>
                    <a:pt x="468" y="274"/>
                    <a:pt x="94" y="551"/>
                  </a:cubicBezTo>
                  <a:cubicBezTo>
                    <a:pt x="16" y="607"/>
                    <a:pt x="1" y="716"/>
                    <a:pt x="58" y="793"/>
                  </a:cubicBezTo>
                  <a:cubicBezTo>
                    <a:pt x="92" y="838"/>
                    <a:pt x="143" y="862"/>
                    <a:pt x="196" y="862"/>
                  </a:cubicBezTo>
                  <a:cubicBezTo>
                    <a:pt x="231" y="862"/>
                    <a:pt x="267" y="851"/>
                    <a:pt x="298" y="828"/>
                  </a:cubicBezTo>
                  <a:cubicBezTo>
                    <a:pt x="631" y="581"/>
                    <a:pt x="1016" y="416"/>
                    <a:pt x="1422" y="343"/>
                  </a:cubicBezTo>
                  <a:cubicBezTo>
                    <a:pt x="1517" y="326"/>
                    <a:pt x="1579" y="237"/>
                    <a:pt x="1562" y="144"/>
                  </a:cubicBezTo>
                  <a:cubicBezTo>
                    <a:pt x="1548" y="60"/>
                    <a:pt x="1476"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575093" y="3884384"/>
              <a:ext cx="46232" cy="19335"/>
            </a:xfrm>
            <a:custGeom>
              <a:avLst/>
              <a:gdLst/>
              <a:ahLst/>
              <a:cxnLst/>
              <a:rect l="l" t="t" r="r" b="b"/>
              <a:pathLst>
                <a:path w="1339" h="560" extrusionOk="0">
                  <a:moveTo>
                    <a:pt x="1152" y="1"/>
                  </a:moveTo>
                  <a:cubicBezTo>
                    <a:pt x="1139" y="1"/>
                    <a:pt x="1126" y="2"/>
                    <a:pt x="1114" y="5"/>
                  </a:cubicBezTo>
                  <a:lnTo>
                    <a:pt x="144" y="220"/>
                  </a:lnTo>
                  <a:cubicBezTo>
                    <a:pt x="58" y="239"/>
                    <a:pt x="0" y="319"/>
                    <a:pt x="10" y="406"/>
                  </a:cubicBezTo>
                  <a:cubicBezTo>
                    <a:pt x="19" y="494"/>
                    <a:pt x="93" y="560"/>
                    <a:pt x="180" y="560"/>
                  </a:cubicBezTo>
                  <a:cubicBezTo>
                    <a:pt x="193" y="560"/>
                    <a:pt x="206" y="558"/>
                    <a:pt x="217" y="557"/>
                  </a:cubicBezTo>
                  <a:lnTo>
                    <a:pt x="1188" y="342"/>
                  </a:lnTo>
                  <a:cubicBezTo>
                    <a:pt x="1281" y="320"/>
                    <a:pt x="1339" y="229"/>
                    <a:pt x="1319" y="136"/>
                  </a:cubicBezTo>
                  <a:cubicBezTo>
                    <a:pt x="1301" y="56"/>
                    <a:pt x="1230"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645980" y="3882693"/>
              <a:ext cx="47441" cy="13776"/>
            </a:xfrm>
            <a:custGeom>
              <a:avLst/>
              <a:gdLst/>
              <a:ahLst/>
              <a:cxnLst/>
              <a:rect l="l" t="t" r="r" b="b"/>
              <a:pathLst>
                <a:path w="1374" h="399" extrusionOk="0">
                  <a:moveTo>
                    <a:pt x="165" y="0"/>
                  </a:moveTo>
                  <a:cubicBezTo>
                    <a:pt x="80" y="0"/>
                    <a:pt x="10" y="77"/>
                    <a:pt x="5" y="164"/>
                  </a:cubicBezTo>
                  <a:cubicBezTo>
                    <a:pt x="1" y="260"/>
                    <a:pt x="74" y="340"/>
                    <a:pt x="168" y="345"/>
                  </a:cubicBezTo>
                  <a:lnTo>
                    <a:pt x="1192" y="399"/>
                  </a:lnTo>
                  <a:lnTo>
                    <a:pt x="1201" y="399"/>
                  </a:lnTo>
                  <a:cubicBezTo>
                    <a:pt x="1293" y="398"/>
                    <a:pt x="1369" y="324"/>
                    <a:pt x="1372" y="231"/>
                  </a:cubicBezTo>
                  <a:cubicBezTo>
                    <a:pt x="1373" y="139"/>
                    <a:pt x="1303" y="61"/>
                    <a:pt x="1210" y="56"/>
                  </a:cubicBezTo>
                  <a:lnTo>
                    <a:pt x="187" y="2"/>
                  </a:lnTo>
                  <a:cubicBezTo>
                    <a:pt x="179" y="1"/>
                    <a:pt x="172"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07337" y="3886387"/>
              <a:ext cx="45714" cy="13846"/>
            </a:xfrm>
            <a:custGeom>
              <a:avLst/>
              <a:gdLst/>
              <a:ahLst/>
              <a:cxnLst/>
              <a:rect l="l" t="t" r="r" b="b"/>
              <a:pathLst>
                <a:path w="1324" h="401" extrusionOk="0">
                  <a:moveTo>
                    <a:pt x="169" y="1"/>
                  </a:moveTo>
                  <a:cubicBezTo>
                    <a:pt x="82" y="1"/>
                    <a:pt x="11" y="76"/>
                    <a:pt x="6" y="164"/>
                  </a:cubicBezTo>
                  <a:cubicBezTo>
                    <a:pt x="0" y="260"/>
                    <a:pt x="73" y="340"/>
                    <a:pt x="168" y="345"/>
                  </a:cubicBezTo>
                  <a:lnTo>
                    <a:pt x="1137" y="400"/>
                  </a:lnTo>
                  <a:lnTo>
                    <a:pt x="1147" y="400"/>
                  </a:lnTo>
                  <a:cubicBezTo>
                    <a:pt x="1242" y="400"/>
                    <a:pt x="1319" y="326"/>
                    <a:pt x="1320" y="233"/>
                  </a:cubicBezTo>
                  <a:cubicBezTo>
                    <a:pt x="1323" y="139"/>
                    <a:pt x="1250" y="60"/>
                    <a:pt x="1157" y="55"/>
                  </a:cubicBezTo>
                  <a:lnTo>
                    <a:pt x="187" y="2"/>
                  </a:lnTo>
                  <a:cubicBezTo>
                    <a:pt x="181" y="1"/>
                    <a:pt x="17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57541" y="3893880"/>
              <a:ext cx="14156" cy="11947"/>
            </a:xfrm>
            <a:custGeom>
              <a:avLst/>
              <a:gdLst/>
              <a:ahLst/>
              <a:cxnLst/>
              <a:rect l="l" t="t" r="r" b="b"/>
              <a:pathLst>
                <a:path w="410" h="346" extrusionOk="0">
                  <a:moveTo>
                    <a:pt x="174" y="0"/>
                  </a:moveTo>
                  <a:cubicBezTo>
                    <a:pt x="78" y="0"/>
                    <a:pt x="0" y="77"/>
                    <a:pt x="0" y="172"/>
                  </a:cubicBezTo>
                  <a:cubicBezTo>
                    <a:pt x="0" y="268"/>
                    <a:pt x="78" y="345"/>
                    <a:pt x="174" y="345"/>
                  </a:cubicBezTo>
                  <a:cubicBezTo>
                    <a:pt x="176" y="345"/>
                    <a:pt x="177" y="345"/>
                    <a:pt x="179" y="345"/>
                  </a:cubicBezTo>
                  <a:lnTo>
                    <a:pt x="232" y="345"/>
                  </a:lnTo>
                  <a:cubicBezTo>
                    <a:pt x="234" y="345"/>
                    <a:pt x="236" y="345"/>
                    <a:pt x="237" y="345"/>
                  </a:cubicBezTo>
                  <a:cubicBezTo>
                    <a:pt x="332" y="345"/>
                    <a:pt x="410" y="268"/>
                    <a:pt x="410" y="172"/>
                  </a:cubicBezTo>
                  <a:cubicBezTo>
                    <a:pt x="410" y="77"/>
                    <a:pt x="332" y="0"/>
                    <a:pt x="238" y="0"/>
                  </a:cubicBezTo>
                  <a:cubicBezTo>
                    <a:pt x="236" y="0"/>
                    <a:pt x="234" y="0"/>
                    <a:pt x="232" y="0"/>
                  </a:cubicBezTo>
                  <a:lnTo>
                    <a:pt x="179" y="0"/>
                  </a:lnTo>
                  <a:cubicBezTo>
                    <a:pt x="177" y="0"/>
                    <a:pt x="175"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402312" y="3991249"/>
              <a:ext cx="122296" cy="21821"/>
            </a:xfrm>
            <a:custGeom>
              <a:avLst/>
              <a:gdLst/>
              <a:ahLst/>
              <a:cxnLst/>
              <a:rect l="l" t="t" r="r" b="b"/>
              <a:pathLst>
                <a:path w="3542" h="632" extrusionOk="0">
                  <a:moveTo>
                    <a:pt x="3353" y="1"/>
                  </a:moveTo>
                  <a:cubicBezTo>
                    <a:pt x="3342" y="1"/>
                    <a:pt x="3331" y="2"/>
                    <a:pt x="3319" y="4"/>
                  </a:cubicBezTo>
                  <a:cubicBezTo>
                    <a:pt x="2510" y="193"/>
                    <a:pt x="1684" y="288"/>
                    <a:pt x="855" y="288"/>
                  </a:cubicBezTo>
                  <a:cubicBezTo>
                    <a:pt x="632" y="288"/>
                    <a:pt x="410" y="281"/>
                    <a:pt x="188" y="267"/>
                  </a:cubicBezTo>
                  <a:cubicBezTo>
                    <a:pt x="183" y="267"/>
                    <a:pt x="178" y="266"/>
                    <a:pt x="173" y="266"/>
                  </a:cubicBezTo>
                  <a:cubicBezTo>
                    <a:pt x="85" y="266"/>
                    <a:pt x="10" y="337"/>
                    <a:pt x="6" y="428"/>
                  </a:cubicBezTo>
                  <a:cubicBezTo>
                    <a:pt x="0" y="522"/>
                    <a:pt x="72" y="604"/>
                    <a:pt x="166" y="611"/>
                  </a:cubicBezTo>
                  <a:cubicBezTo>
                    <a:pt x="397" y="625"/>
                    <a:pt x="630" y="632"/>
                    <a:pt x="860" y="632"/>
                  </a:cubicBezTo>
                  <a:cubicBezTo>
                    <a:pt x="1715" y="632"/>
                    <a:pt x="2565" y="533"/>
                    <a:pt x="3397" y="339"/>
                  </a:cubicBezTo>
                  <a:cubicBezTo>
                    <a:pt x="3487" y="315"/>
                    <a:pt x="3542" y="225"/>
                    <a:pt x="3521" y="133"/>
                  </a:cubicBezTo>
                  <a:cubicBezTo>
                    <a:pt x="3502" y="55"/>
                    <a:pt x="3431" y="1"/>
                    <a:pt x="3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06237" y="3949850"/>
              <a:ext cx="61563" cy="32214"/>
            </a:xfrm>
            <a:custGeom>
              <a:avLst/>
              <a:gdLst/>
              <a:ahLst/>
              <a:cxnLst/>
              <a:rect l="l" t="t" r="r" b="b"/>
              <a:pathLst>
                <a:path w="1783" h="933" extrusionOk="0">
                  <a:moveTo>
                    <a:pt x="1588" y="0"/>
                  </a:moveTo>
                  <a:cubicBezTo>
                    <a:pt x="1568" y="0"/>
                    <a:pt x="1548" y="4"/>
                    <a:pt x="1529" y="11"/>
                  </a:cubicBezTo>
                  <a:lnTo>
                    <a:pt x="129" y="603"/>
                  </a:lnTo>
                  <a:cubicBezTo>
                    <a:pt x="41" y="640"/>
                    <a:pt x="0" y="740"/>
                    <a:pt x="37" y="827"/>
                  </a:cubicBezTo>
                  <a:cubicBezTo>
                    <a:pt x="64" y="892"/>
                    <a:pt x="127" y="933"/>
                    <a:pt x="196" y="933"/>
                  </a:cubicBezTo>
                  <a:cubicBezTo>
                    <a:pt x="219" y="933"/>
                    <a:pt x="241" y="928"/>
                    <a:pt x="262" y="920"/>
                  </a:cubicBezTo>
                  <a:lnTo>
                    <a:pt x="1664" y="327"/>
                  </a:lnTo>
                  <a:cubicBezTo>
                    <a:pt x="1746" y="287"/>
                    <a:pt x="1782" y="189"/>
                    <a:pt x="1747" y="105"/>
                  </a:cubicBezTo>
                  <a:cubicBezTo>
                    <a:pt x="1719" y="40"/>
                    <a:pt x="1655"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9935" y="3921709"/>
              <a:ext cx="36047" cy="26862"/>
            </a:xfrm>
            <a:custGeom>
              <a:avLst/>
              <a:gdLst/>
              <a:ahLst/>
              <a:cxnLst/>
              <a:rect l="l" t="t" r="r" b="b"/>
              <a:pathLst>
                <a:path w="1044" h="778" extrusionOk="0">
                  <a:moveTo>
                    <a:pt x="847" y="1"/>
                  </a:moveTo>
                  <a:cubicBezTo>
                    <a:pt x="812" y="1"/>
                    <a:pt x="778" y="11"/>
                    <a:pt x="748" y="32"/>
                  </a:cubicBezTo>
                  <a:lnTo>
                    <a:pt x="102" y="463"/>
                  </a:lnTo>
                  <a:cubicBezTo>
                    <a:pt x="21" y="515"/>
                    <a:pt x="0" y="622"/>
                    <a:pt x="54" y="702"/>
                  </a:cubicBezTo>
                  <a:cubicBezTo>
                    <a:pt x="86" y="751"/>
                    <a:pt x="140" y="778"/>
                    <a:pt x="196" y="778"/>
                  </a:cubicBezTo>
                  <a:cubicBezTo>
                    <a:pt x="229" y="778"/>
                    <a:pt x="262" y="768"/>
                    <a:pt x="292" y="748"/>
                  </a:cubicBezTo>
                  <a:lnTo>
                    <a:pt x="939" y="318"/>
                  </a:lnTo>
                  <a:cubicBezTo>
                    <a:pt x="1019" y="266"/>
                    <a:pt x="1043" y="157"/>
                    <a:pt x="990" y="77"/>
                  </a:cubicBezTo>
                  <a:cubicBezTo>
                    <a:pt x="957" y="27"/>
                    <a:pt x="902"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202081" y="3826964"/>
              <a:ext cx="58490" cy="59802"/>
            </a:xfrm>
            <a:custGeom>
              <a:avLst/>
              <a:gdLst/>
              <a:ahLst/>
              <a:cxnLst/>
              <a:rect l="l" t="t" r="r" b="b"/>
              <a:pathLst>
                <a:path w="1694" h="1732" extrusionOk="0">
                  <a:moveTo>
                    <a:pt x="729" y="344"/>
                  </a:moveTo>
                  <a:cubicBezTo>
                    <a:pt x="739" y="344"/>
                    <a:pt x="748" y="345"/>
                    <a:pt x="758" y="346"/>
                  </a:cubicBezTo>
                  <a:cubicBezTo>
                    <a:pt x="773" y="348"/>
                    <a:pt x="787" y="356"/>
                    <a:pt x="797" y="369"/>
                  </a:cubicBezTo>
                  <a:lnTo>
                    <a:pt x="800" y="376"/>
                  </a:lnTo>
                  <a:cubicBezTo>
                    <a:pt x="791" y="576"/>
                    <a:pt x="776" y="777"/>
                    <a:pt x="712" y="960"/>
                  </a:cubicBezTo>
                  <a:cubicBezTo>
                    <a:pt x="656" y="1122"/>
                    <a:pt x="562" y="1257"/>
                    <a:pt x="446" y="1337"/>
                  </a:cubicBezTo>
                  <a:cubicBezTo>
                    <a:pt x="383" y="1198"/>
                    <a:pt x="387" y="990"/>
                    <a:pt x="461" y="712"/>
                  </a:cubicBezTo>
                  <a:cubicBezTo>
                    <a:pt x="494" y="589"/>
                    <a:pt x="538" y="449"/>
                    <a:pt x="627" y="377"/>
                  </a:cubicBezTo>
                  <a:cubicBezTo>
                    <a:pt x="656" y="356"/>
                    <a:pt x="693" y="344"/>
                    <a:pt x="729" y="344"/>
                  </a:cubicBezTo>
                  <a:close/>
                  <a:moveTo>
                    <a:pt x="728" y="1"/>
                  </a:moveTo>
                  <a:cubicBezTo>
                    <a:pt x="615" y="1"/>
                    <a:pt x="505" y="38"/>
                    <a:pt x="414" y="109"/>
                  </a:cubicBezTo>
                  <a:cubicBezTo>
                    <a:pt x="251" y="238"/>
                    <a:pt x="180" y="432"/>
                    <a:pt x="128" y="624"/>
                  </a:cubicBezTo>
                  <a:cubicBezTo>
                    <a:pt x="0" y="1104"/>
                    <a:pt x="50" y="1460"/>
                    <a:pt x="278" y="1682"/>
                  </a:cubicBezTo>
                  <a:cubicBezTo>
                    <a:pt x="309" y="1713"/>
                    <a:pt x="352" y="1730"/>
                    <a:pt x="397" y="1731"/>
                  </a:cubicBezTo>
                  <a:cubicBezTo>
                    <a:pt x="417" y="1731"/>
                    <a:pt x="438" y="1727"/>
                    <a:pt x="456" y="1720"/>
                  </a:cubicBezTo>
                  <a:cubicBezTo>
                    <a:pt x="718" y="1623"/>
                    <a:pt x="931" y="1385"/>
                    <a:pt x="1039" y="1071"/>
                  </a:cubicBezTo>
                  <a:cubicBezTo>
                    <a:pt x="1060" y="1009"/>
                    <a:pt x="1077" y="946"/>
                    <a:pt x="1091" y="881"/>
                  </a:cubicBezTo>
                  <a:cubicBezTo>
                    <a:pt x="1181" y="1076"/>
                    <a:pt x="1263" y="1273"/>
                    <a:pt x="1337" y="1471"/>
                  </a:cubicBezTo>
                  <a:cubicBezTo>
                    <a:pt x="1364" y="1541"/>
                    <a:pt x="1429" y="1584"/>
                    <a:pt x="1498" y="1584"/>
                  </a:cubicBezTo>
                  <a:cubicBezTo>
                    <a:pt x="1518" y="1584"/>
                    <a:pt x="1538" y="1580"/>
                    <a:pt x="1558" y="1572"/>
                  </a:cubicBezTo>
                  <a:cubicBezTo>
                    <a:pt x="1649" y="1540"/>
                    <a:pt x="1694" y="1440"/>
                    <a:pt x="1660" y="1351"/>
                  </a:cubicBezTo>
                  <a:cubicBezTo>
                    <a:pt x="1511" y="953"/>
                    <a:pt x="1333" y="566"/>
                    <a:pt x="1128" y="193"/>
                  </a:cubicBezTo>
                  <a:cubicBezTo>
                    <a:pt x="1107" y="155"/>
                    <a:pt x="1071" y="125"/>
                    <a:pt x="1029" y="113"/>
                  </a:cubicBezTo>
                  <a:cubicBezTo>
                    <a:pt x="973" y="59"/>
                    <a:pt x="903" y="24"/>
                    <a:pt x="826" y="10"/>
                  </a:cubicBezTo>
                  <a:cubicBezTo>
                    <a:pt x="794" y="4"/>
                    <a:pt x="761"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479828" y="3653909"/>
              <a:ext cx="20993" cy="54623"/>
            </a:xfrm>
            <a:custGeom>
              <a:avLst/>
              <a:gdLst/>
              <a:ahLst/>
              <a:cxnLst/>
              <a:rect l="l" t="t" r="r" b="b"/>
              <a:pathLst>
                <a:path w="608" h="1582" extrusionOk="0">
                  <a:moveTo>
                    <a:pt x="188" y="1"/>
                  </a:moveTo>
                  <a:cubicBezTo>
                    <a:pt x="177" y="1"/>
                    <a:pt x="166" y="2"/>
                    <a:pt x="155" y="4"/>
                  </a:cubicBezTo>
                  <a:cubicBezTo>
                    <a:pt x="61" y="22"/>
                    <a:pt x="0" y="111"/>
                    <a:pt x="17" y="205"/>
                  </a:cubicBezTo>
                  <a:lnTo>
                    <a:pt x="252" y="1441"/>
                  </a:lnTo>
                  <a:cubicBezTo>
                    <a:pt x="266" y="1521"/>
                    <a:pt x="338" y="1582"/>
                    <a:pt x="421" y="1582"/>
                  </a:cubicBezTo>
                  <a:cubicBezTo>
                    <a:pt x="431" y="1582"/>
                    <a:pt x="442" y="1581"/>
                    <a:pt x="454" y="1578"/>
                  </a:cubicBezTo>
                  <a:cubicBezTo>
                    <a:pt x="547" y="1561"/>
                    <a:pt x="607" y="1471"/>
                    <a:pt x="590" y="1378"/>
                  </a:cubicBezTo>
                  <a:lnTo>
                    <a:pt x="357" y="141"/>
                  </a:lnTo>
                  <a:cubicBezTo>
                    <a:pt x="340" y="59"/>
                    <a:pt x="26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506105" y="3806454"/>
              <a:ext cx="18403" cy="45404"/>
            </a:xfrm>
            <a:custGeom>
              <a:avLst/>
              <a:gdLst/>
              <a:ahLst/>
              <a:cxnLst/>
              <a:rect l="l" t="t" r="r" b="b"/>
              <a:pathLst>
                <a:path w="533" h="1315" extrusionOk="0">
                  <a:moveTo>
                    <a:pt x="188" y="0"/>
                  </a:moveTo>
                  <a:cubicBezTo>
                    <a:pt x="178" y="0"/>
                    <a:pt x="167" y="1"/>
                    <a:pt x="157" y="3"/>
                  </a:cubicBezTo>
                  <a:cubicBezTo>
                    <a:pt x="64" y="20"/>
                    <a:pt x="1" y="107"/>
                    <a:pt x="16" y="201"/>
                  </a:cubicBezTo>
                  <a:lnTo>
                    <a:pt x="178" y="1171"/>
                  </a:lnTo>
                  <a:cubicBezTo>
                    <a:pt x="192" y="1254"/>
                    <a:pt x="264" y="1315"/>
                    <a:pt x="347" y="1315"/>
                  </a:cubicBezTo>
                  <a:cubicBezTo>
                    <a:pt x="357" y="1315"/>
                    <a:pt x="367" y="1313"/>
                    <a:pt x="377" y="1312"/>
                  </a:cubicBezTo>
                  <a:cubicBezTo>
                    <a:pt x="470" y="1297"/>
                    <a:pt x="533" y="1208"/>
                    <a:pt x="517" y="1114"/>
                  </a:cubicBezTo>
                  <a:lnTo>
                    <a:pt x="356" y="144"/>
                  </a:lnTo>
                  <a:cubicBezTo>
                    <a:pt x="342" y="60"/>
                    <a:pt x="270"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491223" y="3854932"/>
              <a:ext cx="55865" cy="76927"/>
            </a:xfrm>
            <a:custGeom>
              <a:avLst/>
              <a:gdLst/>
              <a:ahLst/>
              <a:cxnLst/>
              <a:rect l="l" t="t" r="r" b="b"/>
              <a:pathLst>
                <a:path w="1618" h="2228" extrusionOk="0">
                  <a:moveTo>
                    <a:pt x="887" y="0"/>
                  </a:moveTo>
                  <a:cubicBezTo>
                    <a:pt x="879" y="0"/>
                    <a:pt x="870" y="1"/>
                    <a:pt x="861" y="2"/>
                  </a:cubicBezTo>
                  <a:cubicBezTo>
                    <a:pt x="768" y="16"/>
                    <a:pt x="704" y="102"/>
                    <a:pt x="716" y="195"/>
                  </a:cubicBezTo>
                  <a:lnTo>
                    <a:pt x="877" y="1272"/>
                  </a:lnTo>
                  <a:cubicBezTo>
                    <a:pt x="887" y="1334"/>
                    <a:pt x="929" y="1386"/>
                    <a:pt x="986" y="1407"/>
                  </a:cubicBezTo>
                  <a:cubicBezTo>
                    <a:pt x="985" y="1417"/>
                    <a:pt x="985" y="1427"/>
                    <a:pt x="985" y="1437"/>
                  </a:cubicBezTo>
                  <a:lnTo>
                    <a:pt x="986" y="1444"/>
                  </a:lnTo>
                  <a:lnTo>
                    <a:pt x="183" y="1739"/>
                  </a:lnTo>
                  <a:cubicBezTo>
                    <a:pt x="1" y="1804"/>
                    <a:pt x="47" y="2073"/>
                    <a:pt x="239" y="2073"/>
                  </a:cubicBezTo>
                  <a:cubicBezTo>
                    <a:pt x="240" y="2073"/>
                    <a:pt x="241" y="2073"/>
                    <a:pt x="242" y="2073"/>
                  </a:cubicBezTo>
                  <a:cubicBezTo>
                    <a:pt x="262" y="2073"/>
                    <a:pt x="283" y="2070"/>
                    <a:pt x="301" y="2063"/>
                  </a:cubicBezTo>
                  <a:lnTo>
                    <a:pt x="1044" y="1790"/>
                  </a:lnTo>
                  <a:lnTo>
                    <a:pt x="1093" y="2083"/>
                  </a:lnTo>
                  <a:cubicBezTo>
                    <a:pt x="1108" y="2166"/>
                    <a:pt x="1179" y="2228"/>
                    <a:pt x="1264" y="2228"/>
                  </a:cubicBezTo>
                  <a:cubicBezTo>
                    <a:pt x="1274" y="2228"/>
                    <a:pt x="1282" y="2226"/>
                    <a:pt x="1292" y="2225"/>
                  </a:cubicBezTo>
                  <a:cubicBezTo>
                    <a:pt x="1385" y="2209"/>
                    <a:pt x="1448" y="2121"/>
                    <a:pt x="1433" y="2026"/>
                  </a:cubicBezTo>
                  <a:lnTo>
                    <a:pt x="1374" y="1669"/>
                  </a:lnTo>
                  <a:lnTo>
                    <a:pt x="1485" y="1627"/>
                  </a:lnTo>
                  <a:cubicBezTo>
                    <a:pt x="1572" y="1593"/>
                    <a:pt x="1617" y="1496"/>
                    <a:pt x="1585" y="1407"/>
                  </a:cubicBezTo>
                  <a:cubicBezTo>
                    <a:pt x="1559" y="1338"/>
                    <a:pt x="1493" y="1295"/>
                    <a:pt x="1423" y="1295"/>
                  </a:cubicBezTo>
                  <a:cubicBezTo>
                    <a:pt x="1404" y="1295"/>
                    <a:pt x="1385" y="1298"/>
                    <a:pt x="1367" y="1304"/>
                  </a:cubicBezTo>
                  <a:lnTo>
                    <a:pt x="1305" y="1327"/>
                  </a:lnTo>
                  <a:cubicBezTo>
                    <a:pt x="1285" y="1292"/>
                    <a:pt x="1254" y="1265"/>
                    <a:pt x="1216" y="1251"/>
                  </a:cubicBezTo>
                  <a:cubicBezTo>
                    <a:pt x="1217" y="1241"/>
                    <a:pt x="1219" y="1231"/>
                    <a:pt x="1217" y="1221"/>
                  </a:cubicBezTo>
                  <a:lnTo>
                    <a:pt x="1057" y="144"/>
                  </a:lnTo>
                  <a:cubicBezTo>
                    <a:pt x="1042" y="60"/>
                    <a:pt x="970" y="0"/>
                    <a:pt x="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437773" y="3795060"/>
              <a:ext cx="63807" cy="77169"/>
            </a:xfrm>
            <a:custGeom>
              <a:avLst/>
              <a:gdLst/>
              <a:ahLst/>
              <a:cxnLst/>
              <a:rect l="l" t="t" r="r" b="b"/>
              <a:pathLst>
                <a:path w="1848" h="2235" extrusionOk="0">
                  <a:moveTo>
                    <a:pt x="194" y="1"/>
                  </a:moveTo>
                  <a:cubicBezTo>
                    <a:pt x="178" y="1"/>
                    <a:pt x="162" y="3"/>
                    <a:pt x="146" y="8"/>
                  </a:cubicBezTo>
                  <a:cubicBezTo>
                    <a:pt x="54" y="33"/>
                    <a:pt x="1" y="129"/>
                    <a:pt x="28" y="220"/>
                  </a:cubicBezTo>
                  <a:lnTo>
                    <a:pt x="454" y="1707"/>
                  </a:lnTo>
                  <a:cubicBezTo>
                    <a:pt x="477" y="1788"/>
                    <a:pt x="548" y="1831"/>
                    <a:pt x="619" y="1831"/>
                  </a:cubicBezTo>
                  <a:cubicBezTo>
                    <a:pt x="676" y="1831"/>
                    <a:pt x="734" y="1804"/>
                    <a:pt x="768" y="1746"/>
                  </a:cubicBezTo>
                  <a:cubicBezTo>
                    <a:pt x="903" y="1513"/>
                    <a:pt x="1061" y="1293"/>
                    <a:pt x="1235" y="1089"/>
                  </a:cubicBezTo>
                  <a:cubicBezTo>
                    <a:pt x="1413" y="1373"/>
                    <a:pt x="1484" y="1708"/>
                    <a:pt x="1441" y="2039"/>
                  </a:cubicBezTo>
                  <a:cubicBezTo>
                    <a:pt x="1428" y="2133"/>
                    <a:pt x="1493" y="2219"/>
                    <a:pt x="1587" y="2233"/>
                  </a:cubicBezTo>
                  <a:cubicBezTo>
                    <a:pt x="1594" y="2235"/>
                    <a:pt x="1603" y="2235"/>
                    <a:pt x="1611" y="2235"/>
                  </a:cubicBezTo>
                  <a:cubicBezTo>
                    <a:pt x="1697" y="2235"/>
                    <a:pt x="1769" y="2171"/>
                    <a:pt x="1781" y="2087"/>
                  </a:cubicBezTo>
                  <a:cubicBezTo>
                    <a:pt x="1848" y="1590"/>
                    <a:pt x="1703" y="1090"/>
                    <a:pt x="1382" y="706"/>
                  </a:cubicBezTo>
                  <a:cubicBezTo>
                    <a:pt x="1349" y="669"/>
                    <a:pt x="1303" y="647"/>
                    <a:pt x="1255" y="645"/>
                  </a:cubicBezTo>
                  <a:cubicBezTo>
                    <a:pt x="1252" y="645"/>
                    <a:pt x="1249" y="645"/>
                    <a:pt x="1246" y="645"/>
                  </a:cubicBezTo>
                  <a:cubicBezTo>
                    <a:pt x="1200" y="645"/>
                    <a:pt x="1156" y="665"/>
                    <a:pt x="1124" y="699"/>
                  </a:cubicBezTo>
                  <a:cubicBezTo>
                    <a:pt x="964" y="871"/>
                    <a:pt x="814" y="1052"/>
                    <a:pt x="679" y="1245"/>
                  </a:cubicBezTo>
                  <a:lnTo>
                    <a:pt x="358" y="126"/>
                  </a:lnTo>
                  <a:cubicBezTo>
                    <a:pt x="336" y="51"/>
                    <a:pt x="268"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329422" y="3759427"/>
              <a:ext cx="38671" cy="75615"/>
            </a:xfrm>
            <a:custGeom>
              <a:avLst/>
              <a:gdLst/>
              <a:ahLst/>
              <a:cxnLst/>
              <a:rect l="l" t="t" r="r" b="b"/>
              <a:pathLst>
                <a:path w="1120" h="2190" extrusionOk="0">
                  <a:moveTo>
                    <a:pt x="926" y="1"/>
                  </a:moveTo>
                  <a:cubicBezTo>
                    <a:pt x="887" y="1"/>
                    <a:pt x="848" y="14"/>
                    <a:pt x="816" y="40"/>
                  </a:cubicBezTo>
                  <a:cubicBezTo>
                    <a:pt x="590" y="233"/>
                    <a:pt x="417" y="480"/>
                    <a:pt x="310" y="757"/>
                  </a:cubicBezTo>
                  <a:cubicBezTo>
                    <a:pt x="275" y="726"/>
                    <a:pt x="235" y="712"/>
                    <a:pt x="196" y="712"/>
                  </a:cubicBezTo>
                  <a:cubicBezTo>
                    <a:pt x="95" y="712"/>
                    <a:pt x="1" y="805"/>
                    <a:pt x="28" y="923"/>
                  </a:cubicBezTo>
                  <a:lnTo>
                    <a:pt x="187" y="1616"/>
                  </a:lnTo>
                  <a:cubicBezTo>
                    <a:pt x="203" y="1775"/>
                    <a:pt x="239" y="1932"/>
                    <a:pt x="297" y="2081"/>
                  </a:cubicBezTo>
                  <a:cubicBezTo>
                    <a:pt x="322" y="2146"/>
                    <a:pt x="386" y="2190"/>
                    <a:pt x="458" y="2190"/>
                  </a:cubicBezTo>
                  <a:cubicBezTo>
                    <a:pt x="474" y="2190"/>
                    <a:pt x="491" y="2187"/>
                    <a:pt x="508" y="2183"/>
                  </a:cubicBezTo>
                  <a:cubicBezTo>
                    <a:pt x="594" y="2156"/>
                    <a:pt x="645" y="2067"/>
                    <a:pt x="625" y="1980"/>
                  </a:cubicBezTo>
                  <a:lnTo>
                    <a:pt x="526" y="1556"/>
                  </a:lnTo>
                  <a:cubicBezTo>
                    <a:pt x="491" y="1091"/>
                    <a:pt x="678" y="606"/>
                    <a:pt x="1037" y="305"/>
                  </a:cubicBezTo>
                  <a:cubicBezTo>
                    <a:pt x="1111" y="243"/>
                    <a:pt x="1119" y="135"/>
                    <a:pt x="1059" y="62"/>
                  </a:cubicBezTo>
                  <a:cubicBezTo>
                    <a:pt x="1024" y="22"/>
                    <a:pt x="975" y="1"/>
                    <a:pt x="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815964" y="3662748"/>
              <a:ext cx="52309" cy="56936"/>
            </a:xfrm>
            <a:custGeom>
              <a:avLst/>
              <a:gdLst/>
              <a:ahLst/>
              <a:cxnLst/>
              <a:rect l="l" t="t" r="r" b="b"/>
              <a:pathLst>
                <a:path w="1515" h="1649" extrusionOk="0">
                  <a:moveTo>
                    <a:pt x="840" y="377"/>
                  </a:moveTo>
                  <a:lnTo>
                    <a:pt x="907" y="401"/>
                  </a:lnTo>
                  <a:cubicBezTo>
                    <a:pt x="909" y="403"/>
                    <a:pt x="912" y="403"/>
                    <a:pt x="915" y="404"/>
                  </a:cubicBezTo>
                  <a:cubicBezTo>
                    <a:pt x="814" y="532"/>
                    <a:pt x="750" y="684"/>
                    <a:pt x="691" y="823"/>
                  </a:cubicBezTo>
                  <a:cubicBezTo>
                    <a:pt x="670" y="876"/>
                    <a:pt x="648" y="928"/>
                    <a:pt x="625" y="977"/>
                  </a:cubicBezTo>
                  <a:cubicBezTo>
                    <a:pt x="574" y="1085"/>
                    <a:pt x="496" y="1189"/>
                    <a:pt x="411" y="1249"/>
                  </a:cubicBezTo>
                  <a:cubicBezTo>
                    <a:pt x="500" y="935"/>
                    <a:pt x="645" y="639"/>
                    <a:pt x="840" y="377"/>
                  </a:cubicBezTo>
                  <a:close/>
                  <a:moveTo>
                    <a:pt x="782" y="1"/>
                  </a:moveTo>
                  <a:cubicBezTo>
                    <a:pt x="732" y="1"/>
                    <a:pt x="682" y="23"/>
                    <a:pt x="649" y="65"/>
                  </a:cubicBezTo>
                  <a:cubicBezTo>
                    <a:pt x="325" y="460"/>
                    <a:pt x="107" y="932"/>
                    <a:pt x="16" y="1437"/>
                  </a:cubicBezTo>
                  <a:cubicBezTo>
                    <a:pt x="0" y="1526"/>
                    <a:pt x="56" y="1613"/>
                    <a:pt x="145" y="1634"/>
                  </a:cubicBezTo>
                  <a:cubicBezTo>
                    <a:pt x="186" y="1644"/>
                    <a:pt x="227" y="1648"/>
                    <a:pt x="267" y="1648"/>
                  </a:cubicBezTo>
                  <a:cubicBezTo>
                    <a:pt x="557" y="1648"/>
                    <a:pt x="807" y="1399"/>
                    <a:pt x="936" y="1125"/>
                  </a:cubicBezTo>
                  <a:cubicBezTo>
                    <a:pt x="961" y="1070"/>
                    <a:pt x="985" y="1013"/>
                    <a:pt x="1008" y="957"/>
                  </a:cubicBezTo>
                  <a:cubicBezTo>
                    <a:pt x="1029" y="909"/>
                    <a:pt x="1049" y="861"/>
                    <a:pt x="1070" y="816"/>
                  </a:cubicBezTo>
                  <a:lnTo>
                    <a:pt x="1163" y="1453"/>
                  </a:lnTo>
                  <a:cubicBezTo>
                    <a:pt x="1177" y="1537"/>
                    <a:pt x="1250" y="1596"/>
                    <a:pt x="1333" y="1596"/>
                  </a:cubicBezTo>
                  <a:cubicBezTo>
                    <a:pt x="1341" y="1596"/>
                    <a:pt x="1349" y="1596"/>
                    <a:pt x="1357" y="1595"/>
                  </a:cubicBezTo>
                  <a:cubicBezTo>
                    <a:pt x="1450" y="1581"/>
                    <a:pt x="1515" y="1496"/>
                    <a:pt x="1502" y="1403"/>
                  </a:cubicBezTo>
                  <a:lnTo>
                    <a:pt x="1351" y="362"/>
                  </a:lnTo>
                  <a:cubicBezTo>
                    <a:pt x="1343" y="301"/>
                    <a:pt x="1305" y="251"/>
                    <a:pt x="1250" y="227"/>
                  </a:cubicBezTo>
                  <a:cubicBezTo>
                    <a:pt x="1235" y="231"/>
                    <a:pt x="1219" y="232"/>
                    <a:pt x="1204" y="232"/>
                  </a:cubicBezTo>
                  <a:cubicBezTo>
                    <a:pt x="1117" y="232"/>
                    <a:pt x="1038" y="169"/>
                    <a:pt x="1023" y="77"/>
                  </a:cubicBezTo>
                  <a:lnTo>
                    <a:pt x="842" y="11"/>
                  </a:lnTo>
                  <a:cubicBezTo>
                    <a:pt x="822" y="4"/>
                    <a:pt x="802"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844381" y="3600218"/>
              <a:ext cx="94709" cy="105171"/>
            </a:xfrm>
            <a:custGeom>
              <a:avLst/>
              <a:gdLst/>
              <a:ahLst/>
              <a:cxnLst/>
              <a:rect l="l" t="t" r="r" b="b"/>
              <a:pathLst>
                <a:path w="2743" h="3046" extrusionOk="0">
                  <a:moveTo>
                    <a:pt x="422" y="0"/>
                  </a:moveTo>
                  <a:cubicBezTo>
                    <a:pt x="383" y="0"/>
                    <a:pt x="344" y="5"/>
                    <a:pt x="306" y="14"/>
                  </a:cubicBezTo>
                  <a:cubicBezTo>
                    <a:pt x="151" y="52"/>
                    <a:pt x="44" y="160"/>
                    <a:pt x="17" y="305"/>
                  </a:cubicBezTo>
                  <a:cubicBezTo>
                    <a:pt x="0" y="398"/>
                    <a:pt x="78" y="480"/>
                    <a:pt x="171" y="496"/>
                  </a:cubicBezTo>
                  <a:cubicBezTo>
                    <a:pt x="180" y="498"/>
                    <a:pt x="190" y="499"/>
                    <a:pt x="199" y="499"/>
                  </a:cubicBezTo>
                  <a:cubicBezTo>
                    <a:pt x="285" y="499"/>
                    <a:pt x="371" y="433"/>
                    <a:pt x="386" y="349"/>
                  </a:cubicBezTo>
                  <a:cubicBezTo>
                    <a:pt x="397" y="346"/>
                    <a:pt x="409" y="344"/>
                    <a:pt x="421" y="344"/>
                  </a:cubicBezTo>
                  <a:cubicBezTo>
                    <a:pt x="467" y="344"/>
                    <a:pt x="517" y="364"/>
                    <a:pt x="540" y="394"/>
                  </a:cubicBezTo>
                  <a:cubicBezTo>
                    <a:pt x="624" y="503"/>
                    <a:pt x="609" y="689"/>
                    <a:pt x="586" y="868"/>
                  </a:cubicBezTo>
                  <a:cubicBezTo>
                    <a:pt x="572" y="978"/>
                    <a:pt x="555" y="1113"/>
                    <a:pt x="597" y="1251"/>
                  </a:cubicBezTo>
                  <a:cubicBezTo>
                    <a:pt x="685" y="1531"/>
                    <a:pt x="970" y="1667"/>
                    <a:pt x="1215" y="1680"/>
                  </a:cubicBezTo>
                  <a:cubicBezTo>
                    <a:pt x="1229" y="1682"/>
                    <a:pt x="1245" y="1682"/>
                    <a:pt x="1260" y="1682"/>
                  </a:cubicBezTo>
                  <a:cubicBezTo>
                    <a:pt x="1477" y="1682"/>
                    <a:pt x="1678" y="1607"/>
                    <a:pt x="1856" y="1541"/>
                  </a:cubicBezTo>
                  <a:cubicBezTo>
                    <a:pt x="1918" y="1517"/>
                    <a:pt x="1960" y="1461"/>
                    <a:pt x="1965" y="1394"/>
                  </a:cubicBezTo>
                  <a:lnTo>
                    <a:pt x="1965" y="1394"/>
                  </a:lnTo>
                  <a:cubicBezTo>
                    <a:pt x="1960" y="1563"/>
                    <a:pt x="1956" y="1732"/>
                    <a:pt x="1957" y="1901"/>
                  </a:cubicBezTo>
                  <a:cubicBezTo>
                    <a:pt x="1931" y="1905"/>
                    <a:pt x="1905" y="1906"/>
                    <a:pt x="1879" y="1906"/>
                  </a:cubicBezTo>
                  <a:cubicBezTo>
                    <a:pt x="1862" y="1906"/>
                    <a:pt x="1845" y="1906"/>
                    <a:pt x="1827" y="1904"/>
                  </a:cubicBezTo>
                  <a:cubicBezTo>
                    <a:pt x="1820" y="1903"/>
                    <a:pt x="1813" y="1902"/>
                    <a:pt x="1805" y="1902"/>
                  </a:cubicBezTo>
                  <a:cubicBezTo>
                    <a:pt x="1719" y="1902"/>
                    <a:pt x="1645" y="1969"/>
                    <a:pt x="1639" y="2057"/>
                  </a:cubicBezTo>
                  <a:cubicBezTo>
                    <a:pt x="1629" y="2152"/>
                    <a:pt x="1697" y="2236"/>
                    <a:pt x="1792" y="2246"/>
                  </a:cubicBezTo>
                  <a:cubicBezTo>
                    <a:pt x="1823" y="2249"/>
                    <a:pt x="1854" y="2252"/>
                    <a:pt x="1885" y="2252"/>
                  </a:cubicBezTo>
                  <a:cubicBezTo>
                    <a:pt x="1913" y="2252"/>
                    <a:pt x="1940" y="2246"/>
                    <a:pt x="1968" y="2243"/>
                  </a:cubicBezTo>
                  <a:cubicBezTo>
                    <a:pt x="1971" y="2304"/>
                    <a:pt x="1971" y="2367"/>
                    <a:pt x="1974" y="2426"/>
                  </a:cubicBezTo>
                  <a:cubicBezTo>
                    <a:pt x="1982" y="2574"/>
                    <a:pt x="1999" y="2727"/>
                    <a:pt x="2094" y="2861"/>
                  </a:cubicBezTo>
                  <a:cubicBezTo>
                    <a:pt x="2162" y="2957"/>
                    <a:pt x="2267" y="3022"/>
                    <a:pt x="2383" y="3041"/>
                  </a:cubicBezTo>
                  <a:cubicBezTo>
                    <a:pt x="2403" y="3044"/>
                    <a:pt x="2423" y="3045"/>
                    <a:pt x="2443" y="3045"/>
                  </a:cubicBezTo>
                  <a:cubicBezTo>
                    <a:pt x="2445" y="3046"/>
                    <a:pt x="2447" y="3046"/>
                    <a:pt x="2448" y="3046"/>
                  </a:cubicBezTo>
                  <a:cubicBezTo>
                    <a:pt x="2521" y="3046"/>
                    <a:pt x="2593" y="3020"/>
                    <a:pt x="2651" y="2977"/>
                  </a:cubicBezTo>
                  <a:cubicBezTo>
                    <a:pt x="2727" y="2919"/>
                    <a:pt x="2742" y="2810"/>
                    <a:pt x="2685" y="2734"/>
                  </a:cubicBezTo>
                  <a:cubicBezTo>
                    <a:pt x="2651" y="2689"/>
                    <a:pt x="2600" y="2666"/>
                    <a:pt x="2548" y="2666"/>
                  </a:cubicBezTo>
                  <a:cubicBezTo>
                    <a:pt x="2512" y="2666"/>
                    <a:pt x="2476" y="2677"/>
                    <a:pt x="2445" y="2701"/>
                  </a:cubicBezTo>
                  <a:cubicBezTo>
                    <a:pt x="2444" y="2701"/>
                    <a:pt x="2442" y="2701"/>
                    <a:pt x="2440" y="2701"/>
                  </a:cubicBezTo>
                  <a:cubicBezTo>
                    <a:pt x="2425" y="2701"/>
                    <a:pt x="2392" y="2687"/>
                    <a:pt x="2374" y="2663"/>
                  </a:cubicBezTo>
                  <a:cubicBezTo>
                    <a:pt x="2333" y="2603"/>
                    <a:pt x="2323" y="2508"/>
                    <a:pt x="2317" y="2406"/>
                  </a:cubicBezTo>
                  <a:cubicBezTo>
                    <a:pt x="2313" y="2321"/>
                    <a:pt x="2312" y="2233"/>
                    <a:pt x="2309" y="2146"/>
                  </a:cubicBezTo>
                  <a:cubicBezTo>
                    <a:pt x="2383" y="2111"/>
                    <a:pt x="2452" y="2066"/>
                    <a:pt x="2516" y="2011"/>
                  </a:cubicBezTo>
                  <a:cubicBezTo>
                    <a:pt x="2586" y="1948"/>
                    <a:pt x="2592" y="1839"/>
                    <a:pt x="2528" y="1769"/>
                  </a:cubicBezTo>
                  <a:cubicBezTo>
                    <a:pt x="2495" y="1732"/>
                    <a:pt x="2449" y="1713"/>
                    <a:pt x="2403" y="1713"/>
                  </a:cubicBezTo>
                  <a:cubicBezTo>
                    <a:pt x="2368" y="1713"/>
                    <a:pt x="2333" y="1723"/>
                    <a:pt x="2303" y="1745"/>
                  </a:cubicBezTo>
                  <a:cubicBezTo>
                    <a:pt x="2305" y="1615"/>
                    <a:pt x="2305" y="1484"/>
                    <a:pt x="2310" y="1356"/>
                  </a:cubicBezTo>
                  <a:cubicBezTo>
                    <a:pt x="2314" y="1262"/>
                    <a:pt x="2241" y="1182"/>
                    <a:pt x="2147" y="1178"/>
                  </a:cubicBezTo>
                  <a:cubicBezTo>
                    <a:pt x="2142" y="1177"/>
                    <a:pt x="2137" y="1177"/>
                    <a:pt x="2132" y="1177"/>
                  </a:cubicBezTo>
                  <a:cubicBezTo>
                    <a:pt x="2049" y="1177"/>
                    <a:pt x="1971" y="1252"/>
                    <a:pt x="1967" y="1341"/>
                  </a:cubicBezTo>
                  <a:lnTo>
                    <a:pt x="1967" y="1372"/>
                  </a:lnTo>
                  <a:lnTo>
                    <a:pt x="1967" y="1372"/>
                  </a:lnTo>
                  <a:cubicBezTo>
                    <a:pt x="1966" y="1276"/>
                    <a:pt x="1886" y="1205"/>
                    <a:pt x="1798" y="1205"/>
                  </a:cubicBezTo>
                  <a:cubicBezTo>
                    <a:pt x="1777" y="1205"/>
                    <a:pt x="1756" y="1209"/>
                    <a:pt x="1736" y="1217"/>
                  </a:cubicBezTo>
                  <a:cubicBezTo>
                    <a:pt x="1574" y="1278"/>
                    <a:pt x="1406" y="1337"/>
                    <a:pt x="1248" y="1337"/>
                  </a:cubicBezTo>
                  <a:cubicBezTo>
                    <a:pt x="1243" y="1337"/>
                    <a:pt x="1237" y="1337"/>
                    <a:pt x="1232" y="1337"/>
                  </a:cubicBezTo>
                  <a:cubicBezTo>
                    <a:pt x="1107" y="1330"/>
                    <a:pt x="962" y="1264"/>
                    <a:pt x="927" y="1148"/>
                  </a:cubicBezTo>
                  <a:cubicBezTo>
                    <a:pt x="906" y="1083"/>
                    <a:pt x="917" y="996"/>
                    <a:pt x="928" y="912"/>
                  </a:cubicBezTo>
                  <a:cubicBezTo>
                    <a:pt x="951" y="726"/>
                    <a:pt x="990" y="416"/>
                    <a:pt x="814" y="185"/>
                  </a:cubicBezTo>
                  <a:cubicBezTo>
                    <a:pt x="726" y="69"/>
                    <a:pt x="575"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955528" y="3590619"/>
              <a:ext cx="51066" cy="99232"/>
            </a:xfrm>
            <a:custGeom>
              <a:avLst/>
              <a:gdLst/>
              <a:ahLst/>
              <a:cxnLst/>
              <a:rect l="l" t="t" r="r" b="b"/>
              <a:pathLst>
                <a:path w="1479" h="2874" extrusionOk="0">
                  <a:moveTo>
                    <a:pt x="169" y="0"/>
                  </a:moveTo>
                  <a:cubicBezTo>
                    <a:pt x="75" y="3"/>
                    <a:pt x="1" y="82"/>
                    <a:pt x="3" y="178"/>
                  </a:cubicBezTo>
                  <a:cubicBezTo>
                    <a:pt x="22" y="796"/>
                    <a:pt x="71" y="1420"/>
                    <a:pt x="151" y="2034"/>
                  </a:cubicBezTo>
                  <a:cubicBezTo>
                    <a:pt x="158" y="2090"/>
                    <a:pt x="178" y="2241"/>
                    <a:pt x="314" y="2313"/>
                  </a:cubicBezTo>
                  <a:cubicBezTo>
                    <a:pt x="356" y="2334"/>
                    <a:pt x="398" y="2342"/>
                    <a:pt x="436" y="2342"/>
                  </a:cubicBezTo>
                  <a:cubicBezTo>
                    <a:pt x="528" y="2342"/>
                    <a:pt x="606" y="2297"/>
                    <a:pt x="642" y="2278"/>
                  </a:cubicBezTo>
                  <a:lnTo>
                    <a:pt x="1100" y="2017"/>
                  </a:lnTo>
                  <a:lnTo>
                    <a:pt x="1100" y="2017"/>
                  </a:lnTo>
                  <a:cubicBezTo>
                    <a:pt x="1111" y="2230"/>
                    <a:pt x="1079" y="2441"/>
                    <a:pt x="1006" y="2641"/>
                  </a:cubicBezTo>
                  <a:cubicBezTo>
                    <a:pt x="973" y="2729"/>
                    <a:pt x="1018" y="2829"/>
                    <a:pt x="1107" y="2862"/>
                  </a:cubicBezTo>
                  <a:cubicBezTo>
                    <a:pt x="1127" y="2869"/>
                    <a:pt x="1146" y="2873"/>
                    <a:pt x="1167" y="2873"/>
                  </a:cubicBezTo>
                  <a:cubicBezTo>
                    <a:pt x="1239" y="2873"/>
                    <a:pt x="1304" y="2828"/>
                    <a:pt x="1329" y="2760"/>
                  </a:cubicBezTo>
                  <a:cubicBezTo>
                    <a:pt x="1452" y="2423"/>
                    <a:pt x="1478" y="2057"/>
                    <a:pt x="1405" y="1705"/>
                  </a:cubicBezTo>
                  <a:cubicBezTo>
                    <a:pt x="1394" y="1651"/>
                    <a:pt x="1357" y="1606"/>
                    <a:pt x="1307" y="1584"/>
                  </a:cubicBezTo>
                  <a:cubicBezTo>
                    <a:pt x="1285" y="1574"/>
                    <a:pt x="1261" y="1569"/>
                    <a:pt x="1237" y="1569"/>
                  </a:cubicBezTo>
                  <a:cubicBezTo>
                    <a:pt x="1208" y="1569"/>
                    <a:pt x="1178" y="1576"/>
                    <a:pt x="1152" y="1591"/>
                  </a:cubicBezTo>
                  <a:lnTo>
                    <a:pt x="489" y="1968"/>
                  </a:lnTo>
                  <a:cubicBezTo>
                    <a:pt x="413" y="1373"/>
                    <a:pt x="365" y="766"/>
                    <a:pt x="347" y="166"/>
                  </a:cubicBezTo>
                  <a:cubicBezTo>
                    <a:pt x="344" y="71"/>
                    <a:pt x="264" y="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989366" y="3566829"/>
              <a:ext cx="50755" cy="53172"/>
            </a:xfrm>
            <a:custGeom>
              <a:avLst/>
              <a:gdLst/>
              <a:ahLst/>
              <a:cxnLst/>
              <a:rect l="l" t="t" r="r" b="b"/>
              <a:pathLst>
                <a:path w="1470" h="1540" extrusionOk="0">
                  <a:moveTo>
                    <a:pt x="246" y="0"/>
                  </a:moveTo>
                  <a:cubicBezTo>
                    <a:pt x="196" y="0"/>
                    <a:pt x="147" y="14"/>
                    <a:pt x="104" y="43"/>
                  </a:cubicBezTo>
                  <a:cubicBezTo>
                    <a:pt x="38" y="85"/>
                    <a:pt x="0" y="160"/>
                    <a:pt x="4" y="237"/>
                  </a:cubicBezTo>
                  <a:cubicBezTo>
                    <a:pt x="6" y="330"/>
                    <a:pt x="80" y="401"/>
                    <a:pt x="171" y="401"/>
                  </a:cubicBezTo>
                  <a:cubicBezTo>
                    <a:pt x="176" y="401"/>
                    <a:pt x="181" y="401"/>
                    <a:pt x="186" y="401"/>
                  </a:cubicBezTo>
                  <a:cubicBezTo>
                    <a:pt x="197" y="401"/>
                    <a:pt x="210" y="398"/>
                    <a:pt x="223" y="395"/>
                  </a:cubicBezTo>
                  <a:lnTo>
                    <a:pt x="549" y="1083"/>
                  </a:lnTo>
                  <a:cubicBezTo>
                    <a:pt x="611" y="1211"/>
                    <a:pt x="703" y="1406"/>
                    <a:pt x="891" y="1499"/>
                  </a:cubicBezTo>
                  <a:cubicBezTo>
                    <a:pt x="947" y="1525"/>
                    <a:pt x="1011" y="1539"/>
                    <a:pt x="1074" y="1539"/>
                  </a:cubicBezTo>
                  <a:cubicBezTo>
                    <a:pt x="1154" y="1539"/>
                    <a:pt x="1233" y="1517"/>
                    <a:pt x="1302" y="1476"/>
                  </a:cubicBezTo>
                  <a:cubicBezTo>
                    <a:pt x="1404" y="1417"/>
                    <a:pt x="1467" y="1311"/>
                    <a:pt x="1468" y="1195"/>
                  </a:cubicBezTo>
                  <a:cubicBezTo>
                    <a:pt x="1470" y="1099"/>
                    <a:pt x="1396" y="1014"/>
                    <a:pt x="1301" y="1014"/>
                  </a:cubicBezTo>
                  <a:lnTo>
                    <a:pt x="1298" y="1014"/>
                  </a:lnTo>
                  <a:cubicBezTo>
                    <a:pt x="1296" y="1014"/>
                    <a:pt x="1295" y="1014"/>
                    <a:pt x="1293" y="1014"/>
                  </a:cubicBezTo>
                  <a:cubicBezTo>
                    <a:pt x="1204" y="1014"/>
                    <a:pt x="1129" y="1086"/>
                    <a:pt x="1129" y="1178"/>
                  </a:cubicBezTo>
                  <a:cubicBezTo>
                    <a:pt x="1113" y="1189"/>
                    <a:pt x="1094" y="1194"/>
                    <a:pt x="1074" y="1194"/>
                  </a:cubicBezTo>
                  <a:cubicBezTo>
                    <a:pt x="1064" y="1194"/>
                    <a:pt x="1053" y="1192"/>
                    <a:pt x="1043" y="1189"/>
                  </a:cubicBezTo>
                  <a:cubicBezTo>
                    <a:pt x="967" y="1151"/>
                    <a:pt x="914" y="1048"/>
                    <a:pt x="860" y="936"/>
                  </a:cubicBezTo>
                  <a:lnTo>
                    <a:pt x="514" y="208"/>
                  </a:lnTo>
                  <a:cubicBezTo>
                    <a:pt x="491" y="159"/>
                    <a:pt x="448" y="69"/>
                    <a:pt x="349" y="22"/>
                  </a:cubicBezTo>
                  <a:cubicBezTo>
                    <a:pt x="316" y="7"/>
                    <a:pt x="28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781642" y="3714230"/>
              <a:ext cx="213484" cy="76513"/>
            </a:xfrm>
            <a:custGeom>
              <a:avLst/>
              <a:gdLst/>
              <a:ahLst/>
              <a:cxnLst/>
              <a:rect l="l" t="t" r="r" b="b"/>
              <a:pathLst>
                <a:path w="6183" h="2216" extrusionOk="0">
                  <a:moveTo>
                    <a:pt x="5995" y="1"/>
                  </a:moveTo>
                  <a:cubicBezTo>
                    <a:pt x="5984" y="1"/>
                    <a:pt x="5973" y="2"/>
                    <a:pt x="5961" y="4"/>
                  </a:cubicBezTo>
                  <a:lnTo>
                    <a:pt x="5961" y="2"/>
                  </a:lnTo>
                  <a:cubicBezTo>
                    <a:pt x="5042" y="201"/>
                    <a:pt x="4157" y="556"/>
                    <a:pt x="3301" y="900"/>
                  </a:cubicBezTo>
                  <a:cubicBezTo>
                    <a:pt x="2289" y="1307"/>
                    <a:pt x="1242" y="1727"/>
                    <a:pt x="157" y="1873"/>
                  </a:cubicBezTo>
                  <a:cubicBezTo>
                    <a:pt x="66" y="1884"/>
                    <a:pt x="0" y="1965"/>
                    <a:pt x="6" y="2055"/>
                  </a:cubicBezTo>
                  <a:cubicBezTo>
                    <a:pt x="13" y="2145"/>
                    <a:pt x="88" y="2215"/>
                    <a:pt x="179" y="2215"/>
                  </a:cubicBezTo>
                  <a:cubicBezTo>
                    <a:pt x="186" y="2215"/>
                    <a:pt x="195" y="2215"/>
                    <a:pt x="202" y="2214"/>
                  </a:cubicBezTo>
                  <a:cubicBezTo>
                    <a:pt x="1329" y="2063"/>
                    <a:pt x="2397" y="1634"/>
                    <a:pt x="3429" y="1220"/>
                  </a:cubicBezTo>
                  <a:cubicBezTo>
                    <a:pt x="4272" y="882"/>
                    <a:pt x="5144" y="532"/>
                    <a:pt x="6033" y="340"/>
                  </a:cubicBezTo>
                  <a:cubicBezTo>
                    <a:pt x="6125" y="319"/>
                    <a:pt x="6182" y="228"/>
                    <a:pt x="6163" y="136"/>
                  </a:cubicBezTo>
                  <a:cubicBezTo>
                    <a:pt x="6145" y="56"/>
                    <a:pt x="6074" y="1"/>
                    <a:pt x="5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865478" y="3809044"/>
              <a:ext cx="22098" cy="68779"/>
            </a:xfrm>
            <a:custGeom>
              <a:avLst/>
              <a:gdLst/>
              <a:ahLst/>
              <a:cxnLst/>
              <a:rect l="l" t="t" r="r" b="b"/>
              <a:pathLst>
                <a:path w="640" h="1992" extrusionOk="0">
                  <a:moveTo>
                    <a:pt x="443" y="1"/>
                  </a:moveTo>
                  <a:cubicBezTo>
                    <a:pt x="381" y="1"/>
                    <a:pt x="322" y="34"/>
                    <a:pt x="292" y="93"/>
                  </a:cubicBezTo>
                  <a:cubicBezTo>
                    <a:pt x="220" y="231"/>
                    <a:pt x="162" y="377"/>
                    <a:pt x="123" y="526"/>
                  </a:cubicBezTo>
                  <a:cubicBezTo>
                    <a:pt x="48" y="552"/>
                    <a:pt x="0" y="625"/>
                    <a:pt x="6" y="702"/>
                  </a:cubicBezTo>
                  <a:cubicBezTo>
                    <a:pt x="16" y="827"/>
                    <a:pt x="27" y="953"/>
                    <a:pt x="41" y="1078"/>
                  </a:cubicBezTo>
                  <a:cubicBezTo>
                    <a:pt x="34" y="1350"/>
                    <a:pt x="76" y="1621"/>
                    <a:pt x="166" y="1877"/>
                  </a:cubicBezTo>
                  <a:cubicBezTo>
                    <a:pt x="192" y="1945"/>
                    <a:pt x="257" y="1991"/>
                    <a:pt x="330" y="1991"/>
                  </a:cubicBezTo>
                  <a:cubicBezTo>
                    <a:pt x="345" y="1991"/>
                    <a:pt x="359" y="1989"/>
                    <a:pt x="375" y="1986"/>
                  </a:cubicBezTo>
                  <a:cubicBezTo>
                    <a:pt x="461" y="1962"/>
                    <a:pt x="514" y="1875"/>
                    <a:pt x="497" y="1786"/>
                  </a:cubicBezTo>
                  <a:cubicBezTo>
                    <a:pt x="451" y="1547"/>
                    <a:pt x="414" y="1303"/>
                    <a:pt x="385" y="1060"/>
                  </a:cubicBezTo>
                  <a:cubicBezTo>
                    <a:pt x="394" y="778"/>
                    <a:pt x="466" y="502"/>
                    <a:pt x="596" y="252"/>
                  </a:cubicBezTo>
                  <a:cubicBezTo>
                    <a:pt x="639" y="169"/>
                    <a:pt x="607" y="65"/>
                    <a:pt x="524" y="21"/>
                  </a:cubicBezTo>
                  <a:cubicBezTo>
                    <a:pt x="498" y="7"/>
                    <a:pt x="470"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888128" y="3772686"/>
              <a:ext cx="62633" cy="45991"/>
            </a:xfrm>
            <a:custGeom>
              <a:avLst/>
              <a:gdLst/>
              <a:ahLst/>
              <a:cxnLst/>
              <a:rect l="l" t="t" r="r" b="b"/>
              <a:pathLst>
                <a:path w="1814" h="1332" extrusionOk="0">
                  <a:moveTo>
                    <a:pt x="455" y="0"/>
                  </a:moveTo>
                  <a:cubicBezTo>
                    <a:pt x="436" y="0"/>
                    <a:pt x="416" y="2"/>
                    <a:pt x="397" y="4"/>
                  </a:cubicBezTo>
                  <a:cubicBezTo>
                    <a:pt x="247" y="22"/>
                    <a:pt x="111" y="132"/>
                    <a:pt x="52" y="283"/>
                  </a:cubicBezTo>
                  <a:cubicBezTo>
                    <a:pt x="0" y="417"/>
                    <a:pt x="20" y="557"/>
                    <a:pt x="106" y="659"/>
                  </a:cubicBezTo>
                  <a:cubicBezTo>
                    <a:pt x="139" y="699"/>
                    <a:pt x="188" y="719"/>
                    <a:pt x="237" y="719"/>
                  </a:cubicBezTo>
                  <a:cubicBezTo>
                    <a:pt x="276" y="719"/>
                    <a:pt x="315" y="706"/>
                    <a:pt x="348" y="678"/>
                  </a:cubicBezTo>
                  <a:cubicBezTo>
                    <a:pt x="420" y="618"/>
                    <a:pt x="430" y="509"/>
                    <a:pt x="368" y="436"/>
                  </a:cubicBezTo>
                  <a:cubicBezTo>
                    <a:pt x="366" y="421"/>
                    <a:pt x="370" y="405"/>
                    <a:pt x="380" y="393"/>
                  </a:cubicBezTo>
                  <a:cubicBezTo>
                    <a:pt x="393" y="369"/>
                    <a:pt x="414" y="352"/>
                    <a:pt x="441" y="345"/>
                  </a:cubicBezTo>
                  <a:cubicBezTo>
                    <a:pt x="447" y="344"/>
                    <a:pt x="453" y="343"/>
                    <a:pt x="459" y="343"/>
                  </a:cubicBezTo>
                  <a:cubicBezTo>
                    <a:pt x="538" y="343"/>
                    <a:pt x="620" y="426"/>
                    <a:pt x="656" y="507"/>
                  </a:cubicBezTo>
                  <a:cubicBezTo>
                    <a:pt x="710" y="623"/>
                    <a:pt x="712" y="768"/>
                    <a:pt x="717" y="937"/>
                  </a:cubicBezTo>
                  <a:cubicBezTo>
                    <a:pt x="718" y="1011"/>
                    <a:pt x="724" y="1205"/>
                    <a:pt x="888" y="1295"/>
                  </a:cubicBezTo>
                  <a:cubicBezTo>
                    <a:pt x="933" y="1319"/>
                    <a:pt x="986" y="1331"/>
                    <a:pt x="1036" y="1331"/>
                  </a:cubicBezTo>
                  <a:cubicBezTo>
                    <a:pt x="1088" y="1330"/>
                    <a:pt x="1138" y="1322"/>
                    <a:pt x="1185" y="1305"/>
                  </a:cubicBezTo>
                  <a:cubicBezTo>
                    <a:pt x="1402" y="1236"/>
                    <a:pt x="1596" y="1110"/>
                    <a:pt x="1748" y="942"/>
                  </a:cubicBezTo>
                  <a:cubicBezTo>
                    <a:pt x="1813" y="871"/>
                    <a:pt x="1808" y="761"/>
                    <a:pt x="1737" y="698"/>
                  </a:cubicBezTo>
                  <a:cubicBezTo>
                    <a:pt x="1704" y="669"/>
                    <a:pt x="1662" y="654"/>
                    <a:pt x="1621" y="654"/>
                  </a:cubicBezTo>
                  <a:cubicBezTo>
                    <a:pt x="1574" y="654"/>
                    <a:pt x="1528" y="673"/>
                    <a:pt x="1494" y="711"/>
                  </a:cubicBezTo>
                  <a:cubicBezTo>
                    <a:pt x="1382" y="835"/>
                    <a:pt x="1239" y="926"/>
                    <a:pt x="1081" y="977"/>
                  </a:cubicBezTo>
                  <a:cubicBezTo>
                    <a:pt x="1074" y="980"/>
                    <a:pt x="1069" y="981"/>
                    <a:pt x="1064" y="982"/>
                  </a:cubicBezTo>
                  <a:cubicBezTo>
                    <a:pt x="1062" y="960"/>
                    <a:pt x="1060" y="937"/>
                    <a:pt x="1060" y="915"/>
                  </a:cubicBezTo>
                  <a:cubicBezTo>
                    <a:pt x="1056" y="742"/>
                    <a:pt x="1050" y="546"/>
                    <a:pt x="970" y="366"/>
                  </a:cubicBezTo>
                  <a:cubicBezTo>
                    <a:pt x="870" y="144"/>
                    <a:pt x="66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13847" y="3681255"/>
              <a:ext cx="35287" cy="21890"/>
            </a:xfrm>
            <a:custGeom>
              <a:avLst/>
              <a:gdLst/>
              <a:ahLst/>
              <a:cxnLst/>
              <a:rect l="l" t="t" r="r" b="b"/>
              <a:pathLst>
                <a:path w="1022" h="634" extrusionOk="0">
                  <a:moveTo>
                    <a:pt x="834" y="0"/>
                  </a:moveTo>
                  <a:cubicBezTo>
                    <a:pt x="824" y="0"/>
                    <a:pt x="813" y="1"/>
                    <a:pt x="803" y="3"/>
                  </a:cubicBezTo>
                  <a:cubicBezTo>
                    <a:pt x="543" y="52"/>
                    <a:pt x="298" y="162"/>
                    <a:pt x="88" y="325"/>
                  </a:cubicBezTo>
                  <a:cubicBezTo>
                    <a:pt x="13" y="385"/>
                    <a:pt x="1" y="493"/>
                    <a:pt x="58" y="568"/>
                  </a:cubicBezTo>
                  <a:cubicBezTo>
                    <a:pt x="93" y="611"/>
                    <a:pt x="144" y="634"/>
                    <a:pt x="195" y="634"/>
                  </a:cubicBezTo>
                  <a:cubicBezTo>
                    <a:pt x="232" y="634"/>
                    <a:pt x="269" y="622"/>
                    <a:pt x="300" y="597"/>
                  </a:cubicBezTo>
                  <a:cubicBezTo>
                    <a:pt x="465" y="468"/>
                    <a:pt x="659" y="380"/>
                    <a:pt x="866" y="341"/>
                  </a:cubicBezTo>
                  <a:cubicBezTo>
                    <a:pt x="959" y="324"/>
                    <a:pt x="1021" y="234"/>
                    <a:pt x="1003" y="141"/>
                  </a:cubicBezTo>
                  <a:cubicBezTo>
                    <a:pt x="988" y="57"/>
                    <a:pt x="91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16333" y="3692615"/>
              <a:ext cx="57316" cy="34493"/>
            </a:xfrm>
            <a:custGeom>
              <a:avLst/>
              <a:gdLst/>
              <a:ahLst/>
              <a:cxnLst/>
              <a:rect l="l" t="t" r="r" b="b"/>
              <a:pathLst>
                <a:path w="1660" h="999" extrusionOk="0">
                  <a:moveTo>
                    <a:pt x="1466" y="1"/>
                  </a:moveTo>
                  <a:cubicBezTo>
                    <a:pt x="1414" y="1"/>
                    <a:pt x="1363" y="24"/>
                    <a:pt x="1329" y="68"/>
                  </a:cubicBezTo>
                  <a:cubicBezTo>
                    <a:pt x="1036" y="415"/>
                    <a:pt x="615" y="626"/>
                    <a:pt x="164" y="654"/>
                  </a:cubicBezTo>
                  <a:cubicBezTo>
                    <a:pt x="71" y="661"/>
                    <a:pt x="0" y="738"/>
                    <a:pt x="3" y="831"/>
                  </a:cubicBezTo>
                  <a:cubicBezTo>
                    <a:pt x="5" y="923"/>
                    <a:pt x="81" y="997"/>
                    <a:pt x="174" y="999"/>
                  </a:cubicBezTo>
                  <a:lnTo>
                    <a:pt x="172" y="997"/>
                  </a:lnTo>
                  <a:lnTo>
                    <a:pt x="182" y="997"/>
                  </a:lnTo>
                  <a:cubicBezTo>
                    <a:pt x="730" y="963"/>
                    <a:pt x="1239" y="707"/>
                    <a:pt x="1594" y="288"/>
                  </a:cubicBezTo>
                  <a:cubicBezTo>
                    <a:pt x="1660" y="216"/>
                    <a:pt x="1651" y="103"/>
                    <a:pt x="1577" y="40"/>
                  </a:cubicBezTo>
                  <a:cubicBezTo>
                    <a:pt x="1544" y="14"/>
                    <a:pt x="1505" y="1"/>
                    <a:pt x="1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67608" y="3430063"/>
              <a:ext cx="76030" cy="237031"/>
            </a:xfrm>
            <a:custGeom>
              <a:avLst/>
              <a:gdLst/>
              <a:ahLst/>
              <a:cxnLst/>
              <a:rect l="l" t="t" r="r" b="b"/>
              <a:pathLst>
                <a:path w="2202" h="6865" extrusionOk="0">
                  <a:moveTo>
                    <a:pt x="2008" y="1"/>
                  </a:moveTo>
                  <a:cubicBezTo>
                    <a:pt x="1466" y="1"/>
                    <a:pt x="958" y="363"/>
                    <a:pt x="779" y="867"/>
                  </a:cubicBezTo>
                  <a:cubicBezTo>
                    <a:pt x="614" y="1326"/>
                    <a:pt x="724" y="1797"/>
                    <a:pt x="828" y="2253"/>
                  </a:cubicBezTo>
                  <a:cubicBezTo>
                    <a:pt x="848" y="2336"/>
                    <a:pt x="866" y="2419"/>
                    <a:pt x="884" y="2500"/>
                  </a:cubicBezTo>
                  <a:cubicBezTo>
                    <a:pt x="1176" y="3893"/>
                    <a:pt x="866" y="5424"/>
                    <a:pt x="55" y="6594"/>
                  </a:cubicBezTo>
                  <a:cubicBezTo>
                    <a:pt x="0" y="6673"/>
                    <a:pt x="20" y="6780"/>
                    <a:pt x="97" y="6833"/>
                  </a:cubicBezTo>
                  <a:cubicBezTo>
                    <a:pt x="128" y="6854"/>
                    <a:pt x="162" y="6864"/>
                    <a:pt x="196" y="6864"/>
                  </a:cubicBezTo>
                  <a:cubicBezTo>
                    <a:pt x="251" y="6864"/>
                    <a:pt x="304" y="6838"/>
                    <a:pt x="338" y="6790"/>
                  </a:cubicBezTo>
                  <a:cubicBezTo>
                    <a:pt x="1201" y="5544"/>
                    <a:pt x="1532" y="3913"/>
                    <a:pt x="1221" y="2429"/>
                  </a:cubicBezTo>
                  <a:cubicBezTo>
                    <a:pt x="1202" y="2345"/>
                    <a:pt x="1183" y="2260"/>
                    <a:pt x="1164" y="2176"/>
                  </a:cubicBezTo>
                  <a:cubicBezTo>
                    <a:pt x="1066" y="1749"/>
                    <a:pt x="973" y="1347"/>
                    <a:pt x="1102" y="981"/>
                  </a:cubicBezTo>
                  <a:cubicBezTo>
                    <a:pt x="1235" y="612"/>
                    <a:pt x="1642" y="347"/>
                    <a:pt x="2024" y="345"/>
                  </a:cubicBezTo>
                  <a:cubicBezTo>
                    <a:pt x="2026" y="345"/>
                    <a:pt x="2028" y="345"/>
                    <a:pt x="2029" y="345"/>
                  </a:cubicBezTo>
                  <a:cubicBezTo>
                    <a:pt x="2122" y="345"/>
                    <a:pt x="2198" y="270"/>
                    <a:pt x="2199" y="177"/>
                  </a:cubicBezTo>
                  <a:cubicBezTo>
                    <a:pt x="2202" y="81"/>
                    <a:pt x="2126" y="3"/>
                    <a:pt x="2030" y="1"/>
                  </a:cubicBezTo>
                  <a:cubicBezTo>
                    <a:pt x="2023" y="1"/>
                    <a:pt x="2016" y="1"/>
                    <a:pt x="2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071164" y="3415803"/>
              <a:ext cx="89288" cy="30660"/>
            </a:xfrm>
            <a:custGeom>
              <a:avLst/>
              <a:gdLst/>
              <a:ahLst/>
              <a:cxnLst/>
              <a:rect l="l" t="t" r="r" b="b"/>
              <a:pathLst>
                <a:path w="2586" h="888" extrusionOk="0">
                  <a:moveTo>
                    <a:pt x="1895" y="1"/>
                  </a:moveTo>
                  <a:cubicBezTo>
                    <a:pt x="1864" y="1"/>
                    <a:pt x="1833" y="2"/>
                    <a:pt x="1803" y="3"/>
                  </a:cubicBezTo>
                  <a:cubicBezTo>
                    <a:pt x="1216" y="30"/>
                    <a:pt x="643" y="180"/>
                    <a:pt x="120" y="444"/>
                  </a:cubicBezTo>
                  <a:cubicBezTo>
                    <a:pt x="35" y="487"/>
                    <a:pt x="0" y="590"/>
                    <a:pt x="44" y="676"/>
                  </a:cubicBezTo>
                  <a:cubicBezTo>
                    <a:pt x="74" y="736"/>
                    <a:pt x="135" y="770"/>
                    <a:pt x="198" y="770"/>
                  </a:cubicBezTo>
                  <a:cubicBezTo>
                    <a:pt x="224" y="770"/>
                    <a:pt x="250" y="764"/>
                    <a:pt x="275" y="752"/>
                  </a:cubicBezTo>
                  <a:cubicBezTo>
                    <a:pt x="755" y="510"/>
                    <a:pt x="1281" y="372"/>
                    <a:pt x="1819" y="347"/>
                  </a:cubicBezTo>
                  <a:cubicBezTo>
                    <a:pt x="1844" y="345"/>
                    <a:pt x="1871" y="345"/>
                    <a:pt x="1897" y="345"/>
                  </a:cubicBezTo>
                  <a:cubicBezTo>
                    <a:pt x="2006" y="345"/>
                    <a:pt x="2115" y="358"/>
                    <a:pt x="2185" y="417"/>
                  </a:cubicBezTo>
                  <a:cubicBezTo>
                    <a:pt x="2211" y="441"/>
                    <a:pt x="2230" y="492"/>
                    <a:pt x="2213" y="559"/>
                  </a:cubicBezTo>
                  <a:cubicBezTo>
                    <a:pt x="2127" y="598"/>
                    <a:pt x="2089" y="701"/>
                    <a:pt x="2128" y="787"/>
                  </a:cubicBezTo>
                  <a:cubicBezTo>
                    <a:pt x="2157" y="850"/>
                    <a:pt x="2220" y="887"/>
                    <a:pt x="2285" y="887"/>
                  </a:cubicBezTo>
                  <a:cubicBezTo>
                    <a:pt x="2309" y="887"/>
                    <a:pt x="2333" y="882"/>
                    <a:pt x="2356" y="872"/>
                  </a:cubicBezTo>
                  <a:cubicBezTo>
                    <a:pt x="2470" y="818"/>
                    <a:pt x="2546" y="712"/>
                    <a:pt x="2565" y="580"/>
                  </a:cubicBezTo>
                  <a:cubicBezTo>
                    <a:pt x="2586" y="421"/>
                    <a:pt x="2528" y="262"/>
                    <a:pt x="2408" y="155"/>
                  </a:cubicBezTo>
                  <a:cubicBezTo>
                    <a:pt x="2259" y="27"/>
                    <a:pt x="2066" y="1"/>
                    <a:pt x="1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78444" y="3401094"/>
              <a:ext cx="48028" cy="76547"/>
            </a:xfrm>
            <a:custGeom>
              <a:avLst/>
              <a:gdLst/>
              <a:ahLst/>
              <a:cxnLst/>
              <a:rect l="l" t="t" r="r" b="b"/>
              <a:pathLst>
                <a:path w="1391" h="2217" extrusionOk="0">
                  <a:moveTo>
                    <a:pt x="1196" y="0"/>
                  </a:moveTo>
                  <a:cubicBezTo>
                    <a:pt x="1148" y="0"/>
                    <a:pt x="1101" y="20"/>
                    <a:pt x="1067" y="59"/>
                  </a:cubicBezTo>
                  <a:cubicBezTo>
                    <a:pt x="913" y="239"/>
                    <a:pt x="771" y="429"/>
                    <a:pt x="644" y="630"/>
                  </a:cubicBezTo>
                  <a:lnTo>
                    <a:pt x="351" y="314"/>
                  </a:lnTo>
                  <a:cubicBezTo>
                    <a:pt x="318" y="279"/>
                    <a:pt x="273" y="261"/>
                    <a:pt x="229" y="261"/>
                  </a:cubicBezTo>
                  <a:cubicBezTo>
                    <a:pt x="187" y="261"/>
                    <a:pt x="145" y="276"/>
                    <a:pt x="112" y="307"/>
                  </a:cubicBezTo>
                  <a:cubicBezTo>
                    <a:pt x="43" y="370"/>
                    <a:pt x="38" y="477"/>
                    <a:pt x="100" y="547"/>
                  </a:cubicBezTo>
                  <a:lnTo>
                    <a:pt x="458" y="936"/>
                  </a:lnTo>
                  <a:cubicBezTo>
                    <a:pt x="273" y="1272"/>
                    <a:pt x="128" y="1630"/>
                    <a:pt x="26" y="2000"/>
                  </a:cubicBezTo>
                  <a:cubicBezTo>
                    <a:pt x="1" y="2091"/>
                    <a:pt x="56" y="2186"/>
                    <a:pt x="147" y="2211"/>
                  </a:cubicBezTo>
                  <a:cubicBezTo>
                    <a:pt x="161" y="2214"/>
                    <a:pt x="177" y="2217"/>
                    <a:pt x="192" y="2217"/>
                  </a:cubicBezTo>
                  <a:cubicBezTo>
                    <a:pt x="270" y="2217"/>
                    <a:pt x="337" y="2165"/>
                    <a:pt x="359" y="2090"/>
                  </a:cubicBezTo>
                  <a:cubicBezTo>
                    <a:pt x="443" y="1783"/>
                    <a:pt x="560" y="1486"/>
                    <a:pt x="706" y="1205"/>
                  </a:cubicBezTo>
                  <a:lnTo>
                    <a:pt x="952" y="1471"/>
                  </a:lnTo>
                  <a:cubicBezTo>
                    <a:pt x="986" y="1506"/>
                    <a:pt x="1031" y="1523"/>
                    <a:pt x="1076" y="1523"/>
                  </a:cubicBezTo>
                  <a:cubicBezTo>
                    <a:pt x="1118" y="1523"/>
                    <a:pt x="1160" y="1508"/>
                    <a:pt x="1193" y="1478"/>
                  </a:cubicBezTo>
                  <a:cubicBezTo>
                    <a:pt x="1262" y="1414"/>
                    <a:pt x="1268" y="1307"/>
                    <a:pt x="1206" y="1238"/>
                  </a:cubicBezTo>
                  <a:lnTo>
                    <a:pt x="888" y="894"/>
                  </a:lnTo>
                  <a:cubicBezTo>
                    <a:pt x="1017" y="678"/>
                    <a:pt x="1164" y="476"/>
                    <a:pt x="1327" y="286"/>
                  </a:cubicBezTo>
                  <a:cubicBezTo>
                    <a:pt x="1390" y="214"/>
                    <a:pt x="1382" y="105"/>
                    <a:pt x="1310" y="43"/>
                  </a:cubicBezTo>
                  <a:cubicBezTo>
                    <a:pt x="1277" y="14"/>
                    <a:pt x="1237" y="0"/>
                    <a:pt x="1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240319" y="3384003"/>
              <a:ext cx="13707" cy="62253"/>
            </a:xfrm>
            <a:custGeom>
              <a:avLst/>
              <a:gdLst/>
              <a:ahLst/>
              <a:cxnLst/>
              <a:rect l="l" t="t" r="r" b="b"/>
              <a:pathLst>
                <a:path w="397" h="1803" extrusionOk="0">
                  <a:moveTo>
                    <a:pt x="189" y="1"/>
                  </a:moveTo>
                  <a:cubicBezTo>
                    <a:pt x="181" y="1"/>
                    <a:pt x="174" y="1"/>
                    <a:pt x="167" y="2"/>
                  </a:cubicBezTo>
                  <a:cubicBezTo>
                    <a:pt x="71" y="9"/>
                    <a:pt x="1" y="92"/>
                    <a:pt x="8" y="188"/>
                  </a:cubicBezTo>
                  <a:cubicBezTo>
                    <a:pt x="46" y="665"/>
                    <a:pt x="51" y="1144"/>
                    <a:pt x="29" y="1622"/>
                  </a:cubicBezTo>
                  <a:cubicBezTo>
                    <a:pt x="23" y="1717"/>
                    <a:pt x="97" y="1798"/>
                    <a:pt x="192" y="1802"/>
                  </a:cubicBezTo>
                  <a:lnTo>
                    <a:pt x="201" y="1802"/>
                  </a:lnTo>
                  <a:cubicBezTo>
                    <a:pt x="292" y="1802"/>
                    <a:pt x="368" y="1731"/>
                    <a:pt x="372" y="1639"/>
                  </a:cubicBezTo>
                  <a:cubicBezTo>
                    <a:pt x="396" y="1146"/>
                    <a:pt x="389" y="652"/>
                    <a:pt x="351" y="161"/>
                  </a:cubicBezTo>
                  <a:cubicBezTo>
                    <a:pt x="345" y="74"/>
                    <a:pt x="273"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1260691" y="3375613"/>
              <a:ext cx="37808" cy="89530"/>
            </a:xfrm>
            <a:custGeom>
              <a:avLst/>
              <a:gdLst/>
              <a:ahLst/>
              <a:cxnLst/>
              <a:rect l="l" t="t" r="r" b="b"/>
              <a:pathLst>
                <a:path w="1095" h="2593" extrusionOk="0">
                  <a:moveTo>
                    <a:pt x="548" y="1"/>
                  </a:moveTo>
                  <a:cubicBezTo>
                    <a:pt x="499" y="1"/>
                    <a:pt x="450" y="21"/>
                    <a:pt x="416" y="61"/>
                  </a:cubicBezTo>
                  <a:cubicBezTo>
                    <a:pt x="241" y="286"/>
                    <a:pt x="2" y="594"/>
                    <a:pt x="1" y="966"/>
                  </a:cubicBezTo>
                  <a:cubicBezTo>
                    <a:pt x="1" y="1195"/>
                    <a:pt x="127" y="1429"/>
                    <a:pt x="326" y="1560"/>
                  </a:cubicBezTo>
                  <a:cubicBezTo>
                    <a:pt x="382" y="1595"/>
                    <a:pt x="444" y="1622"/>
                    <a:pt x="510" y="1636"/>
                  </a:cubicBezTo>
                  <a:cubicBezTo>
                    <a:pt x="427" y="1878"/>
                    <a:pt x="333" y="2117"/>
                    <a:pt x="229" y="2351"/>
                  </a:cubicBezTo>
                  <a:cubicBezTo>
                    <a:pt x="189" y="2437"/>
                    <a:pt x="229" y="2538"/>
                    <a:pt x="316" y="2577"/>
                  </a:cubicBezTo>
                  <a:cubicBezTo>
                    <a:pt x="337" y="2587"/>
                    <a:pt x="361" y="2593"/>
                    <a:pt x="386" y="2593"/>
                  </a:cubicBezTo>
                  <a:cubicBezTo>
                    <a:pt x="454" y="2593"/>
                    <a:pt x="514" y="2554"/>
                    <a:pt x="542" y="2492"/>
                  </a:cubicBezTo>
                  <a:cubicBezTo>
                    <a:pt x="678" y="2185"/>
                    <a:pt x="794" y="1869"/>
                    <a:pt x="894" y="1550"/>
                  </a:cubicBezTo>
                  <a:cubicBezTo>
                    <a:pt x="915" y="1520"/>
                    <a:pt x="925" y="1484"/>
                    <a:pt x="924" y="1447"/>
                  </a:cubicBezTo>
                  <a:cubicBezTo>
                    <a:pt x="976" y="1281"/>
                    <a:pt x="1029" y="1114"/>
                    <a:pt x="1072" y="945"/>
                  </a:cubicBezTo>
                  <a:cubicBezTo>
                    <a:pt x="1094" y="852"/>
                    <a:pt x="1038" y="757"/>
                    <a:pt x="945" y="735"/>
                  </a:cubicBezTo>
                  <a:cubicBezTo>
                    <a:pt x="932" y="732"/>
                    <a:pt x="919" y="731"/>
                    <a:pt x="906" y="731"/>
                  </a:cubicBezTo>
                  <a:cubicBezTo>
                    <a:pt x="828" y="731"/>
                    <a:pt x="757" y="783"/>
                    <a:pt x="737" y="862"/>
                  </a:cubicBezTo>
                  <a:cubicBezTo>
                    <a:pt x="700" y="1012"/>
                    <a:pt x="652" y="1159"/>
                    <a:pt x="607" y="1306"/>
                  </a:cubicBezTo>
                  <a:cubicBezTo>
                    <a:pt x="575" y="1301"/>
                    <a:pt x="542" y="1290"/>
                    <a:pt x="514" y="1271"/>
                  </a:cubicBezTo>
                  <a:cubicBezTo>
                    <a:pt x="416" y="1207"/>
                    <a:pt x="345" y="1077"/>
                    <a:pt x="345" y="966"/>
                  </a:cubicBezTo>
                  <a:cubicBezTo>
                    <a:pt x="345" y="731"/>
                    <a:pt x="500" y="513"/>
                    <a:pt x="687" y="272"/>
                  </a:cubicBezTo>
                  <a:cubicBezTo>
                    <a:pt x="741" y="197"/>
                    <a:pt x="725" y="93"/>
                    <a:pt x="652" y="37"/>
                  </a:cubicBezTo>
                  <a:cubicBezTo>
                    <a:pt x="621" y="13"/>
                    <a:pt x="585"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1135215" y="3463763"/>
              <a:ext cx="137281" cy="57488"/>
            </a:xfrm>
            <a:custGeom>
              <a:avLst/>
              <a:gdLst/>
              <a:ahLst/>
              <a:cxnLst/>
              <a:rect l="l" t="t" r="r" b="b"/>
              <a:pathLst>
                <a:path w="3976" h="1665" extrusionOk="0">
                  <a:moveTo>
                    <a:pt x="3786" y="1"/>
                  </a:moveTo>
                  <a:cubicBezTo>
                    <a:pt x="3772" y="1"/>
                    <a:pt x="3757" y="2"/>
                    <a:pt x="3743" y="6"/>
                  </a:cubicBezTo>
                  <a:cubicBezTo>
                    <a:pt x="2506" y="323"/>
                    <a:pt x="1306" y="769"/>
                    <a:pt x="164" y="1339"/>
                  </a:cubicBezTo>
                  <a:cubicBezTo>
                    <a:pt x="0" y="1419"/>
                    <a:pt x="58" y="1664"/>
                    <a:pt x="241" y="1664"/>
                  </a:cubicBezTo>
                  <a:cubicBezTo>
                    <a:pt x="268" y="1664"/>
                    <a:pt x="293" y="1659"/>
                    <a:pt x="317" y="1646"/>
                  </a:cubicBezTo>
                  <a:cubicBezTo>
                    <a:pt x="1439" y="1089"/>
                    <a:pt x="2615" y="649"/>
                    <a:pt x="3829" y="340"/>
                  </a:cubicBezTo>
                  <a:cubicBezTo>
                    <a:pt x="3920" y="316"/>
                    <a:pt x="3975" y="223"/>
                    <a:pt x="3953" y="130"/>
                  </a:cubicBezTo>
                  <a:cubicBezTo>
                    <a:pt x="3932" y="53"/>
                    <a:pt x="3862" y="1"/>
                    <a:pt x="3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1162768" y="3514933"/>
              <a:ext cx="62978" cy="40328"/>
            </a:xfrm>
            <a:custGeom>
              <a:avLst/>
              <a:gdLst/>
              <a:ahLst/>
              <a:cxnLst/>
              <a:rect l="l" t="t" r="r" b="b"/>
              <a:pathLst>
                <a:path w="1824" h="1168" extrusionOk="0">
                  <a:moveTo>
                    <a:pt x="547" y="0"/>
                  </a:moveTo>
                  <a:cubicBezTo>
                    <a:pt x="411" y="0"/>
                    <a:pt x="255" y="62"/>
                    <a:pt x="92" y="185"/>
                  </a:cubicBezTo>
                  <a:cubicBezTo>
                    <a:pt x="16" y="243"/>
                    <a:pt x="0" y="350"/>
                    <a:pt x="58" y="426"/>
                  </a:cubicBezTo>
                  <a:cubicBezTo>
                    <a:pt x="92" y="471"/>
                    <a:pt x="144" y="494"/>
                    <a:pt x="196" y="494"/>
                  </a:cubicBezTo>
                  <a:cubicBezTo>
                    <a:pt x="231" y="494"/>
                    <a:pt x="268" y="483"/>
                    <a:pt x="299" y="460"/>
                  </a:cubicBezTo>
                  <a:cubicBezTo>
                    <a:pt x="404" y="381"/>
                    <a:pt x="493" y="344"/>
                    <a:pt x="542" y="344"/>
                  </a:cubicBezTo>
                  <a:cubicBezTo>
                    <a:pt x="557" y="344"/>
                    <a:pt x="568" y="348"/>
                    <a:pt x="575" y="354"/>
                  </a:cubicBezTo>
                  <a:cubicBezTo>
                    <a:pt x="600" y="378"/>
                    <a:pt x="599" y="455"/>
                    <a:pt x="596" y="530"/>
                  </a:cubicBezTo>
                  <a:cubicBezTo>
                    <a:pt x="593" y="624"/>
                    <a:pt x="592" y="728"/>
                    <a:pt x="630" y="833"/>
                  </a:cubicBezTo>
                  <a:cubicBezTo>
                    <a:pt x="704" y="1032"/>
                    <a:pt x="921" y="1168"/>
                    <a:pt x="1163" y="1168"/>
                  </a:cubicBezTo>
                  <a:cubicBezTo>
                    <a:pt x="1170" y="1165"/>
                    <a:pt x="1178" y="1165"/>
                    <a:pt x="1187" y="1165"/>
                  </a:cubicBezTo>
                  <a:cubicBezTo>
                    <a:pt x="1385" y="1158"/>
                    <a:pt x="1564" y="1070"/>
                    <a:pt x="1708" y="1000"/>
                  </a:cubicBezTo>
                  <a:cubicBezTo>
                    <a:pt x="1789" y="956"/>
                    <a:pt x="1823" y="855"/>
                    <a:pt x="1781" y="772"/>
                  </a:cubicBezTo>
                  <a:cubicBezTo>
                    <a:pt x="1751" y="711"/>
                    <a:pt x="1690" y="675"/>
                    <a:pt x="1626" y="675"/>
                  </a:cubicBezTo>
                  <a:cubicBezTo>
                    <a:pt x="1603" y="675"/>
                    <a:pt x="1579" y="680"/>
                    <a:pt x="1556" y="690"/>
                  </a:cubicBezTo>
                  <a:cubicBezTo>
                    <a:pt x="1430" y="752"/>
                    <a:pt x="1300" y="817"/>
                    <a:pt x="1174" y="821"/>
                  </a:cubicBezTo>
                  <a:cubicBezTo>
                    <a:pt x="1167" y="822"/>
                    <a:pt x="1159" y="823"/>
                    <a:pt x="1151" y="823"/>
                  </a:cubicBezTo>
                  <a:cubicBezTo>
                    <a:pt x="1072" y="823"/>
                    <a:pt x="977" y="778"/>
                    <a:pt x="952" y="711"/>
                  </a:cubicBezTo>
                  <a:cubicBezTo>
                    <a:pt x="936" y="669"/>
                    <a:pt x="938" y="606"/>
                    <a:pt x="941" y="538"/>
                  </a:cubicBezTo>
                  <a:cubicBezTo>
                    <a:pt x="943" y="410"/>
                    <a:pt x="948" y="234"/>
                    <a:pt x="814" y="105"/>
                  </a:cubicBezTo>
                  <a:cubicBezTo>
                    <a:pt x="740" y="35"/>
                    <a:pt x="649"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706059" y="4005578"/>
              <a:ext cx="57765" cy="60630"/>
            </a:xfrm>
            <a:custGeom>
              <a:avLst/>
              <a:gdLst/>
              <a:ahLst/>
              <a:cxnLst/>
              <a:rect l="l" t="t" r="r" b="b"/>
              <a:pathLst>
                <a:path w="1673" h="1756" extrusionOk="0">
                  <a:moveTo>
                    <a:pt x="1127" y="345"/>
                  </a:moveTo>
                  <a:cubicBezTo>
                    <a:pt x="1165" y="345"/>
                    <a:pt x="1201" y="350"/>
                    <a:pt x="1238" y="363"/>
                  </a:cubicBezTo>
                  <a:cubicBezTo>
                    <a:pt x="1221" y="376"/>
                    <a:pt x="1207" y="393"/>
                    <a:pt x="1196" y="411"/>
                  </a:cubicBezTo>
                  <a:cubicBezTo>
                    <a:pt x="1041" y="666"/>
                    <a:pt x="855" y="901"/>
                    <a:pt x="642" y="1112"/>
                  </a:cubicBezTo>
                  <a:cubicBezTo>
                    <a:pt x="590" y="1163"/>
                    <a:pt x="524" y="1222"/>
                    <a:pt x="474" y="1223"/>
                  </a:cubicBezTo>
                  <a:cubicBezTo>
                    <a:pt x="472" y="1223"/>
                    <a:pt x="470" y="1223"/>
                    <a:pt x="468" y="1223"/>
                  </a:cubicBezTo>
                  <a:cubicBezTo>
                    <a:pt x="450" y="1223"/>
                    <a:pt x="431" y="1211"/>
                    <a:pt x="413" y="1191"/>
                  </a:cubicBezTo>
                  <a:cubicBezTo>
                    <a:pt x="375" y="1144"/>
                    <a:pt x="358" y="1084"/>
                    <a:pt x="365" y="1025"/>
                  </a:cubicBezTo>
                  <a:cubicBezTo>
                    <a:pt x="388" y="892"/>
                    <a:pt x="497" y="774"/>
                    <a:pt x="617" y="654"/>
                  </a:cubicBezTo>
                  <a:cubicBezTo>
                    <a:pt x="741" y="529"/>
                    <a:pt x="865" y="414"/>
                    <a:pt x="1007" y="364"/>
                  </a:cubicBezTo>
                  <a:cubicBezTo>
                    <a:pt x="1045" y="352"/>
                    <a:pt x="1086" y="345"/>
                    <a:pt x="1127" y="345"/>
                  </a:cubicBezTo>
                  <a:close/>
                  <a:moveTo>
                    <a:pt x="1127" y="0"/>
                  </a:moveTo>
                  <a:cubicBezTo>
                    <a:pt x="1050" y="0"/>
                    <a:pt x="972" y="13"/>
                    <a:pt x="894" y="39"/>
                  </a:cubicBezTo>
                  <a:cubicBezTo>
                    <a:pt x="683" y="113"/>
                    <a:pt x="521" y="263"/>
                    <a:pt x="374" y="411"/>
                  </a:cubicBezTo>
                  <a:cubicBezTo>
                    <a:pt x="219" y="566"/>
                    <a:pt x="65" y="736"/>
                    <a:pt x="26" y="968"/>
                  </a:cubicBezTo>
                  <a:cubicBezTo>
                    <a:pt x="1" y="1129"/>
                    <a:pt x="48" y="1293"/>
                    <a:pt x="154" y="1417"/>
                  </a:cubicBezTo>
                  <a:cubicBezTo>
                    <a:pt x="236" y="1513"/>
                    <a:pt x="355" y="1568"/>
                    <a:pt x="480" y="1568"/>
                  </a:cubicBezTo>
                  <a:cubicBezTo>
                    <a:pt x="482" y="1568"/>
                    <a:pt x="483" y="1568"/>
                    <a:pt x="485" y="1568"/>
                  </a:cubicBezTo>
                  <a:cubicBezTo>
                    <a:pt x="655" y="1562"/>
                    <a:pt x="782" y="1458"/>
                    <a:pt x="885" y="1357"/>
                  </a:cubicBezTo>
                  <a:cubicBezTo>
                    <a:pt x="987" y="1255"/>
                    <a:pt x="1086" y="1147"/>
                    <a:pt x="1177" y="1034"/>
                  </a:cubicBezTo>
                  <a:cubicBezTo>
                    <a:pt x="1200" y="1241"/>
                    <a:pt x="1246" y="1444"/>
                    <a:pt x="1317" y="1641"/>
                  </a:cubicBezTo>
                  <a:cubicBezTo>
                    <a:pt x="1341" y="1709"/>
                    <a:pt x="1405" y="1755"/>
                    <a:pt x="1479" y="1755"/>
                  </a:cubicBezTo>
                  <a:cubicBezTo>
                    <a:pt x="1498" y="1755"/>
                    <a:pt x="1518" y="1751"/>
                    <a:pt x="1536" y="1745"/>
                  </a:cubicBezTo>
                  <a:cubicBezTo>
                    <a:pt x="1625" y="1713"/>
                    <a:pt x="1673" y="1614"/>
                    <a:pt x="1640" y="1526"/>
                  </a:cubicBezTo>
                  <a:cubicBezTo>
                    <a:pt x="1525" y="1202"/>
                    <a:pt x="1483" y="857"/>
                    <a:pt x="1514" y="516"/>
                  </a:cubicBezTo>
                  <a:cubicBezTo>
                    <a:pt x="1515" y="508"/>
                    <a:pt x="1515" y="500"/>
                    <a:pt x="1515" y="493"/>
                  </a:cubicBezTo>
                  <a:cubicBezTo>
                    <a:pt x="1626" y="457"/>
                    <a:pt x="1673" y="324"/>
                    <a:pt x="1605" y="228"/>
                  </a:cubicBezTo>
                  <a:cubicBezTo>
                    <a:pt x="1500" y="82"/>
                    <a:pt x="1321" y="0"/>
                    <a:pt x="1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758750" y="3946224"/>
              <a:ext cx="33077" cy="89530"/>
            </a:xfrm>
            <a:custGeom>
              <a:avLst/>
              <a:gdLst/>
              <a:ahLst/>
              <a:cxnLst/>
              <a:rect l="l" t="t" r="r" b="b"/>
              <a:pathLst>
                <a:path w="958" h="2593" extrusionOk="0">
                  <a:moveTo>
                    <a:pt x="663" y="0"/>
                  </a:moveTo>
                  <a:cubicBezTo>
                    <a:pt x="656" y="0"/>
                    <a:pt x="649" y="1"/>
                    <a:pt x="642" y="2"/>
                  </a:cubicBezTo>
                  <a:cubicBezTo>
                    <a:pt x="410" y="26"/>
                    <a:pt x="199" y="148"/>
                    <a:pt x="61" y="335"/>
                  </a:cubicBezTo>
                  <a:cubicBezTo>
                    <a:pt x="0" y="413"/>
                    <a:pt x="16" y="522"/>
                    <a:pt x="95" y="580"/>
                  </a:cubicBezTo>
                  <a:cubicBezTo>
                    <a:pt x="125" y="603"/>
                    <a:pt x="161" y="613"/>
                    <a:pt x="196" y="613"/>
                  </a:cubicBezTo>
                  <a:cubicBezTo>
                    <a:pt x="251" y="613"/>
                    <a:pt x="305" y="587"/>
                    <a:pt x="338" y="538"/>
                  </a:cubicBezTo>
                  <a:cubicBezTo>
                    <a:pt x="382" y="479"/>
                    <a:pt x="438" y="431"/>
                    <a:pt x="503" y="397"/>
                  </a:cubicBezTo>
                  <a:lnTo>
                    <a:pt x="503" y="397"/>
                  </a:lnTo>
                  <a:cubicBezTo>
                    <a:pt x="486" y="476"/>
                    <a:pt x="465" y="555"/>
                    <a:pt x="437" y="631"/>
                  </a:cubicBezTo>
                  <a:cubicBezTo>
                    <a:pt x="382" y="796"/>
                    <a:pt x="320" y="983"/>
                    <a:pt x="355" y="1183"/>
                  </a:cubicBezTo>
                  <a:cubicBezTo>
                    <a:pt x="375" y="1290"/>
                    <a:pt x="420" y="1384"/>
                    <a:pt x="461" y="1466"/>
                  </a:cubicBezTo>
                  <a:cubicBezTo>
                    <a:pt x="487" y="1516"/>
                    <a:pt x="510" y="1570"/>
                    <a:pt x="528" y="1625"/>
                  </a:cubicBezTo>
                  <a:cubicBezTo>
                    <a:pt x="592" y="1841"/>
                    <a:pt x="483" y="2089"/>
                    <a:pt x="355" y="2344"/>
                  </a:cubicBezTo>
                  <a:cubicBezTo>
                    <a:pt x="313" y="2428"/>
                    <a:pt x="347" y="2532"/>
                    <a:pt x="432" y="2575"/>
                  </a:cubicBezTo>
                  <a:cubicBezTo>
                    <a:pt x="457" y="2587"/>
                    <a:pt x="483" y="2593"/>
                    <a:pt x="509" y="2593"/>
                  </a:cubicBezTo>
                  <a:cubicBezTo>
                    <a:pt x="572" y="2593"/>
                    <a:pt x="632" y="2558"/>
                    <a:pt x="663" y="2497"/>
                  </a:cubicBezTo>
                  <a:cubicBezTo>
                    <a:pt x="817" y="2190"/>
                    <a:pt x="958" y="1864"/>
                    <a:pt x="859" y="1527"/>
                  </a:cubicBezTo>
                  <a:cubicBezTo>
                    <a:pt x="835" y="1454"/>
                    <a:pt x="805" y="1383"/>
                    <a:pt x="770" y="1314"/>
                  </a:cubicBezTo>
                  <a:cubicBezTo>
                    <a:pt x="737" y="1246"/>
                    <a:pt x="704" y="1181"/>
                    <a:pt x="694" y="1121"/>
                  </a:cubicBezTo>
                  <a:cubicBezTo>
                    <a:pt x="673" y="1008"/>
                    <a:pt x="717" y="877"/>
                    <a:pt x="763" y="739"/>
                  </a:cubicBezTo>
                  <a:cubicBezTo>
                    <a:pt x="825" y="552"/>
                    <a:pt x="896" y="340"/>
                    <a:pt x="822" y="119"/>
                  </a:cubicBezTo>
                  <a:cubicBezTo>
                    <a:pt x="800" y="48"/>
                    <a:pt x="735"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782954" y="4016627"/>
              <a:ext cx="38912" cy="62288"/>
            </a:xfrm>
            <a:custGeom>
              <a:avLst/>
              <a:gdLst/>
              <a:ahLst/>
              <a:cxnLst/>
              <a:rect l="l" t="t" r="r" b="b"/>
              <a:pathLst>
                <a:path w="1127" h="1804" extrusionOk="0">
                  <a:moveTo>
                    <a:pt x="683" y="1"/>
                  </a:moveTo>
                  <a:cubicBezTo>
                    <a:pt x="636" y="1"/>
                    <a:pt x="590" y="20"/>
                    <a:pt x="558" y="56"/>
                  </a:cubicBezTo>
                  <a:cubicBezTo>
                    <a:pt x="400" y="95"/>
                    <a:pt x="249" y="157"/>
                    <a:pt x="109" y="239"/>
                  </a:cubicBezTo>
                  <a:cubicBezTo>
                    <a:pt x="27" y="287"/>
                    <a:pt x="0" y="392"/>
                    <a:pt x="48" y="474"/>
                  </a:cubicBezTo>
                  <a:cubicBezTo>
                    <a:pt x="80" y="528"/>
                    <a:pt x="137" y="558"/>
                    <a:pt x="196" y="558"/>
                  </a:cubicBezTo>
                  <a:cubicBezTo>
                    <a:pt x="226" y="558"/>
                    <a:pt x="256" y="550"/>
                    <a:pt x="283" y="534"/>
                  </a:cubicBezTo>
                  <a:cubicBezTo>
                    <a:pt x="328" y="509"/>
                    <a:pt x="375" y="485"/>
                    <a:pt x="423" y="464"/>
                  </a:cubicBezTo>
                  <a:lnTo>
                    <a:pt x="423" y="464"/>
                  </a:lnTo>
                  <a:cubicBezTo>
                    <a:pt x="341" y="882"/>
                    <a:pt x="393" y="1315"/>
                    <a:pt x="570" y="1704"/>
                  </a:cubicBezTo>
                  <a:cubicBezTo>
                    <a:pt x="599" y="1765"/>
                    <a:pt x="659" y="1804"/>
                    <a:pt x="727" y="1804"/>
                  </a:cubicBezTo>
                  <a:cubicBezTo>
                    <a:pt x="852" y="1804"/>
                    <a:pt x="935" y="1673"/>
                    <a:pt x="883" y="1560"/>
                  </a:cubicBezTo>
                  <a:cubicBezTo>
                    <a:pt x="711" y="1189"/>
                    <a:pt x="691" y="750"/>
                    <a:pt x="810" y="357"/>
                  </a:cubicBezTo>
                  <a:cubicBezTo>
                    <a:pt x="858" y="350"/>
                    <a:pt x="907" y="346"/>
                    <a:pt x="956" y="346"/>
                  </a:cubicBezTo>
                  <a:cubicBezTo>
                    <a:pt x="1050" y="343"/>
                    <a:pt x="1126" y="264"/>
                    <a:pt x="1124" y="170"/>
                  </a:cubicBezTo>
                  <a:cubicBezTo>
                    <a:pt x="1122" y="74"/>
                    <a:pt x="1048" y="5"/>
                    <a:pt x="948" y="1"/>
                  </a:cubicBezTo>
                  <a:cubicBezTo>
                    <a:pt x="883" y="2"/>
                    <a:pt x="817" y="8"/>
                    <a:pt x="752" y="16"/>
                  </a:cubicBezTo>
                  <a:cubicBezTo>
                    <a:pt x="749" y="16"/>
                    <a:pt x="748" y="14"/>
                    <a:pt x="745" y="12"/>
                  </a:cubicBezTo>
                  <a:cubicBezTo>
                    <a:pt x="725" y="4"/>
                    <a:pt x="704"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843759" y="3942254"/>
              <a:ext cx="23306" cy="101200"/>
            </a:xfrm>
            <a:custGeom>
              <a:avLst/>
              <a:gdLst/>
              <a:ahLst/>
              <a:cxnLst/>
              <a:rect l="l" t="t" r="r" b="b"/>
              <a:pathLst>
                <a:path w="675" h="2931" extrusionOk="0">
                  <a:moveTo>
                    <a:pt x="484" y="1"/>
                  </a:moveTo>
                  <a:cubicBezTo>
                    <a:pt x="407" y="1"/>
                    <a:pt x="336" y="54"/>
                    <a:pt x="317" y="134"/>
                  </a:cubicBezTo>
                  <a:cubicBezTo>
                    <a:pt x="113" y="994"/>
                    <a:pt x="7" y="1873"/>
                    <a:pt x="0" y="2757"/>
                  </a:cubicBezTo>
                  <a:cubicBezTo>
                    <a:pt x="0" y="2853"/>
                    <a:pt x="76" y="2930"/>
                    <a:pt x="172" y="2930"/>
                  </a:cubicBezTo>
                  <a:cubicBezTo>
                    <a:pt x="268" y="2930"/>
                    <a:pt x="344" y="2854"/>
                    <a:pt x="345" y="2760"/>
                  </a:cubicBezTo>
                  <a:cubicBezTo>
                    <a:pt x="351" y="1901"/>
                    <a:pt x="453" y="1047"/>
                    <a:pt x="652" y="212"/>
                  </a:cubicBezTo>
                  <a:cubicBezTo>
                    <a:pt x="674" y="120"/>
                    <a:pt x="617" y="28"/>
                    <a:pt x="524" y="6"/>
                  </a:cubicBezTo>
                  <a:cubicBezTo>
                    <a:pt x="510" y="2"/>
                    <a:pt x="497" y="1"/>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871002" y="3940700"/>
              <a:ext cx="49961" cy="95261"/>
            </a:xfrm>
            <a:custGeom>
              <a:avLst/>
              <a:gdLst/>
              <a:ahLst/>
              <a:cxnLst/>
              <a:rect l="l" t="t" r="r" b="b"/>
              <a:pathLst>
                <a:path w="1447" h="2759" extrusionOk="0">
                  <a:moveTo>
                    <a:pt x="522" y="0"/>
                  </a:moveTo>
                  <a:cubicBezTo>
                    <a:pt x="461" y="0"/>
                    <a:pt x="402" y="33"/>
                    <a:pt x="371" y="91"/>
                  </a:cubicBezTo>
                  <a:cubicBezTo>
                    <a:pt x="215" y="386"/>
                    <a:pt x="1" y="787"/>
                    <a:pt x="47" y="1210"/>
                  </a:cubicBezTo>
                  <a:cubicBezTo>
                    <a:pt x="75" y="1468"/>
                    <a:pt x="236" y="1723"/>
                    <a:pt x="457" y="1862"/>
                  </a:cubicBezTo>
                  <a:cubicBezTo>
                    <a:pt x="562" y="1931"/>
                    <a:pt x="688" y="1969"/>
                    <a:pt x="814" y="1970"/>
                  </a:cubicBezTo>
                  <a:cubicBezTo>
                    <a:pt x="837" y="1968"/>
                    <a:pt x="859" y="1963"/>
                    <a:pt x="882" y="1959"/>
                  </a:cubicBezTo>
                  <a:lnTo>
                    <a:pt x="882" y="1959"/>
                  </a:lnTo>
                  <a:cubicBezTo>
                    <a:pt x="859" y="2100"/>
                    <a:pt x="834" y="2242"/>
                    <a:pt x="814" y="2383"/>
                  </a:cubicBezTo>
                  <a:cubicBezTo>
                    <a:pt x="800" y="2488"/>
                    <a:pt x="830" y="2638"/>
                    <a:pt x="931" y="2714"/>
                  </a:cubicBezTo>
                  <a:cubicBezTo>
                    <a:pt x="969" y="2743"/>
                    <a:pt x="1017" y="2759"/>
                    <a:pt x="1066" y="2759"/>
                  </a:cubicBezTo>
                  <a:cubicBezTo>
                    <a:pt x="1099" y="2759"/>
                    <a:pt x="1131" y="2752"/>
                    <a:pt x="1161" y="2738"/>
                  </a:cubicBezTo>
                  <a:cubicBezTo>
                    <a:pt x="1300" y="2677"/>
                    <a:pt x="1297" y="2479"/>
                    <a:pt x="1156" y="2421"/>
                  </a:cubicBezTo>
                  <a:cubicBezTo>
                    <a:pt x="1227" y="1914"/>
                    <a:pt x="1317" y="1403"/>
                    <a:pt x="1427" y="901"/>
                  </a:cubicBezTo>
                  <a:cubicBezTo>
                    <a:pt x="1446" y="808"/>
                    <a:pt x="1387" y="716"/>
                    <a:pt x="1294" y="695"/>
                  </a:cubicBezTo>
                  <a:cubicBezTo>
                    <a:pt x="1282" y="693"/>
                    <a:pt x="1270" y="691"/>
                    <a:pt x="1258" y="691"/>
                  </a:cubicBezTo>
                  <a:cubicBezTo>
                    <a:pt x="1179" y="691"/>
                    <a:pt x="1107" y="747"/>
                    <a:pt x="1090" y="827"/>
                  </a:cubicBezTo>
                  <a:cubicBezTo>
                    <a:pt x="1034" y="1085"/>
                    <a:pt x="983" y="1345"/>
                    <a:pt x="937" y="1606"/>
                  </a:cubicBezTo>
                  <a:cubicBezTo>
                    <a:pt x="924" y="1606"/>
                    <a:pt x="911" y="1607"/>
                    <a:pt x="899" y="1611"/>
                  </a:cubicBezTo>
                  <a:cubicBezTo>
                    <a:pt x="870" y="1621"/>
                    <a:pt x="842" y="1625"/>
                    <a:pt x="815" y="1625"/>
                  </a:cubicBezTo>
                  <a:cubicBezTo>
                    <a:pt x="746" y="1625"/>
                    <a:pt x="685" y="1598"/>
                    <a:pt x="640" y="1569"/>
                  </a:cubicBezTo>
                  <a:cubicBezTo>
                    <a:pt x="503" y="1479"/>
                    <a:pt x="412" y="1334"/>
                    <a:pt x="389" y="1172"/>
                  </a:cubicBezTo>
                  <a:cubicBezTo>
                    <a:pt x="357" y="878"/>
                    <a:pt x="499" y="583"/>
                    <a:pt x="675" y="253"/>
                  </a:cubicBezTo>
                  <a:cubicBezTo>
                    <a:pt x="720" y="170"/>
                    <a:pt x="688" y="65"/>
                    <a:pt x="603" y="21"/>
                  </a:cubicBezTo>
                  <a:cubicBezTo>
                    <a:pt x="577" y="7"/>
                    <a:pt x="550"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925972" y="3922296"/>
              <a:ext cx="45473" cy="121502"/>
            </a:xfrm>
            <a:custGeom>
              <a:avLst/>
              <a:gdLst/>
              <a:ahLst/>
              <a:cxnLst/>
              <a:rect l="l" t="t" r="r" b="b"/>
              <a:pathLst>
                <a:path w="1317" h="3519" extrusionOk="0">
                  <a:moveTo>
                    <a:pt x="1122" y="0"/>
                  </a:moveTo>
                  <a:cubicBezTo>
                    <a:pt x="1098" y="0"/>
                    <a:pt x="1074" y="5"/>
                    <a:pt x="1051" y="16"/>
                  </a:cubicBezTo>
                  <a:cubicBezTo>
                    <a:pt x="506" y="287"/>
                    <a:pt x="123" y="800"/>
                    <a:pt x="19" y="1398"/>
                  </a:cubicBezTo>
                  <a:cubicBezTo>
                    <a:pt x="0" y="1506"/>
                    <a:pt x="86" y="1599"/>
                    <a:pt x="189" y="1599"/>
                  </a:cubicBezTo>
                  <a:cubicBezTo>
                    <a:pt x="202" y="1599"/>
                    <a:pt x="215" y="1597"/>
                    <a:pt x="229" y="1594"/>
                  </a:cubicBezTo>
                  <a:cubicBezTo>
                    <a:pt x="437" y="1542"/>
                    <a:pt x="634" y="1453"/>
                    <a:pt x="810" y="1331"/>
                  </a:cubicBezTo>
                  <a:lnTo>
                    <a:pt x="810" y="1331"/>
                  </a:lnTo>
                  <a:cubicBezTo>
                    <a:pt x="648" y="1991"/>
                    <a:pt x="472" y="2651"/>
                    <a:pt x="285" y="3299"/>
                  </a:cubicBezTo>
                  <a:cubicBezTo>
                    <a:pt x="258" y="3390"/>
                    <a:pt x="312" y="3484"/>
                    <a:pt x="403" y="3511"/>
                  </a:cubicBezTo>
                  <a:cubicBezTo>
                    <a:pt x="419" y="3515"/>
                    <a:pt x="434" y="3518"/>
                    <a:pt x="451" y="3518"/>
                  </a:cubicBezTo>
                  <a:cubicBezTo>
                    <a:pt x="527" y="3518"/>
                    <a:pt x="595" y="3468"/>
                    <a:pt x="616" y="3394"/>
                  </a:cubicBezTo>
                  <a:cubicBezTo>
                    <a:pt x="859" y="2548"/>
                    <a:pt x="1086" y="1684"/>
                    <a:pt x="1286" y="826"/>
                  </a:cubicBezTo>
                  <a:cubicBezTo>
                    <a:pt x="1315" y="702"/>
                    <a:pt x="1217" y="613"/>
                    <a:pt x="1116" y="613"/>
                  </a:cubicBezTo>
                  <a:cubicBezTo>
                    <a:pt x="1065" y="613"/>
                    <a:pt x="1013" y="636"/>
                    <a:pt x="976" y="689"/>
                  </a:cubicBezTo>
                  <a:cubicBezTo>
                    <a:pt x="840" y="885"/>
                    <a:pt x="657" y="1044"/>
                    <a:pt x="443" y="1151"/>
                  </a:cubicBezTo>
                  <a:cubicBezTo>
                    <a:pt x="585" y="792"/>
                    <a:pt x="855" y="498"/>
                    <a:pt x="1201" y="325"/>
                  </a:cubicBezTo>
                  <a:cubicBezTo>
                    <a:pt x="1283" y="282"/>
                    <a:pt x="1317" y="181"/>
                    <a:pt x="1276" y="96"/>
                  </a:cubicBezTo>
                  <a:cubicBezTo>
                    <a:pt x="1246" y="36"/>
                    <a:pt x="1186" y="0"/>
                    <a:pt x="1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842620" y="4044181"/>
              <a:ext cx="128235" cy="42124"/>
            </a:xfrm>
            <a:custGeom>
              <a:avLst/>
              <a:gdLst/>
              <a:ahLst/>
              <a:cxnLst/>
              <a:rect l="l" t="t" r="r" b="b"/>
              <a:pathLst>
                <a:path w="3714" h="1220" extrusionOk="0">
                  <a:moveTo>
                    <a:pt x="3528" y="1"/>
                  </a:moveTo>
                  <a:cubicBezTo>
                    <a:pt x="3518" y="1"/>
                    <a:pt x="3507" y="2"/>
                    <a:pt x="3497" y="4"/>
                  </a:cubicBezTo>
                  <a:lnTo>
                    <a:pt x="3496" y="2"/>
                  </a:lnTo>
                  <a:cubicBezTo>
                    <a:pt x="2363" y="236"/>
                    <a:pt x="1242" y="530"/>
                    <a:pt x="140" y="885"/>
                  </a:cubicBezTo>
                  <a:cubicBezTo>
                    <a:pt x="50" y="913"/>
                    <a:pt x="1" y="1010"/>
                    <a:pt x="30" y="1100"/>
                  </a:cubicBezTo>
                  <a:cubicBezTo>
                    <a:pt x="53" y="1174"/>
                    <a:pt x="120" y="1220"/>
                    <a:pt x="192" y="1220"/>
                  </a:cubicBezTo>
                  <a:cubicBezTo>
                    <a:pt x="210" y="1220"/>
                    <a:pt x="228" y="1217"/>
                    <a:pt x="246" y="1211"/>
                  </a:cubicBezTo>
                  <a:cubicBezTo>
                    <a:pt x="1337" y="861"/>
                    <a:pt x="2444" y="571"/>
                    <a:pt x="3566" y="340"/>
                  </a:cubicBezTo>
                  <a:cubicBezTo>
                    <a:pt x="3656" y="319"/>
                    <a:pt x="3714" y="229"/>
                    <a:pt x="3694" y="139"/>
                  </a:cubicBezTo>
                  <a:cubicBezTo>
                    <a:pt x="3678" y="58"/>
                    <a:pt x="3607" y="1"/>
                    <a:pt x="3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702503" y="4085304"/>
              <a:ext cx="254606" cy="132137"/>
            </a:xfrm>
            <a:custGeom>
              <a:avLst/>
              <a:gdLst/>
              <a:ahLst/>
              <a:cxnLst/>
              <a:rect l="l" t="t" r="r" b="b"/>
              <a:pathLst>
                <a:path w="7374" h="3827" extrusionOk="0">
                  <a:moveTo>
                    <a:pt x="7147" y="0"/>
                  </a:moveTo>
                  <a:cubicBezTo>
                    <a:pt x="7130" y="0"/>
                    <a:pt x="7113" y="3"/>
                    <a:pt x="7096" y="8"/>
                  </a:cubicBezTo>
                  <a:cubicBezTo>
                    <a:pt x="5178" y="606"/>
                    <a:pt x="3228" y="1101"/>
                    <a:pt x="1258" y="1493"/>
                  </a:cubicBezTo>
                  <a:cubicBezTo>
                    <a:pt x="1178" y="1508"/>
                    <a:pt x="1120" y="1579"/>
                    <a:pt x="1120" y="1660"/>
                  </a:cubicBezTo>
                  <a:cubicBezTo>
                    <a:pt x="1117" y="2205"/>
                    <a:pt x="1048" y="2747"/>
                    <a:pt x="912" y="3275"/>
                  </a:cubicBezTo>
                  <a:cubicBezTo>
                    <a:pt x="667" y="2920"/>
                    <a:pt x="479" y="2527"/>
                    <a:pt x="357" y="2113"/>
                  </a:cubicBezTo>
                  <a:cubicBezTo>
                    <a:pt x="335" y="2039"/>
                    <a:pt x="266" y="1991"/>
                    <a:pt x="193" y="1991"/>
                  </a:cubicBezTo>
                  <a:cubicBezTo>
                    <a:pt x="177" y="1991"/>
                    <a:pt x="160" y="1993"/>
                    <a:pt x="144" y="1998"/>
                  </a:cubicBezTo>
                  <a:cubicBezTo>
                    <a:pt x="54" y="2025"/>
                    <a:pt x="1" y="2119"/>
                    <a:pt x="28" y="2211"/>
                  </a:cubicBezTo>
                  <a:cubicBezTo>
                    <a:pt x="194" y="2778"/>
                    <a:pt x="474" y="3307"/>
                    <a:pt x="851" y="3763"/>
                  </a:cubicBezTo>
                  <a:cubicBezTo>
                    <a:pt x="883" y="3803"/>
                    <a:pt x="931" y="3825"/>
                    <a:pt x="983" y="3826"/>
                  </a:cubicBezTo>
                  <a:cubicBezTo>
                    <a:pt x="995" y="3826"/>
                    <a:pt x="1006" y="3825"/>
                    <a:pt x="1016" y="3822"/>
                  </a:cubicBezTo>
                  <a:cubicBezTo>
                    <a:pt x="1078" y="3811"/>
                    <a:pt x="1128" y="3766"/>
                    <a:pt x="1147" y="3705"/>
                  </a:cubicBezTo>
                  <a:cubicBezTo>
                    <a:pt x="1339" y="3089"/>
                    <a:pt x="1445" y="2448"/>
                    <a:pt x="1462" y="1802"/>
                  </a:cubicBezTo>
                  <a:cubicBezTo>
                    <a:pt x="3325" y="1428"/>
                    <a:pt x="5171" y="961"/>
                    <a:pt x="6989" y="402"/>
                  </a:cubicBezTo>
                  <a:lnTo>
                    <a:pt x="6989" y="402"/>
                  </a:lnTo>
                  <a:cubicBezTo>
                    <a:pt x="7010" y="963"/>
                    <a:pt x="6934" y="1525"/>
                    <a:pt x="6767" y="2063"/>
                  </a:cubicBezTo>
                  <a:cubicBezTo>
                    <a:pt x="6742" y="2153"/>
                    <a:pt x="6792" y="2246"/>
                    <a:pt x="6881" y="2274"/>
                  </a:cubicBezTo>
                  <a:cubicBezTo>
                    <a:pt x="6898" y="2279"/>
                    <a:pt x="6916" y="2282"/>
                    <a:pt x="6933" y="2282"/>
                  </a:cubicBezTo>
                  <a:cubicBezTo>
                    <a:pt x="7005" y="2282"/>
                    <a:pt x="7071" y="2236"/>
                    <a:pt x="7095" y="2166"/>
                  </a:cubicBezTo>
                  <a:cubicBezTo>
                    <a:pt x="7298" y="1517"/>
                    <a:pt x="7374" y="835"/>
                    <a:pt x="7320" y="158"/>
                  </a:cubicBezTo>
                  <a:cubicBezTo>
                    <a:pt x="7316" y="106"/>
                    <a:pt x="7288" y="58"/>
                    <a:pt x="7244" y="29"/>
                  </a:cubicBezTo>
                  <a:cubicBezTo>
                    <a:pt x="7215" y="10"/>
                    <a:pt x="7182" y="0"/>
                    <a:pt x="7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776567" y="4156224"/>
              <a:ext cx="17022" cy="67812"/>
            </a:xfrm>
            <a:custGeom>
              <a:avLst/>
              <a:gdLst/>
              <a:ahLst/>
              <a:cxnLst/>
              <a:rect l="l" t="t" r="r" b="b"/>
              <a:pathLst>
                <a:path w="493" h="1964" extrusionOk="0">
                  <a:moveTo>
                    <a:pt x="175" y="0"/>
                  </a:moveTo>
                  <a:cubicBezTo>
                    <a:pt x="174" y="0"/>
                    <a:pt x="174" y="0"/>
                    <a:pt x="173" y="0"/>
                  </a:cubicBezTo>
                  <a:cubicBezTo>
                    <a:pt x="77" y="0"/>
                    <a:pt x="1" y="78"/>
                    <a:pt x="1" y="172"/>
                  </a:cubicBezTo>
                  <a:cubicBezTo>
                    <a:pt x="2" y="724"/>
                    <a:pt x="49" y="1276"/>
                    <a:pt x="137" y="1820"/>
                  </a:cubicBezTo>
                  <a:cubicBezTo>
                    <a:pt x="152" y="1903"/>
                    <a:pt x="223" y="1964"/>
                    <a:pt x="308" y="1964"/>
                  </a:cubicBezTo>
                  <a:cubicBezTo>
                    <a:pt x="316" y="1964"/>
                    <a:pt x="326" y="1962"/>
                    <a:pt x="336" y="1961"/>
                  </a:cubicBezTo>
                  <a:cubicBezTo>
                    <a:pt x="429" y="1946"/>
                    <a:pt x="492" y="1857"/>
                    <a:pt x="478" y="1764"/>
                  </a:cubicBezTo>
                  <a:cubicBezTo>
                    <a:pt x="391" y="1238"/>
                    <a:pt x="347" y="704"/>
                    <a:pt x="346" y="171"/>
                  </a:cubicBezTo>
                  <a:cubicBezTo>
                    <a:pt x="344" y="77"/>
                    <a:pt x="26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810612" y="4150596"/>
              <a:ext cx="49443" cy="69780"/>
            </a:xfrm>
            <a:custGeom>
              <a:avLst/>
              <a:gdLst/>
              <a:ahLst/>
              <a:cxnLst/>
              <a:rect l="l" t="t" r="r" b="b"/>
              <a:pathLst>
                <a:path w="1432" h="2021" extrusionOk="0">
                  <a:moveTo>
                    <a:pt x="368" y="0"/>
                  </a:moveTo>
                  <a:cubicBezTo>
                    <a:pt x="295" y="0"/>
                    <a:pt x="227" y="47"/>
                    <a:pt x="204" y="120"/>
                  </a:cubicBezTo>
                  <a:cubicBezTo>
                    <a:pt x="106" y="422"/>
                    <a:pt x="42" y="735"/>
                    <a:pt x="14" y="1051"/>
                  </a:cubicBezTo>
                  <a:cubicBezTo>
                    <a:pt x="6" y="1146"/>
                    <a:pt x="0" y="1254"/>
                    <a:pt x="38" y="1363"/>
                  </a:cubicBezTo>
                  <a:cubicBezTo>
                    <a:pt x="87" y="1491"/>
                    <a:pt x="187" y="1592"/>
                    <a:pt x="317" y="1640"/>
                  </a:cubicBezTo>
                  <a:cubicBezTo>
                    <a:pt x="387" y="1668"/>
                    <a:pt x="463" y="1682"/>
                    <a:pt x="539" y="1682"/>
                  </a:cubicBezTo>
                  <a:cubicBezTo>
                    <a:pt x="628" y="1682"/>
                    <a:pt x="717" y="1662"/>
                    <a:pt x="797" y="1623"/>
                  </a:cubicBezTo>
                  <a:cubicBezTo>
                    <a:pt x="845" y="1599"/>
                    <a:pt x="891" y="1568"/>
                    <a:pt x="932" y="1533"/>
                  </a:cubicBezTo>
                  <a:cubicBezTo>
                    <a:pt x="936" y="1647"/>
                    <a:pt x="948" y="1762"/>
                    <a:pt x="964" y="1875"/>
                  </a:cubicBezTo>
                  <a:cubicBezTo>
                    <a:pt x="978" y="1960"/>
                    <a:pt x="1050" y="2021"/>
                    <a:pt x="1134" y="2021"/>
                  </a:cubicBezTo>
                  <a:cubicBezTo>
                    <a:pt x="1143" y="2021"/>
                    <a:pt x="1152" y="2020"/>
                    <a:pt x="1161" y="2018"/>
                  </a:cubicBezTo>
                  <a:cubicBezTo>
                    <a:pt x="1256" y="2004"/>
                    <a:pt x="1319" y="1916"/>
                    <a:pt x="1305" y="1823"/>
                  </a:cubicBezTo>
                  <a:cubicBezTo>
                    <a:pt x="1239" y="1398"/>
                    <a:pt x="1273" y="963"/>
                    <a:pt x="1404" y="552"/>
                  </a:cubicBezTo>
                  <a:cubicBezTo>
                    <a:pt x="1432" y="462"/>
                    <a:pt x="1382" y="365"/>
                    <a:pt x="1292" y="336"/>
                  </a:cubicBezTo>
                  <a:cubicBezTo>
                    <a:pt x="1275" y="331"/>
                    <a:pt x="1257" y="328"/>
                    <a:pt x="1239" y="328"/>
                  </a:cubicBezTo>
                  <a:cubicBezTo>
                    <a:pt x="1166" y="328"/>
                    <a:pt x="1099" y="375"/>
                    <a:pt x="1076" y="448"/>
                  </a:cubicBezTo>
                  <a:cubicBezTo>
                    <a:pt x="1036" y="574"/>
                    <a:pt x="1004" y="702"/>
                    <a:pt x="981" y="833"/>
                  </a:cubicBezTo>
                  <a:cubicBezTo>
                    <a:pt x="942" y="856"/>
                    <a:pt x="912" y="892"/>
                    <a:pt x="901" y="937"/>
                  </a:cubicBezTo>
                  <a:cubicBezTo>
                    <a:pt x="871" y="1046"/>
                    <a:pt x="798" y="1239"/>
                    <a:pt x="643" y="1315"/>
                  </a:cubicBezTo>
                  <a:cubicBezTo>
                    <a:pt x="611" y="1330"/>
                    <a:pt x="575" y="1338"/>
                    <a:pt x="539" y="1338"/>
                  </a:cubicBezTo>
                  <a:cubicBezTo>
                    <a:pt x="507" y="1338"/>
                    <a:pt x="475" y="1332"/>
                    <a:pt x="445" y="1320"/>
                  </a:cubicBezTo>
                  <a:cubicBezTo>
                    <a:pt x="407" y="1308"/>
                    <a:pt x="377" y="1280"/>
                    <a:pt x="362" y="1244"/>
                  </a:cubicBezTo>
                  <a:cubicBezTo>
                    <a:pt x="348" y="1204"/>
                    <a:pt x="351" y="1142"/>
                    <a:pt x="356" y="1082"/>
                  </a:cubicBezTo>
                  <a:cubicBezTo>
                    <a:pt x="383" y="791"/>
                    <a:pt x="442" y="504"/>
                    <a:pt x="532" y="225"/>
                  </a:cubicBezTo>
                  <a:cubicBezTo>
                    <a:pt x="560" y="135"/>
                    <a:pt x="511" y="38"/>
                    <a:pt x="421" y="8"/>
                  </a:cubicBezTo>
                  <a:cubicBezTo>
                    <a:pt x="403" y="3"/>
                    <a:pt x="385"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865650" y="4130915"/>
              <a:ext cx="46232" cy="81796"/>
            </a:xfrm>
            <a:custGeom>
              <a:avLst/>
              <a:gdLst/>
              <a:ahLst/>
              <a:cxnLst/>
              <a:rect l="l" t="t" r="r" b="b"/>
              <a:pathLst>
                <a:path w="1339" h="2369" extrusionOk="0">
                  <a:moveTo>
                    <a:pt x="851" y="284"/>
                  </a:moveTo>
                  <a:cubicBezTo>
                    <a:pt x="822" y="332"/>
                    <a:pt x="792" y="381"/>
                    <a:pt x="762" y="431"/>
                  </a:cubicBezTo>
                  <a:lnTo>
                    <a:pt x="762" y="429"/>
                  </a:lnTo>
                  <a:cubicBezTo>
                    <a:pt x="723" y="495"/>
                    <a:pt x="685" y="560"/>
                    <a:pt x="641" y="622"/>
                  </a:cubicBezTo>
                  <a:cubicBezTo>
                    <a:pt x="574" y="715"/>
                    <a:pt x="477" y="808"/>
                    <a:pt x="374" y="842"/>
                  </a:cubicBezTo>
                  <a:cubicBezTo>
                    <a:pt x="358" y="718"/>
                    <a:pt x="371" y="611"/>
                    <a:pt x="411" y="525"/>
                  </a:cubicBezTo>
                  <a:cubicBezTo>
                    <a:pt x="458" y="421"/>
                    <a:pt x="564" y="345"/>
                    <a:pt x="657" y="345"/>
                  </a:cubicBezTo>
                  <a:cubicBezTo>
                    <a:pt x="667" y="345"/>
                    <a:pt x="675" y="346"/>
                    <a:pt x="685" y="348"/>
                  </a:cubicBezTo>
                  <a:cubicBezTo>
                    <a:pt x="695" y="349"/>
                    <a:pt x="706" y="350"/>
                    <a:pt x="716" y="350"/>
                  </a:cubicBezTo>
                  <a:cubicBezTo>
                    <a:pt x="768" y="350"/>
                    <a:pt x="818" y="327"/>
                    <a:pt x="851" y="284"/>
                  </a:cubicBezTo>
                  <a:close/>
                  <a:moveTo>
                    <a:pt x="658" y="1"/>
                  </a:moveTo>
                  <a:cubicBezTo>
                    <a:pt x="430" y="1"/>
                    <a:pt x="204" y="150"/>
                    <a:pt x="98" y="381"/>
                  </a:cubicBezTo>
                  <a:cubicBezTo>
                    <a:pt x="11" y="570"/>
                    <a:pt x="1" y="799"/>
                    <a:pt x="66" y="1063"/>
                  </a:cubicBezTo>
                  <a:cubicBezTo>
                    <a:pt x="83" y="1129"/>
                    <a:pt x="136" y="1178"/>
                    <a:pt x="204" y="1191"/>
                  </a:cubicBezTo>
                  <a:cubicBezTo>
                    <a:pt x="233" y="1195"/>
                    <a:pt x="262" y="1198"/>
                    <a:pt x="291" y="1198"/>
                  </a:cubicBezTo>
                  <a:cubicBezTo>
                    <a:pt x="495" y="1198"/>
                    <a:pt x="705" y="1087"/>
                    <a:pt x="872" y="885"/>
                  </a:cubicBezTo>
                  <a:lnTo>
                    <a:pt x="872" y="885"/>
                  </a:lnTo>
                  <a:cubicBezTo>
                    <a:pt x="829" y="1326"/>
                    <a:pt x="826" y="1771"/>
                    <a:pt x="865" y="2213"/>
                  </a:cubicBezTo>
                  <a:cubicBezTo>
                    <a:pt x="872" y="2301"/>
                    <a:pt x="947" y="2369"/>
                    <a:pt x="1036" y="2369"/>
                  </a:cubicBezTo>
                  <a:lnTo>
                    <a:pt x="1051" y="2369"/>
                  </a:lnTo>
                  <a:cubicBezTo>
                    <a:pt x="1147" y="2362"/>
                    <a:pt x="1216" y="2277"/>
                    <a:pt x="1207" y="2183"/>
                  </a:cubicBezTo>
                  <a:cubicBezTo>
                    <a:pt x="1150" y="1524"/>
                    <a:pt x="1189" y="861"/>
                    <a:pt x="1323" y="215"/>
                  </a:cubicBezTo>
                  <a:cubicBezTo>
                    <a:pt x="1338" y="141"/>
                    <a:pt x="1303" y="65"/>
                    <a:pt x="1237" y="30"/>
                  </a:cubicBezTo>
                  <a:cubicBezTo>
                    <a:pt x="1211" y="15"/>
                    <a:pt x="1182" y="8"/>
                    <a:pt x="1154" y="8"/>
                  </a:cubicBezTo>
                  <a:cubicBezTo>
                    <a:pt x="1111" y="8"/>
                    <a:pt x="1067" y="25"/>
                    <a:pt x="1034" y="56"/>
                  </a:cubicBezTo>
                  <a:cubicBezTo>
                    <a:pt x="972" y="118"/>
                    <a:pt x="916" y="187"/>
                    <a:pt x="868" y="262"/>
                  </a:cubicBezTo>
                  <a:cubicBezTo>
                    <a:pt x="876" y="245"/>
                    <a:pt x="882" y="227"/>
                    <a:pt x="886" y="208"/>
                  </a:cubicBezTo>
                  <a:cubicBezTo>
                    <a:pt x="903" y="115"/>
                    <a:pt x="841" y="25"/>
                    <a:pt x="747" y="8"/>
                  </a:cubicBezTo>
                  <a:cubicBezTo>
                    <a:pt x="718" y="3"/>
                    <a:pt x="688"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199629" y="4011275"/>
              <a:ext cx="475064" cy="132378"/>
            </a:xfrm>
            <a:custGeom>
              <a:avLst/>
              <a:gdLst/>
              <a:ahLst/>
              <a:cxnLst/>
              <a:rect l="l" t="t" r="r" b="b"/>
              <a:pathLst>
                <a:path w="13759" h="3834" extrusionOk="0">
                  <a:moveTo>
                    <a:pt x="646" y="1"/>
                  </a:moveTo>
                  <a:cubicBezTo>
                    <a:pt x="594" y="1"/>
                    <a:pt x="544" y="24"/>
                    <a:pt x="510" y="67"/>
                  </a:cubicBezTo>
                  <a:cubicBezTo>
                    <a:pt x="294" y="346"/>
                    <a:pt x="136" y="665"/>
                    <a:pt x="43" y="1006"/>
                  </a:cubicBezTo>
                  <a:cubicBezTo>
                    <a:pt x="1" y="1169"/>
                    <a:pt x="70" y="1273"/>
                    <a:pt x="151" y="1316"/>
                  </a:cubicBezTo>
                  <a:cubicBezTo>
                    <a:pt x="174" y="1328"/>
                    <a:pt x="203" y="1334"/>
                    <a:pt x="233" y="1334"/>
                  </a:cubicBezTo>
                  <a:cubicBezTo>
                    <a:pt x="290" y="1334"/>
                    <a:pt x="352" y="1312"/>
                    <a:pt x="387" y="1275"/>
                  </a:cubicBezTo>
                  <a:cubicBezTo>
                    <a:pt x="443" y="1214"/>
                    <a:pt x="471" y="1107"/>
                    <a:pt x="418" y="1021"/>
                  </a:cubicBezTo>
                  <a:cubicBezTo>
                    <a:pt x="413" y="1016"/>
                    <a:pt x="409" y="1009"/>
                    <a:pt x="403" y="1003"/>
                  </a:cubicBezTo>
                  <a:cubicBezTo>
                    <a:pt x="468" y="796"/>
                    <a:pt x="562" y="601"/>
                    <a:pt x="682" y="419"/>
                  </a:cubicBezTo>
                  <a:cubicBezTo>
                    <a:pt x="788" y="523"/>
                    <a:pt x="876" y="660"/>
                    <a:pt x="966" y="802"/>
                  </a:cubicBezTo>
                  <a:cubicBezTo>
                    <a:pt x="983" y="829"/>
                    <a:pt x="1000" y="854"/>
                    <a:pt x="1017" y="879"/>
                  </a:cubicBezTo>
                  <a:cubicBezTo>
                    <a:pt x="952" y="931"/>
                    <a:pt x="933" y="1021"/>
                    <a:pt x="974" y="1095"/>
                  </a:cubicBezTo>
                  <a:cubicBezTo>
                    <a:pt x="1500" y="2032"/>
                    <a:pt x="2420" y="2801"/>
                    <a:pt x="3569" y="3262"/>
                  </a:cubicBezTo>
                  <a:cubicBezTo>
                    <a:pt x="4498" y="3635"/>
                    <a:pt x="5586" y="3823"/>
                    <a:pt x="6894" y="3834"/>
                  </a:cubicBezTo>
                  <a:lnTo>
                    <a:pt x="7016" y="3834"/>
                  </a:lnTo>
                  <a:cubicBezTo>
                    <a:pt x="9309" y="3831"/>
                    <a:pt x="11572" y="3313"/>
                    <a:pt x="13637" y="2318"/>
                  </a:cubicBezTo>
                  <a:cubicBezTo>
                    <a:pt x="13723" y="2276"/>
                    <a:pt x="13758" y="2173"/>
                    <a:pt x="13717" y="2087"/>
                  </a:cubicBezTo>
                  <a:cubicBezTo>
                    <a:pt x="13688" y="2027"/>
                    <a:pt x="13627" y="1991"/>
                    <a:pt x="13563" y="1991"/>
                  </a:cubicBezTo>
                  <a:cubicBezTo>
                    <a:pt x="13538" y="1991"/>
                    <a:pt x="13512" y="1996"/>
                    <a:pt x="13488" y="2008"/>
                  </a:cubicBezTo>
                  <a:cubicBezTo>
                    <a:pt x="11492" y="2972"/>
                    <a:pt x="9273" y="3490"/>
                    <a:pt x="7055" y="3490"/>
                  </a:cubicBezTo>
                  <a:cubicBezTo>
                    <a:pt x="7002" y="3490"/>
                    <a:pt x="6949" y="3490"/>
                    <a:pt x="6896" y="3489"/>
                  </a:cubicBezTo>
                  <a:cubicBezTo>
                    <a:pt x="5632" y="3478"/>
                    <a:pt x="4585" y="3299"/>
                    <a:pt x="3696" y="2943"/>
                  </a:cubicBezTo>
                  <a:cubicBezTo>
                    <a:pt x="2847" y="2602"/>
                    <a:pt x="2136" y="2081"/>
                    <a:pt x="1632" y="1451"/>
                  </a:cubicBezTo>
                  <a:lnTo>
                    <a:pt x="1632" y="1451"/>
                  </a:lnTo>
                  <a:cubicBezTo>
                    <a:pt x="1651" y="1457"/>
                    <a:pt x="1669" y="1460"/>
                    <a:pt x="1687" y="1460"/>
                  </a:cubicBezTo>
                  <a:cubicBezTo>
                    <a:pt x="1759" y="1460"/>
                    <a:pt x="1825" y="1414"/>
                    <a:pt x="1849" y="1344"/>
                  </a:cubicBezTo>
                  <a:cubicBezTo>
                    <a:pt x="1880" y="1254"/>
                    <a:pt x="1831" y="1157"/>
                    <a:pt x="1741" y="1126"/>
                  </a:cubicBezTo>
                  <a:cubicBezTo>
                    <a:pt x="1532" y="1052"/>
                    <a:pt x="1399" y="840"/>
                    <a:pt x="1255" y="618"/>
                  </a:cubicBezTo>
                  <a:cubicBezTo>
                    <a:pt x="1116" y="398"/>
                    <a:pt x="971" y="170"/>
                    <a:pt x="736" y="26"/>
                  </a:cubicBezTo>
                  <a:cubicBezTo>
                    <a:pt x="708" y="9"/>
                    <a:pt x="677" y="1"/>
                    <a:pt x="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43250" y="3982997"/>
              <a:ext cx="83487" cy="136798"/>
            </a:xfrm>
            <a:custGeom>
              <a:avLst/>
              <a:gdLst/>
              <a:ahLst/>
              <a:cxnLst/>
              <a:rect l="l" t="t" r="r" b="b"/>
              <a:pathLst>
                <a:path w="2418" h="3962" extrusionOk="0">
                  <a:moveTo>
                    <a:pt x="839" y="2734"/>
                  </a:moveTo>
                  <a:cubicBezTo>
                    <a:pt x="879" y="2734"/>
                    <a:pt x="917" y="2748"/>
                    <a:pt x="950" y="2771"/>
                  </a:cubicBezTo>
                  <a:cubicBezTo>
                    <a:pt x="982" y="2794"/>
                    <a:pt x="1019" y="2806"/>
                    <a:pt x="1056" y="2806"/>
                  </a:cubicBezTo>
                  <a:cubicBezTo>
                    <a:pt x="1103" y="2806"/>
                    <a:pt x="1150" y="2787"/>
                    <a:pt x="1183" y="2750"/>
                  </a:cubicBezTo>
                  <a:lnTo>
                    <a:pt x="1183" y="2750"/>
                  </a:lnTo>
                  <a:cubicBezTo>
                    <a:pt x="1076" y="2965"/>
                    <a:pt x="956" y="3176"/>
                    <a:pt x="822" y="3378"/>
                  </a:cubicBezTo>
                  <a:cubicBezTo>
                    <a:pt x="717" y="3538"/>
                    <a:pt x="627" y="3617"/>
                    <a:pt x="548" y="3617"/>
                  </a:cubicBezTo>
                  <a:cubicBezTo>
                    <a:pt x="478" y="3617"/>
                    <a:pt x="402" y="3544"/>
                    <a:pt x="379" y="3454"/>
                  </a:cubicBezTo>
                  <a:cubicBezTo>
                    <a:pt x="354" y="3359"/>
                    <a:pt x="371" y="3240"/>
                    <a:pt x="428" y="3097"/>
                  </a:cubicBezTo>
                  <a:cubicBezTo>
                    <a:pt x="492" y="2945"/>
                    <a:pt x="570" y="2838"/>
                    <a:pt x="666" y="2781"/>
                  </a:cubicBezTo>
                  <a:cubicBezTo>
                    <a:pt x="714" y="2750"/>
                    <a:pt x="770" y="2734"/>
                    <a:pt x="828" y="2734"/>
                  </a:cubicBezTo>
                  <a:cubicBezTo>
                    <a:pt x="832" y="2734"/>
                    <a:pt x="835" y="2734"/>
                    <a:pt x="839" y="2734"/>
                  </a:cubicBezTo>
                  <a:close/>
                  <a:moveTo>
                    <a:pt x="1609" y="0"/>
                  </a:moveTo>
                  <a:cubicBezTo>
                    <a:pt x="1598" y="0"/>
                    <a:pt x="1587" y="1"/>
                    <a:pt x="1575" y="4"/>
                  </a:cubicBezTo>
                  <a:cubicBezTo>
                    <a:pt x="1363" y="47"/>
                    <a:pt x="1176" y="175"/>
                    <a:pt x="1057" y="357"/>
                  </a:cubicBezTo>
                  <a:cubicBezTo>
                    <a:pt x="1005" y="437"/>
                    <a:pt x="1028" y="543"/>
                    <a:pt x="1108" y="595"/>
                  </a:cubicBezTo>
                  <a:cubicBezTo>
                    <a:pt x="1137" y="614"/>
                    <a:pt x="1170" y="623"/>
                    <a:pt x="1202" y="623"/>
                  </a:cubicBezTo>
                  <a:cubicBezTo>
                    <a:pt x="1258" y="623"/>
                    <a:pt x="1313" y="595"/>
                    <a:pt x="1346" y="544"/>
                  </a:cubicBezTo>
                  <a:cubicBezTo>
                    <a:pt x="1391" y="475"/>
                    <a:pt x="1454" y="419"/>
                    <a:pt x="1529" y="381"/>
                  </a:cubicBezTo>
                  <a:cubicBezTo>
                    <a:pt x="1567" y="493"/>
                    <a:pt x="1561" y="636"/>
                    <a:pt x="1554" y="795"/>
                  </a:cubicBezTo>
                  <a:cubicBezTo>
                    <a:pt x="1544" y="1026"/>
                    <a:pt x="1532" y="1286"/>
                    <a:pt x="1677" y="1505"/>
                  </a:cubicBezTo>
                  <a:cubicBezTo>
                    <a:pt x="1727" y="1577"/>
                    <a:pt x="1785" y="1642"/>
                    <a:pt x="1851" y="1700"/>
                  </a:cubicBezTo>
                  <a:cubicBezTo>
                    <a:pt x="1889" y="1734"/>
                    <a:pt x="1925" y="1770"/>
                    <a:pt x="1957" y="1810"/>
                  </a:cubicBezTo>
                  <a:cubicBezTo>
                    <a:pt x="2036" y="1911"/>
                    <a:pt x="2054" y="2059"/>
                    <a:pt x="2006" y="2205"/>
                  </a:cubicBezTo>
                  <a:cubicBezTo>
                    <a:pt x="1957" y="2351"/>
                    <a:pt x="1854" y="2458"/>
                    <a:pt x="1730" y="2492"/>
                  </a:cubicBezTo>
                  <a:cubicBezTo>
                    <a:pt x="1716" y="2496"/>
                    <a:pt x="1704" y="2503"/>
                    <a:pt x="1691" y="2512"/>
                  </a:cubicBezTo>
                  <a:cubicBezTo>
                    <a:pt x="1694" y="2482"/>
                    <a:pt x="1694" y="2453"/>
                    <a:pt x="1698" y="2423"/>
                  </a:cubicBezTo>
                  <a:cubicBezTo>
                    <a:pt x="1709" y="2337"/>
                    <a:pt x="1656" y="2257"/>
                    <a:pt x="1571" y="2235"/>
                  </a:cubicBezTo>
                  <a:cubicBezTo>
                    <a:pt x="1556" y="2231"/>
                    <a:pt x="1542" y="2229"/>
                    <a:pt x="1527" y="2229"/>
                  </a:cubicBezTo>
                  <a:cubicBezTo>
                    <a:pt x="1459" y="2229"/>
                    <a:pt x="1395" y="2270"/>
                    <a:pt x="1369" y="2336"/>
                  </a:cubicBezTo>
                  <a:cubicBezTo>
                    <a:pt x="1323" y="2447"/>
                    <a:pt x="1276" y="2557"/>
                    <a:pt x="1224" y="2664"/>
                  </a:cubicBezTo>
                  <a:cubicBezTo>
                    <a:pt x="1235" y="2601"/>
                    <a:pt x="1209" y="2537"/>
                    <a:pt x="1159" y="2499"/>
                  </a:cubicBezTo>
                  <a:cubicBezTo>
                    <a:pt x="1066" y="2427"/>
                    <a:pt x="947" y="2391"/>
                    <a:pt x="825" y="2391"/>
                  </a:cubicBezTo>
                  <a:cubicBezTo>
                    <a:pt x="708" y="2391"/>
                    <a:pt x="588" y="2424"/>
                    <a:pt x="483" y="2489"/>
                  </a:cubicBezTo>
                  <a:cubicBezTo>
                    <a:pt x="326" y="2586"/>
                    <a:pt x="199" y="2748"/>
                    <a:pt x="109" y="2968"/>
                  </a:cubicBezTo>
                  <a:cubicBezTo>
                    <a:pt x="21" y="3180"/>
                    <a:pt x="0" y="3373"/>
                    <a:pt x="44" y="3544"/>
                  </a:cubicBezTo>
                  <a:cubicBezTo>
                    <a:pt x="109" y="3786"/>
                    <a:pt x="318" y="3962"/>
                    <a:pt x="547" y="3962"/>
                  </a:cubicBezTo>
                  <a:cubicBezTo>
                    <a:pt x="818" y="3962"/>
                    <a:pt x="997" y="3736"/>
                    <a:pt x="1110" y="3568"/>
                  </a:cubicBezTo>
                  <a:cubicBezTo>
                    <a:pt x="1195" y="3437"/>
                    <a:pt x="1277" y="3302"/>
                    <a:pt x="1353" y="3165"/>
                  </a:cubicBezTo>
                  <a:cubicBezTo>
                    <a:pt x="1381" y="3380"/>
                    <a:pt x="1432" y="3593"/>
                    <a:pt x="1506" y="3798"/>
                  </a:cubicBezTo>
                  <a:cubicBezTo>
                    <a:pt x="1531" y="3870"/>
                    <a:pt x="1598" y="3915"/>
                    <a:pt x="1670" y="3915"/>
                  </a:cubicBezTo>
                  <a:cubicBezTo>
                    <a:pt x="1689" y="3915"/>
                    <a:pt x="1708" y="3912"/>
                    <a:pt x="1727" y="3905"/>
                  </a:cubicBezTo>
                  <a:cubicBezTo>
                    <a:pt x="1819" y="3872"/>
                    <a:pt x="1864" y="3770"/>
                    <a:pt x="1830" y="3682"/>
                  </a:cubicBezTo>
                  <a:cubicBezTo>
                    <a:pt x="1729" y="3397"/>
                    <a:pt x="1677" y="3097"/>
                    <a:pt x="1675" y="2796"/>
                  </a:cubicBezTo>
                  <a:lnTo>
                    <a:pt x="1675" y="2796"/>
                  </a:lnTo>
                  <a:cubicBezTo>
                    <a:pt x="1705" y="2817"/>
                    <a:pt x="1740" y="2829"/>
                    <a:pt x="1777" y="2830"/>
                  </a:cubicBezTo>
                  <a:cubicBezTo>
                    <a:pt x="1792" y="2830"/>
                    <a:pt x="1808" y="2827"/>
                    <a:pt x="1823" y="2823"/>
                  </a:cubicBezTo>
                  <a:cubicBezTo>
                    <a:pt x="2058" y="2760"/>
                    <a:pt x="2248" y="2568"/>
                    <a:pt x="2333" y="2313"/>
                  </a:cubicBezTo>
                  <a:cubicBezTo>
                    <a:pt x="2417" y="2057"/>
                    <a:pt x="2379" y="1790"/>
                    <a:pt x="2229" y="1598"/>
                  </a:cubicBezTo>
                  <a:cubicBezTo>
                    <a:pt x="2185" y="1545"/>
                    <a:pt x="2138" y="1496"/>
                    <a:pt x="2088" y="1451"/>
                  </a:cubicBezTo>
                  <a:cubicBezTo>
                    <a:pt x="2041" y="1410"/>
                    <a:pt x="2001" y="1365"/>
                    <a:pt x="1964" y="1317"/>
                  </a:cubicBezTo>
                  <a:cubicBezTo>
                    <a:pt x="1881" y="1189"/>
                    <a:pt x="1889" y="1004"/>
                    <a:pt x="1898" y="810"/>
                  </a:cubicBezTo>
                  <a:cubicBezTo>
                    <a:pt x="1909" y="565"/>
                    <a:pt x="1922" y="288"/>
                    <a:pt x="1744" y="66"/>
                  </a:cubicBezTo>
                  <a:cubicBezTo>
                    <a:pt x="1711" y="24"/>
                    <a:pt x="166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20150" y="4123250"/>
              <a:ext cx="160760" cy="71990"/>
            </a:xfrm>
            <a:custGeom>
              <a:avLst/>
              <a:gdLst/>
              <a:ahLst/>
              <a:cxnLst/>
              <a:rect l="l" t="t" r="r" b="b"/>
              <a:pathLst>
                <a:path w="4656" h="2085" extrusionOk="0">
                  <a:moveTo>
                    <a:pt x="4459" y="1"/>
                  </a:moveTo>
                  <a:cubicBezTo>
                    <a:pt x="4439" y="1"/>
                    <a:pt x="4418" y="5"/>
                    <a:pt x="4398" y="12"/>
                  </a:cubicBezTo>
                  <a:cubicBezTo>
                    <a:pt x="2981" y="567"/>
                    <a:pt x="1559" y="1152"/>
                    <a:pt x="173" y="1753"/>
                  </a:cubicBezTo>
                  <a:cubicBezTo>
                    <a:pt x="1" y="1828"/>
                    <a:pt x="54" y="2084"/>
                    <a:pt x="241" y="2084"/>
                  </a:cubicBezTo>
                  <a:cubicBezTo>
                    <a:pt x="264" y="2084"/>
                    <a:pt x="288" y="2079"/>
                    <a:pt x="309" y="2069"/>
                  </a:cubicBezTo>
                  <a:cubicBezTo>
                    <a:pt x="1693" y="1470"/>
                    <a:pt x="3110" y="886"/>
                    <a:pt x="4523" y="333"/>
                  </a:cubicBezTo>
                  <a:cubicBezTo>
                    <a:pt x="4612" y="299"/>
                    <a:pt x="4656" y="199"/>
                    <a:pt x="4620" y="111"/>
                  </a:cubicBezTo>
                  <a:cubicBezTo>
                    <a:pt x="4593" y="42"/>
                    <a:pt x="4528" y="1"/>
                    <a:pt x="4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6625" y="4198556"/>
              <a:ext cx="51895" cy="77307"/>
            </a:xfrm>
            <a:custGeom>
              <a:avLst/>
              <a:gdLst/>
              <a:ahLst/>
              <a:cxnLst/>
              <a:rect l="l" t="t" r="r" b="b"/>
              <a:pathLst>
                <a:path w="1503" h="2239" extrusionOk="0">
                  <a:moveTo>
                    <a:pt x="776" y="1561"/>
                  </a:moveTo>
                  <a:cubicBezTo>
                    <a:pt x="898" y="1612"/>
                    <a:pt x="1008" y="1687"/>
                    <a:pt x="1100" y="1782"/>
                  </a:cubicBezTo>
                  <a:cubicBezTo>
                    <a:pt x="1181" y="1868"/>
                    <a:pt x="1155" y="1862"/>
                    <a:pt x="1156" y="1864"/>
                  </a:cubicBezTo>
                  <a:cubicBezTo>
                    <a:pt x="1151" y="1874"/>
                    <a:pt x="1118" y="1894"/>
                    <a:pt x="1084" y="1894"/>
                  </a:cubicBezTo>
                  <a:cubicBezTo>
                    <a:pt x="1081" y="1894"/>
                    <a:pt x="1077" y="1894"/>
                    <a:pt x="1073" y="1893"/>
                  </a:cubicBezTo>
                  <a:cubicBezTo>
                    <a:pt x="991" y="1879"/>
                    <a:pt x="913" y="1796"/>
                    <a:pt x="862" y="1736"/>
                  </a:cubicBezTo>
                  <a:cubicBezTo>
                    <a:pt x="825" y="1692"/>
                    <a:pt x="790" y="1647"/>
                    <a:pt x="758" y="1601"/>
                  </a:cubicBezTo>
                  <a:cubicBezTo>
                    <a:pt x="762" y="1587"/>
                    <a:pt x="768" y="1574"/>
                    <a:pt x="776" y="1561"/>
                  </a:cubicBezTo>
                  <a:close/>
                  <a:moveTo>
                    <a:pt x="287" y="1"/>
                  </a:moveTo>
                  <a:cubicBezTo>
                    <a:pt x="205" y="1"/>
                    <a:pt x="132" y="59"/>
                    <a:pt x="116" y="142"/>
                  </a:cubicBezTo>
                  <a:cubicBezTo>
                    <a:pt x="0" y="789"/>
                    <a:pt x="178" y="1453"/>
                    <a:pt x="599" y="1958"/>
                  </a:cubicBezTo>
                  <a:cubicBezTo>
                    <a:pt x="684" y="2060"/>
                    <a:pt x="822" y="2200"/>
                    <a:pt x="1015" y="2233"/>
                  </a:cubicBezTo>
                  <a:cubicBezTo>
                    <a:pt x="1038" y="2237"/>
                    <a:pt x="1062" y="2238"/>
                    <a:pt x="1086" y="2238"/>
                  </a:cubicBezTo>
                  <a:cubicBezTo>
                    <a:pt x="1187" y="2238"/>
                    <a:pt x="1287" y="2203"/>
                    <a:pt x="1366" y="2138"/>
                  </a:cubicBezTo>
                  <a:cubicBezTo>
                    <a:pt x="1447" y="2074"/>
                    <a:pt x="1495" y="1977"/>
                    <a:pt x="1499" y="1874"/>
                  </a:cubicBezTo>
                  <a:cubicBezTo>
                    <a:pt x="1502" y="1706"/>
                    <a:pt x="1385" y="1585"/>
                    <a:pt x="1347" y="1544"/>
                  </a:cubicBezTo>
                  <a:cubicBezTo>
                    <a:pt x="1193" y="1381"/>
                    <a:pt x="997" y="1263"/>
                    <a:pt x="780" y="1200"/>
                  </a:cubicBezTo>
                  <a:cubicBezTo>
                    <a:pt x="764" y="1194"/>
                    <a:pt x="747" y="1191"/>
                    <a:pt x="730" y="1191"/>
                  </a:cubicBezTo>
                  <a:cubicBezTo>
                    <a:pt x="698" y="1191"/>
                    <a:pt x="667" y="1201"/>
                    <a:pt x="639" y="1219"/>
                  </a:cubicBezTo>
                  <a:cubicBezTo>
                    <a:pt x="617" y="1233"/>
                    <a:pt x="596" y="1250"/>
                    <a:pt x="575" y="1269"/>
                  </a:cubicBezTo>
                  <a:cubicBezTo>
                    <a:pt x="433" y="932"/>
                    <a:pt x="390" y="562"/>
                    <a:pt x="454" y="203"/>
                  </a:cubicBezTo>
                  <a:cubicBezTo>
                    <a:pt x="471" y="110"/>
                    <a:pt x="409" y="20"/>
                    <a:pt x="316" y="3"/>
                  </a:cubicBezTo>
                  <a:cubicBezTo>
                    <a:pt x="306" y="2"/>
                    <a:pt x="297"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115621" y="4198970"/>
              <a:ext cx="37877" cy="52862"/>
            </a:xfrm>
            <a:custGeom>
              <a:avLst/>
              <a:gdLst/>
              <a:ahLst/>
              <a:cxnLst/>
              <a:rect l="l" t="t" r="r" b="b"/>
              <a:pathLst>
                <a:path w="1097" h="1531" extrusionOk="0">
                  <a:moveTo>
                    <a:pt x="503" y="1"/>
                  </a:moveTo>
                  <a:cubicBezTo>
                    <a:pt x="491" y="1"/>
                    <a:pt x="478" y="2"/>
                    <a:pt x="465" y="5"/>
                  </a:cubicBezTo>
                  <a:cubicBezTo>
                    <a:pt x="372" y="26"/>
                    <a:pt x="314" y="119"/>
                    <a:pt x="335" y="212"/>
                  </a:cubicBezTo>
                  <a:lnTo>
                    <a:pt x="446" y="699"/>
                  </a:lnTo>
                  <a:cubicBezTo>
                    <a:pt x="354" y="746"/>
                    <a:pt x="254" y="779"/>
                    <a:pt x="151" y="796"/>
                  </a:cubicBezTo>
                  <a:cubicBezTo>
                    <a:pt x="62" y="810"/>
                    <a:pt x="0" y="889"/>
                    <a:pt x="6" y="979"/>
                  </a:cubicBezTo>
                  <a:cubicBezTo>
                    <a:pt x="13" y="1069"/>
                    <a:pt x="87" y="1138"/>
                    <a:pt x="178" y="1138"/>
                  </a:cubicBezTo>
                  <a:cubicBezTo>
                    <a:pt x="186" y="1138"/>
                    <a:pt x="196" y="1137"/>
                    <a:pt x="204" y="1135"/>
                  </a:cubicBezTo>
                  <a:cubicBezTo>
                    <a:pt x="314" y="1117"/>
                    <a:pt x="421" y="1085"/>
                    <a:pt x="524" y="1040"/>
                  </a:cubicBezTo>
                  <a:lnTo>
                    <a:pt x="605" y="1397"/>
                  </a:lnTo>
                  <a:cubicBezTo>
                    <a:pt x="622" y="1475"/>
                    <a:pt x="693" y="1531"/>
                    <a:pt x="773" y="1531"/>
                  </a:cubicBezTo>
                  <a:cubicBezTo>
                    <a:pt x="786" y="1531"/>
                    <a:pt x="798" y="1530"/>
                    <a:pt x="811" y="1527"/>
                  </a:cubicBezTo>
                  <a:cubicBezTo>
                    <a:pt x="904" y="1506"/>
                    <a:pt x="962" y="1413"/>
                    <a:pt x="940" y="1320"/>
                  </a:cubicBezTo>
                  <a:lnTo>
                    <a:pt x="836" y="862"/>
                  </a:lnTo>
                  <a:cubicBezTo>
                    <a:pt x="907" y="809"/>
                    <a:pt x="971" y="750"/>
                    <a:pt x="1031" y="684"/>
                  </a:cubicBezTo>
                  <a:cubicBezTo>
                    <a:pt x="1097" y="613"/>
                    <a:pt x="1091" y="501"/>
                    <a:pt x="1019" y="437"/>
                  </a:cubicBezTo>
                  <a:cubicBezTo>
                    <a:pt x="986" y="408"/>
                    <a:pt x="945" y="394"/>
                    <a:pt x="905" y="394"/>
                  </a:cubicBezTo>
                  <a:cubicBezTo>
                    <a:pt x="856" y="394"/>
                    <a:pt x="807" y="415"/>
                    <a:pt x="773" y="456"/>
                  </a:cubicBezTo>
                  <a:cubicBezTo>
                    <a:pt x="766" y="464"/>
                    <a:pt x="756" y="471"/>
                    <a:pt x="749" y="478"/>
                  </a:cubicBezTo>
                  <a:lnTo>
                    <a:pt x="670" y="135"/>
                  </a:lnTo>
                  <a:cubicBezTo>
                    <a:pt x="652" y="55"/>
                    <a:pt x="582"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170246" y="4176492"/>
              <a:ext cx="22201" cy="61114"/>
            </a:xfrm>
            <a:custGeom>
              <a:avLst/>
              <a:gdLst/>
              <a:ahLst/>
              <a:cxnLst/>
              <a:rect l="l" t="t" r="r" b="b"/>
              <a:pathLst>
                <a:path w="643" h="1770" extrusionOk="0">
                  <a:moveTo>
                    <a:pt x="225" y="1"/>
                  </a:moveTo>
                  <a:cubicBezTo>
                    <a:pt x="142" y="1"/>
                    <a:pt x="70" y="63"/>
                    <a:pt x="57" y="147"/>
                  </a:cubicBezTo>
                  <a:cubicBezTo>
                    <a:pt x="30" y="328"/>
                    <a:pt x="21" y="513"/>
                    <a:pt x="34" y="697"/>
                  </a:cubicBezTo>
                  <a:lnTo>
                    <a:pt x="5" y="1411"/>
                  </a:lnTo>
                  <a:cubicBezTo>
                    <a:pt x="0" y="1505"/>
                    <a:pt x="75" y="1585"/>
                    <a:pt x="169" y="1589"/>
                  </a:cubicBezTo>
                  <a:cubicBezTo>
                    <a:pt x="196" y="1589"/>
                    <a:pt x="221" y="1585"/>
                    <a:pt x="247" y="1575"/>
                  </a:cubicBezTo>
                  <a:cubicBezTo>
                    <a:pt x="261" y="1608"/>
                    <a:pt x="276" y="1641"/>
                    <a:pt x="292" y="1674"/>
                  </a:cubicBezTo>
                  <a:cubicBezTo>
                    <a:pt x="321" y="1733"/>
                    <a:pt x="380" y="1770"/>
                    <a:pt x="447" y="1770"/>
                  </a:cubicBezTo>
                  <a:cubicBezTo>
                    <a:pt x="473" y="1770"/>
                    <a:pt x="499" y="1764"/>
                    <a:pt x="523" y="1751"/>
                  </a:cubicBezTo>
                  <a:cubicBezTo>
                    <a:pt x="607" y="1710"/>
                    <a:pt x="642" y="1606"/>
                    <a:pt x="601" y="1522"/>
                  </a:cubicBezTo>
                  <a:cubicBezTo>
                    <a:pt x="475" y="1261"/>
                    <a:pt x="399" y="981"/>
                    <a:pt x="378" y="693"/>
                  </a:cubicBezTo>
                  <a:lnTo>
                    <a:pt x="399" y="179"/>
                  </a:lnTo>
                  <a:cubicBezTo>
                    <a:pt x="403" y="88"/>
                    <a:pt x="334" y="10"/>
                    <a:pt x="244" y="2"/>
                  </a:cubicBezTo>
                  <a:cubicBezTo>
                    <a:pt x="238" y="1"/>
                    <a:pt x="23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220933" y="4153013"/>
              <a:ext cx="58144" cy="17436"/>
            </a:xfrm>
            <a:custGeom>
              <a:avLst/>
              <a:gdLst/>
              <a:ahLst/>
              <a:cxnLst/>
              <a:rect l="l" t="t" r="r" b="b"/>
              <a:pathLst>
                <a:path w="1684" h="505" extrusionOk="0">
                  <a:moveTo>
                    <a:pt x="986" y="1"/>
                  </a:moveTo>
                  <a:cubicBezTo>
                    <a:pt x="697" y="1"/>
                    <a:pt x="408" y="58"/>
                    <a:pt x="138" y="171"/>
                  </a:cubicBezTo>
                  <a:cubicBezTo>
                    <a:pt x="47" y="205"/>
                    <a:pt x="0" y="309"/>
                    <a:pt x="40" y="400"/>
                  </a:cubicBezTo>
                  <a:cubicBezTo>
                    <a:pt x="67" y="466"/>
                    <a:pt x="131" y="504"/>
                    <a:pt x="197" y="504"/>
                  </a:cubicBezTo>
                  <a:cubicBezTo>
                    <a:pt x="222" y="504"/>
                    <a:pt x="248" y="499"/>
                    <a:pt x="272" y="487"/>
                  </a:cubicBezTo>
                  <a:cubicBezTo>
                    <a:pt x="498" y="392"/>
                    <a:pt x="739" y="344"/>
                    <a:pt x="982" y="344"/>
                  </a:cubicBezTo>
                  <a:cubicBezTo>
                    <a:pt x="1141" y="344"/>
                    <a:pt x="1301" y="365"/>
                    <a:pt x="1457" y="407"/>
                  </a:cubicBezTo>
                  <a:cubicBezTo>
                    <a:pt x="1469" y="410"/>
                    <a:pt x="1481" y="411"/>
                    <a:pt x="1492" y="411"/>
                  </a:cubicBezTo>
                  <a:cubicBezTo>
                    <a:pt x="1569" y="411"/>
                    <a:pt x="1639" y="359"/>
                    <a:pt x="1660" y="282"/>
                  </a:cubicBezTo>
                  <a:cubicBezTo>
                    <a:pt x="1684" y="193"/>
                    <a:pt x="1633" y="102"/>
                    <a:pt x="1544" y="74"/>
                  </a:cubicBezTo>
                  <a:cubicBezTo>
                    <a:pt x="1361" y="25"/>
                    <a:pt x="1173" y="1"/>
                    <a:pt x="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232846" y="4180429"/>
              <a:ext cx="51550" cy="13846"/>
            </a:xfrm>
            <a:custGeom>
              <a:avLst/>
              <a:gdLst/>
              <a:ahLst/>
              <a:cxnLst/>
              <a:rect l="l" t="t" r="r" b="b"/>
              <a:pathLst>
                <a:path w="1493" h="401" extrusionOk="0">
                  <a:moveTo>
                    <a:pt x="762" y="1"/>
                  </a:moveTo>
                  <a:cubicBezTo>
                    <a:pt x="556" y="1"/>
                    <a:pt x="351" y="20"/>
                    <a:pt x="148" y="59"/>
                  </a:cubicBezTo>
                  <a:cubicBezTo>
                    <a:pt x="61" y="75"/>
                    <a:pt x="0" y="157"/>
                    <a:pt x="9" y="244"/>
                  </a:cubicBezTo>
                  <a:cubicBezTo>
                    <a:pt x="17" y="332"/>
                    <a:pt x="92" y="400"/>
                    <a:pt x="180" y="400"/>
                  </a:cubicBezTo>
                  <a:cubicBezTo>
                    <a:pt x="192" y="400"/>
                    <a:pt x="202" y="399"/>
                    <a:pt x="213" y="397"/>
                  </a:cubicBezTo>
                  <a:cubicBezTo>
                    <a:pt x="395" y="362"/>
                    <a:pt x="580" y="345"/>
                    <a:pt x="764" y="345"/>
                  </a:cubicBezTo>
                  <a:cubicBezTo>
                    <a:pt x="937" y="345"/>
                    <a:pt x="1110" y="360"/>
                    <a:pt x="1281" y="392"/>
                  </a:cubicBezTo>
                  <a:cubicBezTo>
                    <a:pt x="1290" y="393"/>
                    <a:pt x="1299" y="394"/>
                    <a:pt x="1308" y="394"/>
                  </a:cubicBezTo>
                  <a:cubicBezTo>
                    <a:pt x="1389" y="394"/>
                    <a:pt x="1460" y="336"/>
                    <a:pt x="1475" y="252"/>
                  </a:cubicBezTo>
                  <a:cubicBezTo>
                    <a:pt x="1492" y="161"/>
                    <a:pt x="1433" y="73"/>
                    <a:pt x="1343" y="54"/>
                  </a:cubicBezTo>
                  <a:cubicBezTo>
                    <a:pt x="1151" y="18"/>
                    <a:pt x="956"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321929" y="4177770"/>
              <a:ext cx="54830" cy="48615"/>
            </a:xfrm>
            <a:custGeom>
              <a:avLst/>
              <a:gdLst/>
              <a:ahLst/>
              <a:cxnLst/>
              <a:rect l="l" t="t" r="r" b="b"/>
              <a:pathLst>
                <a:path w="1588" h="1408" extrusionOk="0">
                  <a:moveTo>
                    <a:pt x="828" y="1"/>
                  </a:moveTo>
                  <a:cubicBezTo>
                    <a:pt x="747" y="1"/>
                    <a:pt x="668" y="16"/>
                    <a:pt x="596" y="48"/>
                  </a:cubicBezTo>
                  <a:cubicBezTo>
                    <a:pt x="469" y="104"/>
                    <a:pt x="363" y="205"/>
                    <a:pt x="285" y="346"/>
                  </a:cubicBezTo>
                  <a:cubicBezTo>
                    <a:pt x="203" y="350"/>
                    <a:pt x="137" y="412"/>
                    <a:pt x="124" y="491"/>
                  </a:cubicBezTo>
                  <a:lnTo>
                    <a:pt x="13" y="1209"/>
                  </a:lnTo>
                  <a:cubicBezTo>
                    <a:pt x="0" y="1292"/>
                    <a:pt x="50" y="1374"/>
                    <a:pt x="130" y="1399"/>
                  </a:cubicBezTo>
                  <a:cubicBezTo>
                    <a:pt x="147" y="1405"/>
                    <a:pt x="165" y="1407"/>
                    <a:pt x="183" y="1407"/>
                  </a:cubicBezTo>
                  <a:cubicBezTo>
                    <a:pt x="247" y="1407"/>
                    <a:pt x="306" y="1372"/>
                    <a:pt x="335" y="1315"/>
                  </a:cubicBezTo>
                  <a:cubicBezTo>
                    <a:pt x="408" y="1172"/>
                    <a:pt x="439" y="1023"/>
                    <a:pt x="469" y="880"/>
                  </a:cubicBezTo>
                  <a:cubicBezTo>
                    <a:pt x="480" y="825"/>
                    <a:pt x="492" y="768"/>
                    <a:pt x="506" y="714"/>
                  </a:cubicBezTo>
                  <a:cubicBezTo>
                    <a:pt x="534" y="608"/>
                    <a:pt x="600" y="422"/>
                    <a:pt x="735" y="362"/>
                  </a:cubicBezTo>
                  <a:cubicBezTo>
                    <a:pt x="763" y="350"/>
                    <a:pt x="795" y="344"/>
                    <a:pt x="828" y="344"/>
                  </a:cubicBezTo>
                  <a:cubicBezTo>
                    <a:pt x="922" y="344"/>
                    <a:pt x="1028" y="392"/>
                    <a:pt x="1100" y="474"/>
                  </a:cubicBezTo>
                  <a:cubicBezTo>
                    <a:pt x="1218" y="614"/>
                    <a:pt x="1243" y="809"/>
                    <a:pt x="1243" y="949"/>
                  </a:cubicBezTo>
                  <a:cubicBezTo>
                    <a:pt x="1245" y="1044"/>
                    <a:pt x="1321" y="1120"/>
                    <a:pt x="1416" y="1120"/>
                  </a:cubicBezTo>
                  <a:cubicBezTo>
                    <a:pt x="1511" y="1120"/>
                    <a:pt x="1588" y="1043"/>
                    <a:pt x="1588" y="949"/>
                  </a:cubicBezTo>
                  <a:cubicBezTo>
                    <a:pt x="1588" y="752"/>
                    <a:pt x="1547" y="469"/>
                    <a:pt x="1360" y="250"/>
                  </a:cubicBezTo>
                  <a:cubicBezTo>
                    <a:pt x="1223" y="90"/>
                    <a:pt x="1022"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386670" y="4196829"/>
              <a:ext cx="28105" cy="13984"/>
            </a:xfrm>
            <a:custGeom>
              <a:avLst/>
              <a:gdLst/>
              <a:ahLst/>
              <a:cxnLst/>
              <a:rect l="l" t="t" r="r" b="b"/>
              <a:pathLst>
                <a:path w="814" h="405" extrusionOk="0">
                  <a:moveTo>
                    <a:pt x="496" y="0"/>
                  </a:moveTo>
                  <a:cubicBezTo>
                    <a:pt x="370" y="0"/>
                    <a:pt x="246" y="25"/>
                    <a:pt x="130" y="73"/>
                  </a:cubicBezTo>
                  <a:cubicBezTo>
                    <a:pt x="42" y="109"/>
                    <a:pt x="0" y="211"/>
                    <a:pt x="37" y="298"/>
                  </a:cubicBezTo>
                  <a:cubicBezTo>
                    <a:pt x="64" y="364"/>
                    <a:pt x="128" y="404"/>
                    <a:pt x="196" y="404"/>
                  </a:cubicBezTo>
                  <a:cubicBezTo>
                    <a:pt x="218" y="404"/>
                    <a:pt x="240" y="400"/>
                    <a:pt x="262" y="391"/>
                  </a:cubicBezTo>
                  <a:cubicBezTo>
                    <a:pt x="337" y="360"/>
                    <a:pt x="417" y="345"/>
                    <a:pt x="497" y="345"/>
                  </a:cubicBezTo>
                  <a:cubicBezTo>
                    <a:pt x="531" y="345"/>
                    <a:pt x="565" y="348"/>
                    <a:pt x="598" y="353"/>
                  </a:cubicBezTo>
                  <a:cubicBezTo>
                    <a:pt x="609" y="355"/>
                    <a:pt x="619" y="356"/>
                    <a:pt x="629" y="356"/>
                  </a:cubicBezTo>
                  <a:cubicBezTo>
                    <a:pt x="711" y="356"/>
                    <a:pt x="783" y="296"/>
                    <a:pt x="797" y="212"/>
                  </a:cubicBezTo>
                  <a:cubicBezTo>
                    <a:pt x="814" y="119"/>
                    <a:pt x="750" y="29"/>
                    <a:pt x="656" y="14"/>
                  </a:cubicBezTo>
                  <a:cubicBezTo>
                    <a:pt x="603" y="5"/>
                    <a:pt x="549"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421924" y="4164373"/>
              <a:ext cx="22408" cy="65050"/>
            </a:xfrm>
            <a:custGeom>
              <a:avLst/>
              <a:gdLst/>
              <a:ahLst/>
              <a:cxnLst/>
              <a:rect l="l" t="t" r="r" b="b"/>
              <a:pathLst>
                <a:path w="649" h="1884" extrusionOk="0">
                  <a:moveTo>
                    <a:pt x="415" y="1"/>
                  </a:moveTo>
                  <a:cubicBezTo>
                    <a:pt x="335" y="1"/>
                    <a:pt x="265" y="56"/>
                    <a:pt x="246" y="135"/>
                  </a:cubicBezTo>
                  <a:lnTo>
                    <a:pt x="28" y="1082"/>
                  </a:lnTo>
                  <a:cubicBezTo>
                    <a:pt x="1" y="1195"/>
                    <a:pt x="89" y="1293"/>
                    <a:pt x="195" y="1293"/>
                  </a:cubicBezTo>
                  <a:cubicBezTo>
                    <a:pt x="216" y="1293"/>
                    <a:pt x="237" y="1289"/>
                    <a:pt x="259" y="1280"/>
                  </a:cubicBezTo>
                  <a:cubicBezTo>
                    <a:pt x="268" y="1432"/>
                    <a:pt x="281" y="1583"/>
                    <a:pt x="298" y="1732"/>
                  </a:cubicBezTo>
                  <a:cubicBezTo>
                    <a:pt x="309" y="1820"/>
                    <a:pt x="383" y="1884"/>
                    <a:pt x="469" y="1884"/>
                  </a:cubicBezTo>
                  <a:cubicBezTo>
                    <a:pt x="476" y="1884"/>
                    <a:pt x="482" y="1883"/>
                    <a:pt x="488" y="1883"/>
                  </a:cubicBezTo>
                  <a:cubicBezTo>
                    <a:pt x="581" y="1871"/>
                    <a:pt x="649" y="1788"/>
                    <a:pt x="640" y="1695"/>
                  </a:cubicBezTo>
                  <a:cubicBezTo>
                    <a:pt x="585" y="1192"/>
                    <a:pt x="567" y="686"/>
                    <a:pt x="587" y="180"/>
                  </a:cubicBezTo>
                  <a:cubicBezTo>
                    <a:pt x="589" y="91"/>
                    <a:pt x="525" y="15"/>
                    <a:pt x="437" y="2"/>
                  </a:cubicBezTo>
                  <a:cubicBezTo>
                    <a:pt x="430" y="1"/>
                    <a:pt x="423" y="1"/>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294203" y="4237158"/>
              <a:ext cx="161174" cy="19853"/>
            </a:xfrm>
            <a:custGeom>
              <a:avLst/>
              <a:gdLst/>
              <a:ahLst/>
              <a:cxnLst/>
              <a:rect l="l" t="t" r="r" b="b"/>
              <a:pathLst>
                <a:path w="4668" h="575" extrusionOk="0">
                  <a:moveTo>
                    <a:pt x="3267" y="0"/>
                  </a:moveTo>
                  <a:cubicBezTo>
                    <a:pt x="2225" y="0"/>
                    <a:pt x="1185" y="78"/>
                    <a:pt x="154" y="232"/>
                  </a:cubicBezTo>
                  <a:cubicBezTo>
                    <a:pt x="64" y="246"/>
                    <a:pt x="1" y="325"/>
                    <a:pt x="8" y="415"/>
                  </a:cubicBezTo>
                  <a:cubicBezTo>
                    <a:pt x="15" y="505"/>
                    <a:pt x="90" y="574"/>
                    <a:pt x="180" y="574"/>
                  </a:cubicBezTo>
                  <a:cubicBezTo>
                    <a:pt x="188" y="574"/>
                    <a:pt x="197" y="574"/>
                    <a:pt x="205" y="573"/>
                  </a:cubicBezTo>
                  <a:cubicBezTo>
                    <a:pt x="1219" y="420"/>
                    <a:pt x="2243" y="345"/>
                    <a:pt x="3268" y="345"/>
                  </a:cubicBezTo>
                  <a:cubicBezTo>
                    <a:pt x="3672" y="345"/>
                    <a:pt x="4076" y="356"/>
                    <a:pt x="4480" y="380"/>
                  </a:cubicBezTo>
                  <a:cubicBezTo>
                    <a:pt x="4486" y="381"/>
                    <a:pt x="4492" y="381"/>
                    <a:pt x="4498" y="381"/>
                  </a:cubicBezTo>
                  <a:cubicBezTo>
                    <a:pt x="4583" y="381"/>
                    <a:pt x="4656" y="308"/>
                    <a:pt x="4663" y="218"/>
                  </a:cubicBezTo>
                  <a:cubicBezTo>
                    <a:pt x="4667" y="124"/>
                    <a:pt x="4595" y="42"/>
                    <a:pt x="4501" y="36"/>
                  </a:cubicBezTo>
                  <a:cubicBezTo>
                    <a:pt x="4090" y="12"/>
                    <a:pt x="3678" y="0"/>
                    <a:pt x="3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52867" y="4265920"/>
              <a:ext cx="52827" cy="81416"/>
            </a:xfrm>
            <a:custGeom>
              <a:avLst/>
              <a:gdLst/>
              <a:ahLst/>
              <a:cxnLst/>
              <a:rect l="l" t="t" r="r" b="b"/>
              <a:pathLst>
                <a:path w="1530" h="2358" extrusionOk="0">
                  <a:moveTo>
                    <a:pt x="671" y="1"/>
                  </a:moveTo>
                  <a:cubicBezTo>
                    <a:pt x="487" y="1"/>
                    <a:pt x="303" y="39"/>
                    <a:pt x="132" y="116"/>
                  </a:cubicBezTo>
                  <a:cubicBezTo>
                    <a:pt x="43" y="152"/>
                    <a:pt x="1" y="256"/>
                    <a:pt x="42" y="345"/>
                  </a:cubicBezTo>
                  <a:cubicBezTo>
                    <a:pt x="70" y="409"/>
                    <a:pt x="132" y="447"/>
                    <a:pt x="198" y="447"/>
                  </a:cubicBezTo>
                  <a:cubicBezTo>
                    <a:pt x="223" y="447"/>
                    <a:pt x="248" y="441"/>
                    <a:pt x="273" y="429"/>
                  </a:cubicBezTo>
                  <a:cubicBezTo>
                    <a:pt x="399" y="373"/>
                    <a:pt x="535" y="345"/>
                    <a:pt x="672" y="345"/>
                  </a:cubicBezTo>
                  <a:cubicBezTo>
                    <a:pt x="761" y="345"/>
                    <a:pt x="851" y="357"/>
                    <a:pt x="938" y="382"/>
                  </a:cubicBezTo>
                  <a:cubicBezTo>
                    <a:pt x="1007" y="401"/>
                    <a:pt x="1128" y="446"/>
                    <a:pt x="1165" y="534"/>
                  </a:cubicBezTo>
                  <a:cubicBezTo>
                    <a:pt x="1186" y="580"/>
                    <a:pt x="1185" y="650"/>
                    <a:pt x="1183" y="719"/>
                  </a:cubicBezTo>
                  <a:lnTo>
                    <a:pt x="1172" y="1434"/>
                  </a:lnTo>
                  <a:cubicBezTo>
                    <a:pt x="1171" y="1520"/>
                    <a:pt x="1169" y="1608"/>
                    <a:pt x="1140" y="1668"/>
                  </a:cubicBezTo>
                  <a:cubicBezTo>
                    <a:pt x="1114" y="1719"/>
                    <a:pt x="1061" y="1767"/>
                    <a:pt x="969" y="1820"/>
                  </a:cubicBezTo>
                  <a:cubicBezTo>
                    <a:pt x="827" y="1905"/>
                    <a:pt x="671" y="1964"/>
                    <a:pt x="509" y="1995"/>
                  </a:cubicBezTo>
                  <a:lnTo>
                    <a:pt x="477" y="1899"/>
                  </a:lnTo>
                  <a:cubicBezTo>
                    <a:pt x="451" y="1829"/>
                    <a:pt x="385" y="1786"/>
                    <a:pt x="316" y="1786"/>
                  </a:cubicBezTo>
                  <a:cubicBezTo>
                    <a:pt x="298" y="1786"/>
                    <a:pt x="280" y="1789"/>
                    <a:pt x="263" y="1795"/>
                  </a:cubicBezTo>
                  <a:cubicBezTo>
                    <a:pt x="174" y="1823"/>
                    <a:pt x="125" y="1916"/>
                    <a:pt x="150" y="2005"/>
                  </a:cubicBezTo>
                  <a:lnTo>
                    <a:pt x="226" y="2238"/>
                  </a:lnTo>
                  <a:cubicBezTo>
                    <a:pt x="249" y="2310"/>
                    <a:pt x="315" y="2358"/>
                    <a:pt x="389" y="2358"/>
                  </a:cubicBezTo>
                  <a:lnTo>
                    <a:pt x="406" y="2358"/>
                  </a:lnTo>
                  <a:cubicBezTo>
                    <a:pt x="667" y="2332"/>
                    <a:pt x="919" y="2249"/>
                    <a:pt x="1145" y="2117"/>
                  </a:cubicBezTo>
                  <a:cubicBezTo>
                    <a:pt x="1240" y="2061"/>
                    <a:pt x="1373" y="1969"/>
                    <a:pt x="1446" y="1823"/>
                  </a:cubicBezTo>
                  <a:cubicBezTo>
                    <a:pt x="1513" y="1692"/>
                    <a:pt x="1514" y="1553"/>
                    <a:pt x="1515" y="1440"/>
                  </a:cubicBezTo>
                  <a:lnTo>
                    <a:pt x="1527" y="725"/>
                  </a:lnTo>
                  <a:cubicBezTo>
                    <a:pt x="1528" y="629"/>
                    <a:pt x="1529" y="513"/>
                    <a:pt x="1480" y="399"/>
                  </a:cubicBezTo>
                  <a:cubicBezTo>
                    <a:pt x="1413" y="234"/>
                    <a:pt x="1256" y="114"/>
                    <a:pt x="1033" y="51"/>
                  </a:cubicBezTo>
                  <a:cubicBezTo>
                    <a:pt x="914" y="17"/>
                    <a:pt x="793"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475789" y="4220239"/>
              <a:ext cx="50824" cy="59664"/>
            </a:xfrm>
            <a:custGeom>
              <a:avLst/>
              <a:gdLst/>
              <a:ahLst/>
              <a:cxnLst/>
              <a:rect l="l" t="t" r="r" b="b"/>
              <a:pathLst>
                <a:path w="1472" h="1728" extrusionOk="0">
                  <a:moveTo>
                    <a:pt x="1142" y="1"/>
                  </a:moveTo>
                  <a:cubicBezTo>
                    <a:pt x="1095" y="1"/>
                    <a:pt x="1048" y="20"/>
                    <a:pt x="1014" y="58"/>
                  </a:cubicBezTo>
                  <a:cubicBezTo>
                    <a:pt x="920" y="159"/>
                    <a:pt x="831" y="269"/>
                    <a:pt x="752" y="383"/>
                  </a:cubicBezTo>
                  <a:lnTo>
                    <a:pt x="295" y="69"/>
                  </a:lnTo>
                  <a:cubicBezTo>
                    <a:pt x="265" y="49"/>
                    <a:pt x="231" y="39"/>
                    <a:pt x="197" y="39"/>
                  </a:cubicBezTo>
                  <a:cubicBezTo>
                    <a:pt x="142" y="39"/>
                    <a:pt x="89" y="65"/>
                    <a:pt x="55" y="113"/>
                  </a:cubicBezTo>
                  <a:cubicBezTo>
                    <a:pt x="1" y="191"/>
                    <a:pt x="22" y="298"/>
                    <a:pt x="99" y="352"/>
                  </a:cubicBezTo>
                  <a:lnTo>
                    <a:pt x="575" y="679"/>
                  </a:lnTo>
                  <a:cubicBezTo>
                    <a:pt x="431" y="943"/>
                    <a:pt x="327" y="1227"/>
                    <a:pt x="268" y="1522"/>
                  </a:cubicBezTo>
                  <a:cubicBezTo>
                    <a:pt x="250" y="1615"/>
                    <a:pt x="310" y="1705"/>
                    <a:pt x="403" y="1723"/>
                  </a:cubicBezTo>
                  <a:cubicBezTo>
                    <a:pt x="414" y="1726"/>
                    <a:pt x="426" y="1727"/>
                    <a:pt x="437" y="1727"/>
                  </a:cubicBezTo>
                  <a:cubicBezTo>
                    <a:pt x="519" y="1727"/>
                    <a:pt x="590" y="1668"/>
                    <a:pt x="606" y="1588"/>
                  </a:cubicBezTo>
                  <a:cubicBezTo>
                    <a:pt x="657" y="1340"/>
                    <a:pt x="741" y="1099"/>
                    <a:pt x="859" y="874"/>
                  </a:cubicBezTo>
                  <a:lnTo>
                    <a:pt x="1183" y="1098"/>
                  </a:lnTo>
                  <a:cubicBezTo>
                    <a:pt x="1212" y="1117"/>
                    <a:pt x="1245" y="1126"/>
                    <a:pt x="1277" y="1126"/>
                  </a:cubicBezTo>
                  <a:cubicBezTo>
                    <a:pt x="1332" y="1126"/>
                    <a:pt x="1385" y="1099"/>
                    <a:pt x="1418" y="1052"/>
                  </a:cubicBezTo>
                  <a:cubicBezTo>
                    <a:pt x="1471" y="974"/>
                    <a:pt x="1453" y="870"/>
                    <a:pt x="1379" y="815"/>
                  </a:cubicBezTo>
                  <a:lnTo>
                    <a:pt x="1037" y="579"/>
                  </a:lnTo>
                  <a:cubicBezTo>
                    <a:pt x="1106" y="477"/>
                    <a:pt x="1183" y="382"/>
                    <a:pt x="1266" y="291"/>
                  </a:cubicBezTo>
                  <a:cubicBezTo>
                    <a:pt x="1332" y="221"/>
                    <a:pt x="1329" y="111"/>
                    <a:pt x="1259" y="47"/>
                  </a:cubicBezTo>
                  <a:cubicBezTo>
                    <a:pt x="1226" y="16"/>
                    <a:pt x="1184" y="1"/>
                    <a:pt x="1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521712" y="4154671"/>
              <a:ext cx="121640" cy="136384"/>
            </a:xfrm>
            <a:custGeom>
              <a:avLst/>
              <a:gdLst/>
              <a:ahLst/>
              <a:cxnLst/>
              <a:rect l="l" t="t" r="r" b="b"/>
              <a:pathLst>
                <a:path w="3523" h="3950" extrusionOk="0">
                  <a:moveTo>
                    <a:pt x="2607" y="1"/>
                  </a:moveTo>
                  <a:cubicBezTo>
                    <a:pt x="2039" y="1"/>
                    <a:pt x="1476" y="138"/>
                    <a:pt x="966" y="407"/>
                  </a:cubicBezTo>
                  <a:cubicBezTo>
                    <a:pt x="920" y="432"/>
                    <a:pt x="821" y="486"/>
                    <a:pt x="778" y="593"/>
                  </a:cubicBezTo>
                  <a:cubicBezTo>
                    <a:pt x="737" y="690"/>
                    <a:pt x="730" y="845"/>
                    <a:pt x="930" y="1024"/>
                  </a:cubicBezTo>
                  <a:cubicBezTo>
                    <a:pt x="1218" y="1281"/>
                    <a:pt x="1529" y="1513"/>
                    <a:pt x="1859" y="1717"/>
                  </a:cubicBezTo>
                  <a:cubicBezTo>
                    <a:pt x="1918" y="1754"/>
                    <a:pt x="2016" y="1816"/>
                    <a:pt x="2026" y="1867"/>
                  </a:cubicBezTo>
                  <a:cubicBezTo>
                    <a:pt x="2029" y="1884"/>
                    <a:pt x="2025" y="1937"/>
                    <a:pt x="1921" y="2037"/>
                  </a:cubicBezTo>
                  <a:cubicBezTo>
                    <a:pt x="1674" y="2273"/>
                    <a:pt x="1367" y="2433"/>
                    <a:pt x="1042" y="2600"/>
                  </a:cubicBezTo>
                  <a:cubicBezTo>
                    <a:pt x="743" y="2755"/>
                    <a:pt x="433" y="2915"/>
                    <a:pt x="167" y="3143"/>
                  </a:cubicBezTo>
                  <a:cubicBezTo>
                    <a:pt x="9" y="3278"/>
                    <a:pt x="1" y="3408"/>
                    <a:pt x="22" y="3491"/>
                  </a:cubicBezTo>
                  <a:cubicBezTo>
                    <a:pt x="61" y="3649"/>
                    <a:pt x="222" y="3706"/>
                    <a:pt x="275" y="3725"/>
                  </a:cubicBezTo>
                  <a:cubicBezTo>
                    <a:pt x="705" y="3874"/>
                    <a:pt x="1156" y="3949"/>
                    <a:pt x="1609" y="3949"/>
                  </a:cubicBezTo>
                  <a:cubicBezTo>
                    <a:pt x="1802" y="3949"/>
                    <a:pt x="1996" y="3935"/>
                    <a:pt x="2188" y="3908"/>
                  </a:cubicBezTo>
                  <a:cubicBezTo>
                    <a:pt x="2280" y="3892"/>
                    <a:pt x="2343" y="3805"/>
                    <a:pt x="2329" y="3712"/>
                  </a:cubicBezTo>
                  <a:cubicBezTo>
                    <a:pt x="2317" y="3627"/>
                    <a:pt x="2243" y="3566"/>
                    <a:pt x="2158" y="3566"/>
                  </a:cubicBezTo>
                  <a:cubicBezTo>
                    <a:pt x="2151" y="3566"/>
                    <a:pt x="2144" y="3566"/>
                    <a:pt x="2137" y="3567"/>
                  </a:cubicBezTo>
                  <a:cubicBezTo>
                    <a:pt x="1961" y="3592"/>
                    <a:pt x="1783" y="3605"/>
                    <a:pt x="1606" y="3605"/>
                  </a:cubicBezTo>
                  <a:cubicBezTo>
                    <a:pt x="1196" y="3605"/>
                    <a:pt x="787" y="3537"/>
                    <a:pt x="396" y="3402"/>
                  </a:cubicBezTo>
                  <a:cubicBezTo>
                    <a:pt x="630" y="3201"/>
                    <a:pt x="907" y="3057"/>
                    <a:pt x="1201" y="2907"/>
                  </a:cubicBezTo>
                  <a:cubicBezTo>
                    <a:pt x="1534" y="2735"/>
                    <a:pt x="1878" y="2556"/>
                    <a:pt x="2161" y="2285"/>
                  </a:cubicBezTo>
                  <a:cubicBezTo>
                    <a:pt x="2325" y="2126"/>
                    <a:pt x="2394" y="1965"/>
                    <a:pt x="2365" y="1808"/>
                  </a:cubicBezTo>
                  <a:cubicBezTo>
                    <a:pt x="2330" y="1603"/>
                    <a:pt x="2149" y="1491"/>
                    <a:pt x="2040" y="1425"/>
                  </a:cubicBezTo>
                  <a:cubicBezTo>
                    <a:pt x="1728" y="1232"/>
                    <a:pt x="1434" y="1012"/>
                    <a:pt x="1161" y="767"/>
                  </a:cubicBezTo>
                  <a:cubicBezTo>
                    <a:pt x="1144" y="753"/>
                    <a:pt x="1128" y="736"/>
                    <a:pt x="1114" y="720"/>
                  </a:cubicBezTo>
                  <a:cubicBezTo>
                    <a:pt x="1118" y="717"/>
                    <a:pt x="1124" y="714"/>
                    <a:pt x="1130" y="711"/>
                  </a:cubicBezTo>
                  <a:cubicBezTo>
                    <a:pt x="1589" y="469"/>
                    <a:pt x="2096" y="345"/>
                    <a:pt x="2608" y="345"/>
                  </a:cubicBezTo>
                  <a:cubicBezTo>
                    <a:pt x="2838" y="345"/>
                    <a:pt x="3068" y="370"/>
                    <a:pt x="3296" y="421"/>
                  </a:cubicBezTo>
                  <a:cubicBezTo>
                    <a:pt x="3308" y="424"/>
                    <a:pt x="3320" y="425"/>
                    <a:pt x="3332" y="425"/>
                  </a:cubicBezTo>
                  <a:cubicBezTo>
                    <a:pt x="3412" y="425"/>
                    <a:pt x="3483" y="371"/>
                    <a:pt x="3501" y="292"/>
                  </a:cubicBezTo>
                  <a:cubicBezTo>
                    <a:pt x="3522" y="199"/>
                    <a:pt x="3465" y="106"/>
                    <a:pt x="3372" y="85"/>
                  </a:cubicBezTo>
                  <a:cubicBezTo>
                    <a:pt x="3119" y="28"/>
                    <a:pt x="2862"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619634" y="4195276"/>
              <a:ext cx="18023" cy="60320"/>
            </a:xfrm>
            <a:custGeom>
              <a:avLst/>
              <a:gdLst/>
              <a:ahLst/>
              <a:cxnLst/>
              <a:rect l="l" t="t" r="r" b="b"/>
              <a:pathLst>
                <a:path w="522" h="1747" extrusionOk="0">
                  <a:moveTo>
                    <a:pt x="343" y="1"/>
                  </a:moveTo>
                  <a:cubicBezTo>
                    <a:pt x="249" y="1"/>
                    <a:pt x="173" y="80"/>
                    <a:pt x="173" y="174"/>
                  </a:cubicBezTo>
                  <a:cubicBezTo>
                    <a:pt x="178" y="632"/>
                    <a:pt x="128" y="1089"/>
                    <a:pt x="22" y="1535"/>
                  </a:cubicBezTo>
                  <a:cubicBezTo>
                    <a:pt x="1" y="1628"/>
                    <a:pt x="57" y="1720"/>
                    <a:pt x="150" y="1742"/>
                  </a:cubicBezTo>
                  <a:cubicBezTo>
                    <a:pt x="163" y="1745"/>
                    <a:pt x="177" y="1746"/>
                    <a:pt x="190" y="1746"/>
                  </a:cubicBezTo>
                  <a:cubicBezTo>
                    <a:pt x="270" y="1746"/>
                    <a:pt x="339" y="1691"/>
                    <a:pt x="357" y="1614"/>
                  </a:cubicBezTo>
                  <a:cubicBezTo>
                    <a:pt x="468" y="1141"/>
                    <a:pt x="522" y="657"/>
                    <a:pt x="518" y="171"/>
                  </a:cubicBezTo>
                  <a:cubicBezTo>
                    <a:pt x="516" y="77"/>
                    <a:pt x="440"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637727" y="4202872"/>
              <a:ext cx="47096" cy="86146"/>
            </a:xfrm>
            <a:custGeom>
              <a:avLst/>
              <a:gdLst/>
              <a:ahLst/>
              <a:cxnLst/>
              <a:rect l="l" t="t" r="r" b="b"/>
              <a:pathLst>
                <a:path w="1364" h="2495" extrusionOk="0">
                  <a:moveTo>
                    <a:pt x="480" y="1"/>
                  </a:moveTo>
                  <a:cubicBezTo>
                    <a:pt x="423" y="1"/>
                    <a:pt x="369" y="28"/>
                    <a:pt x="336" y="79"/>
                  </a:cubicBezTo>
                  <a:cubicBezTo>
                    <a:pt x="234" y="236"/>
                    <a:pt x="117" y="413"/>
                    <a:pt x="65" y="623"/>
                  </a:cubicBezTo>
                  <a:cubicBezTo>
                    <a:pt x="1" y="882"/>
                    <a:pt x="54" y="1135"/>
                    <a:pt x="209" y="1301"/>
                  </a:cubicBezTo>
                  <a:cubicBezTo>
                    <a:pt x="313" y="1411"/>
                    <a:pt x="457" y="1474"/>
                    <a:pt x="609" y="1474"/>
                  </a:cubicBezTo>
                  <a:cubicBezTo>
                    <a:pt x="611" y="1474"/>
                    <a:pt x="614" y="1474"/>
                    <a:pt x="617" y="1474"/>
                  </a:cubicBezTo>
                  <a:cubicBezTo>
                    <a:pt x="687" y="1474"/>
                    <a:pt x="758" y="1458"/>
                    <a:pt x="820" y="1426"/>
                  </a:cubicBezTo>
                  <a:lnTo>
                    <a:pt x="820" y="1426"/>
                  </a:lnTo>
                  <a:cubicBezTo>
                    <a:pt x="763" y="1716"/>
                    <a:pt x="714" y="2006"/>
                    <a:pt x="672" y="2298"/>
                  </a:cubicBezTo>
                  <a:cubicBezTo>
                    <a:pt x="658" y="2392"/>
                    <a:pt x="723" y="2479"/>
                    <a:pt x="817" y="2493"/>
                  </a:cubicBezTo>
                  <a:cubicBezTo>
                    <a:pt x="825" y="2493"/>
                    <a:pt x="834" y="2495"/>
                    <a:pt x="842" y="2495"/>
                  </a:cubicBezTo>
                  <a:cubicBezTo>
                    <a:pt x="927" y="2495"/>
                    <a:pt x="1000" y="2431"/>
                    <a:pt x="1011" y="2348"/>
                  </a:cubicBezTo>
                  <a:cubicBezTo>
                    <a:pt x="1096" y="1777"/>
                    <a:pt x="1207" y="1201"/>
                    <a:pt x="1341" y="640"/>
                  </a:cubicBezTo>
                  <a:cubicBezTo>
                    <a:pt x="1363" y="547"/>
                    <a:pt x="1305" y="454"/>
                    <a:pt x="1212" y="433"/>
                  </a:cubicBezTo>
                  <a:cubicBezTo>
                    <a:pt x="1199" y="429"/>
                    <a:pt x="1185" y="428"/>
                    <a:pt x="1172" y="428"/>
                  </a:cubicBezTo>
                  <a:cubicBezTo>
                    <a:pt x="1094" y="428"/>
                    <a:pt x="1024" y="481"/>
                    <a:pt x="1006" y="561"/>
                  </a:cubicBezTo>
                  <a:cubicBezTo>
                    <a:pt x="966" y="725"/>
                    <a:pt x="934" y="893"/>
                    <a:pt x="899" y="1060"/>
                  </a:cubicBezTo>
                  <a:cubicBezTo>
                    <a:pt x="875" y="1048"/>
                    <a:pt x="849" y="1043"/>
                    <a:pt x="824" y="1043"/>
                  </a:cubicBezTo>
                  <a:cubicBezTo>
                    <a:pt x="778" y="1043"/>
                    <a:pt x="732" y="1062"/>
                    <a:pt x="699" y="1097"/>
                  </a:cubicBezTo>
                  <a:cubicBezTo>
                    <a:pt x="677" y="1120"/>
                    <a:pt x="646" y="1131"/>
                    <a:pt x="624" y="1131"/>
                  </a:cubicBezTo>
                  <a:cubicBezTo>
                    <a:pt x="618" y="1131"/>
                    <a:pt x="613" y="1131"/>
                    <a:pt x="609" y="1129"/>
                  </a:cubicBezTo>
                  <a:cubicBezTo>
                    <a:pt x="554" y="1129"/>
                    <a:pt x="500" y="1107"/>
                    <a:pt x="461" y="1069"/>
                  </a:cubicBezTo>
                  <a:cubicBezTo>
                    <a:pt x="374" y="973"/>
                    <a:pt x="371" y="818"/>
                    <a:pt x="399" y="707"/>
                  </a:cubicBezTo>
                  <a:cubicBezTo>
                    <a:pt x="438" y="554"/>
                    <a:pt x="533" y="407"/>
                    <a:pt x="624" y="267"/>
                  </a:cubicBezTo>
                  <a:cubicBezTo>
                    <a:pt x="676" y="186"/>
                    <a:pt x="654" y="81"/>
                    <a:pt x="573" y="29"/>
                  </a:cubicBezTo>
                  <a:cubicBezTo>
                    <a:pt x="544" y="10"/>
                    <a:pt x="512"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668941" y="3473983"/>
              <a:ext cx="55969" cy="69124"/>
            </a:xfrm>
            <a:custGeom>
              <a:avLst/>
              <a:gdLst/>
              <a:ahLst/>
              <a:cxnLst/>
              <a:rect l="l" t="t" r="r" b="b"/>
              <a:pathLst>
                <a:path w="1621" h="2002" extrusionOk="0">
                  <a:moveTo>
                    <a:pt x="1295" y="1"/>
                  </a:moveTo>
                  <a:cubicBezTo>
                    <a:pt x="1244" y="1"/>
                    <a:pt x="1194" y="23"/>
                    <a:pt x="1160" y="65"/>
                  </a:cubicBezTo>
                  <a:cubicBezTo>
                    <a:pt x="1028" y="235"/>
                    <a:pt x="905" y="413"/>
                    <a:pt x="793" y="597"/>
                  </a:cubicBezTo>
                  <a:cubicBezTo>
                    <a:pt x="621" y="510"/>
                    <a:pt x="453" y="413"/>
                    <a:pt x="290" y="307"/>
                  </a:cubicBezTo>
                  <a:cubicBezTo>
                    <a:pt x="261" y="287"/>
                    <a:pt x="228" y="278"/>
                    <a:pt x="195" y="278"/>
                  </a:cubicBezTo>
                  <a:cubicBezTo>
                    <a:pt x="140" y="278"/>
                    <a:pt x="85" y="305"/>
                    <a:pt x="52" y="355"/>
                  </a:cubicBezTo>
                  <a:cubicBezTo>
                    <a:pt x="0" y="434"/>
                    <a:pt x="21" y="541"/>
                    <a:pt x="100" y="594"/>
                  </a:cubicBezTo>
                  <a:cubicBezTo>
                    <a:pt x="268" y="704"/>
                    <a:pt x="439" y="804"/>
                    <a:pt x="617" y="897"/>
                  </a:cubicBezTo>
                  <a:cubicBezTo>
                    <a:pt x="468" y="1178"/>
                    <a:pt x="341" y="1472"/>
                    <a:pt x="241" y="1776"/>
                  </a:cubicBezTo>
                  <a:cubicBezTo>
                    <a:pt x="213" y="1867"/>
                    <a:pt x="262" y="1964"/>
                    <a:pt x="352" y="1993"/>
                  </a:cubicBezTo>
                  <a:cubicBezTo>
                    <a:pt x="369" y="1999"/>
                    <a:pt x="387" y="2002"/>
                    <a:pt x="406" y="2002"/>
                  </a:cubicBezTo>
                  <a:cubicBezTo>
                    <a:pt x="479" y="2002"/>
                    <a:pt x="545" y="1954"/>
                    <a:pt x="569" y="1883"/>
                  </a:cubicBezTo>
                  <a:cubicBezTo>
                    <a:pt x="663" y="1595"/>
                    <a:pt x="783" y="1315"/>
                    <a:pt x="926" y="1047"/>
                  </a:cubicBezTo>
                  <a:cubicBezTo>
                    <a:pt x="1074" y="1115"/>
                    <a:pt x="1225" y="1178"/>
                    <a:pt x="1378" y="1233"/>
                  </a:cubicBezTo>
                  <a:cubicBezTo>
                    <a:pt x="1397" y="1239"/>
                    <a:pt x="1416" y="1243"/>
                    <a:pt x="1436" y="1243"/>
                  </a:cubicBezTo>
                  <a:cubicBezTo>
                    <a:pt x="1520" y="1243"/>
                    <a:pt x="1592" y="1182"/>
                    <a:pt x="1606" y="1099"/>
                  </a:cubicBezTo>
                  <a:cubicBezTo>
                    <a:pt x="1620" y="1016"/>
                    <a:pt x="1572" y="936"/>
                    <a:pt x="1494" y="908"/>
                  </a:cubicBezTo>
                  <a:cubicBezTo>
                    <a:pt x="1361" y="862"/>
                    <a:pt x="1235" y="800"/>
                    <a:pt x="1107" y="743"/>
                  </a:cubicBezTo>
                  <a:cubicBezTo>
                    <a:pt x="1205" y="583"/>
                    <a:pt x="1313" y="427"/>
                    <a:pt x="1430" y="279"/>
                  </a:cubicBezTo>
                  <a:cubicBezTo>
                    <a:pt x="1488" y="203"/>
                    <a:pt x="1475" y="96"/>
                    <a:pt x="1401" y="37"/>
                  </a:cubicBezTo>
                  <a:cubicBezTo>
                    <a:pt x="1369" y="12"/>
                    <a:pt x="133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6"/>
          <p:cNvSpPr/>
          <p:nvPr/>
        </p:nvSpPr>
        <p:spPr>
          <a:xfrm rot="10800000">
            <a:off x="4609400" y="4698695"/>
            <a:ext cx="75531" cy="72383"/>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543475" y="1823538"/>
            <a:ext cx="319104" cy="281633"/>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3200"/>
              <a:buFont typeface="Pangolin"/>
              <a:buNone/>
              <a:defRPr sz="32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7" r:id="rId6"/>
    <p:sldLayoutId id="2147483658" r:id="rId7"/>
    <p:sldLayoutId id="2147483659" r:id="rId8"/>
    <p:sldLayoutId id="2147483662" r:id="rId9"/>
    <p:sldLayoutId id="2147483664" r:id="rId10"/>
    <p:sldLayoutId id="2147483671" r:id="rId11"/>
    <p:sldLayoutId id="2147483674" r:id="rId12"/>
    <p:sldLayoutId id="2147483678"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1pPr>
            <a:lvl2pPr lvl="1"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2pPr>
            <a:lvl3pPr lvl="2"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3pPr>
            <a:lvl4pPr lvl="3"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4pPr>
            <a:lvl5pPr lvl="4"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5pPr>
            <a:lvl6pPr lvl="5"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6pPr>
            <a:lvl7pPr lvl="6"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7pPr>
            <a:lvl8pPr lvl="7"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8pPr>
            <a:lvl9pPr lvl="8"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00000"/>
              </a:lnSpc>
              <a:spcBef>
                <a:spcPts val="1600"/>
              </a:spcBef>
              <a:spcAft>
                <a:spcPts val="160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1330591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0.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51.sv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2.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51.svg"/></Relationships>
</file>

<file path=ppt/slides/_rels/slide29.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44.xml"/><Relationship Id="rId7" Type="http://schemas.openxmlformats.org/officeDocument/2006/relationships/slide" Target="slide4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slide" Target="slide43.xml"/><Relationship Id="rId10" Type="http://schemas.openxmlformats.org/officeDocument/2006/relationships/slide" Target="slide39.xml"/><Relationship Id="rId4" Type="http://schemas.openxmlformats.org/officeDocument/2006/relationships/image" Target="../media/image69.png"/><Relationship Id="rId9" Type="http://schemas.openxmlformats.org/officeDocument/2006/relationships/slide" Target="slide40.xml"/></Relationships>
</file>

<file path=ppt/slides/_rels/slide3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73.png"/><Relationship Id="rId4" Type="http://schemas.openxmlformats.org/officeDocument/2006/relationships/image" Target="../media/image84.png"/><Relationship Id="rId9"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1.png"/><Relationship Id="rId7"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73.png"/><Relationship Id="rId4" Type="http://schemas.openxmlformats.org/officeDocument/2006/relationships/image" Target="../media/image91.png"/><Relationship Id="rId9" Type="http://schemas.openxmlformats.org/officeDocument/2006/relationships/slide" Target="slide38.xml"/></Relationships>
</file>

<file path=ppt/slides/_rels/slide4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73.png"/></Relationships>
</file>

<file path=ppt/slides/_rels/slide4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13.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11.png"/><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11.png"/><Relationship Id="rId4"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2"/>
        <p:cNvGrpSpPr/>
        <p:nvPr/>
      </p:nvGrpSpPr>
      <p:grpSpPr>
        <a:xfrm>
          <a:off x="0" y="0"/>
          <a:ext cx="0" cy="0"/>
          <a:chOff x="0" y="0"/>
          <a:chExt cx="0" cy="0"/>
        </a:xfrm>
      </p:grpSpPr>
      <p:grpSp>
        <p:nvGrpSpPr>
          <p:cNvPr id="2503" name="Google Shape;2503;p39"/>
          <p:cNvGrpSpPr/>
          <p:nvPr/>
        </p:nvGrpSpPr>
        <p:grpSpPr>
          <a:xfrm>
            <a:off x="6577272" y="3692967"/>
            <a:ext cx="2231610" cy="1275128"/>
            <a:chOff x="1947475" y="1800600"/>
            <a:chExt cx="1222800" cy="698700"/>
          </a:xfrm>
        </p:grpSpPr>
        <p:sp>
          <p:nvSpPr>
            <p:cNvPr id="2504"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22"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9"/>
          <p:cNvSpPr txBox="1">
            <a:spLocks noGrp="1"/>
          </p:cNvSpPr>
          <p:nvPr>
            <p:ph type="ctrTitle"/>
          </p:nvPr>
        </p:nvSpPr>
        <p:spPr>
          <a:xfrm>
            <a:off x="1342284" y="1660459"/>
            <a:ext cx="6245249" cy="2194500"/>
          </a:xfrm>
          <a:prstGeom prst="rect">
            <a:avLst/>
          </a:prstGeom>
        </p:spPr>
        <p:txBody>
          <a:bodyPr spcFirstLastPara="1" wrap="square" lIns="91425" tIns="91425" rIns="91425" bIns="91425" anchor="ctr" anchorCtr="0">
            <a:noAutofit/>
          </a:bodyPr>
          <a:lstStyle/>
          <a:p>
            <a:pPr lvl="0">
              <a:lnSpc>
                <a:spcPct val="150000"/>
              </a:lnSpc>
              <a:buClr>
                <a:schemeClr val="dk1"/>
              </a:buClr>
              <a:buSzPts val="1100"/>
            </a:pPr>
            <a:r>
              <a:rPr lang="en-US" sz="4200" b="1">
                <a:latin typeface="+mn-lt"/>
              </a:rPr>
              <a:t>CHÀO MỪNG CÁC EM </a:t>
            </a:r>
            <a:br>
              <a:rPr lang="en-US" sz="4200" b="1">
                <a:latin typeface="+mn-lt"/>
              </a:rPr>
            </a:br>
            <a:r>
              <a:rPr lang="en-US" sz="4200" b="1">
                <a:latin typeface="+mn-lt"/>
              </a:rPr>
              <a:t>ĐẾN VỚI TIẾT HỌC HÔM NAY!</a:t>
            </a:r>
          </a:p>
        </p:txBody>
      </p:sp>
      <p:sp>
        <p:nvSpPr>
          <p:cNvPr id="2528" name="Google Shape;2528;p39"/>
          <p:cNvSpPr/>
          <p:nvPr/>
        </p:nvSpPr>
        <p:spPr>
          <a:xfrm>
            <a:off x="6500145" y="867444"/>
            <a:ext cx="243" cy="122"/>
          </a:xfrm>
          <a:custGeom>
            <a:avLst/>
            <a:gdLst/>
            <a:ahLst/>
            <a:cxnLst/>
            <a:rect l="l" t="t" r="r" b="b"/>
            <a:pathLst>
              <a:path w="2" h="1" extrusionOk="0">
                <a:moveTo>
                  <a:pt x="1" y="0"/>
                </a:moveTo>
                <a:cubicBezTo>
                  <a:pt x="0" y="0"/>
                  <a:pt x="0" y="0"/>
                  <a:pt x="0" y="1"/>
                </a:cubicBezTo>
                <a:lnTo>
                  <a:pt x="2" y="1"/>
                </a:lnTo>
                <a:cubicBezTo>
                  <a:pt x="2" y="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500145" y="863673"/>
            <a:ext cx="6933" cy="3892"/>
          </a:xfrm>
          <a:custGeom>
            <a:avLst/>
            <a:gdLst/>
            <a:ahLst/>
            <a:cxnLst/>
            <a:rect l="l" t="t" r="r" b="b"/>
            <a:pathLst>
              <a:path w="57" h="32" extrusionOk="0">
                <a:moveTo>
                  <a:pt x="57" y="1"/>
                </a:moveTo>
                <a:lnTo>
                  <a:pt x="57" y="1"/>
                </a:lnTo>
                <a:cubicBezTo>
                  <a:pt x="38" y="15"/>
                  <a:pt x="20" y="28"/>
                  <a:pt x="0" y="32"/>
                </a:cubicBezTo>
                <a:lnTo>
                  <a:pt x="2" y="32"/>
                </a:lnTo>
                <a:cubicBezTo>
                  <a:pt x="4" y="31"/>
                  <a:pt x="6" y="31"/>
                  <a:pt x="9" y="31"/>
                </a:cubicBezTo>
                <a:cubicBezTo>
                  <a:pt x="11" y="31"/>
                  <a:pt x="14" y="31"/>
                  <a:pt x="16" y="30"/>
                </a:cubicBezTo>
                <a:cubicBezTo>
                  <a:pt x="30" y="25"/>
                  <a:pt x="44" y="11"/>
                  <a:pt x="5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498078" y="537553"/>
            <a:ext cx="2190" cy="5109"/>
          </a:xfrm>
          <a:custGeom>
            <a:avLst/>
            <a:gdLst/>
            <a:ahLst/>
            <a:cxnLst/>
            <a:rect l="l" t="t" r="r" b="b"/>
            <a:pathLst>
              <a:path w="18" h="42" extrusionOk="0">
                <a:moveTo>
                  <a:pt x="17" y="41"/>
                </a:moveTo>
                <a:cubicBezTo>
                  <a:pt x="12" y="29"/>
                  <a:pt x="6" y="13"/>
                  <a:pt x="0" y="1"/>
                </a:cubicBezTo>
                <a:cubicBezTo>
                  <a:pt x="6" y="13"/>
                  <a:pt x="12" y="29"/>
                  <a:pt x="17" y="4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506957" y="560787"/>
            <a:ext cx="2554" cy="7177"/>
          </a:xfrm>
          <a:custGeom>
            <a:avLst/>
            <a:gdLst/>
            <a:ahLst/>
            <a:cxnLst/>
            <a:rect l="l" t="t" r="r" b="b"/>
            <a:pathLst>
              <a:path w="21" h="59" extrusionOk="0">
                <a:moveTo>
                  <a:pt x="20" y="59"/>
                </a:moveTo>
                <a:cubicBezTo>
                  <a:pt x="13" y="39"/>
                  <a:pt x="8" y="19"/>
                  <a:pt x="1" y="1"/>
                </a:cubicBezTo>
                <a:cubicBezTo>
                  <a:pt x="8" y="19"/>
                  <a:pt x="13" y="39"/>
                  <a:pt x="20" y="59"/>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6510363" y="846765"/>
            <a:ext cx="9366" cy="14718"/>
          </a:xfrm>
          <a:custGeom>
            <a:avLst/>
            <a:gdLst/>
            <a:ahLst/>
            <a:cxnLst/>
            <a:rect l="l" t="t" r="r" b="b"/>
            <a:pathLst>
              <a:path w="77" h="121" extrusionOk="0">
                <a:moveTo>
                  <a:pt x="77" y="1"/>
                </a:moveTo>
                <a:cubicBezTo>
                  <a:pt x="53" y="53"/>
                  <a:pt x="27" y="92"/>
                  <a:pt x="1" y="120"/>
                </a:cubicBezTo>
                <a:cubicBezTo>
                  <a:pt x="27" y="92"/>
                  <a:pt x="53" y="53"/>
                  <a:pt x="7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467302" y="497898"/>
            <a:ext cx="243" cy="243"/>
          </a:xfrm>
          <a:custGeom>
            <a:avLst/>
            <a:gdLst/>
            <a:ahLst/>
            <a:cxnLst/>
            <a:rect l="l" t="t" r="r" b="b"/>
            <a:pathLst>
              <a:path w="2" h="2" extrusionOk="0">
                <a:moveTo>
                  <a:pt x="1" y="1"/>
                </a:moveTo>
                <a:cubicBezTo>
                  <a:pt x="1" y="1"/>
                  <a:pt x="1" y="1"/>
                  <a:pt x="0" y="1"/>
                </a:cubicBezTo>
                <a:lnTo>
                  <a:pt x="1" y="1"/>
                </a:lnTo>
                <a:cubicBezTo>
                  <a:pt x="1" y="1"/>
                  <a:pt x="1" y="1"/>
                  <a:pt x="1"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6486887" y="516996"/>
            <a:ext cx="2190" cy="3163"/>
          </a:xfrm>
          <a:custGeom>
            <a:avLst/>
            <a:gdLst/>
            <a:ahLst/>
            <a:cxnLst/>
            <a:rect l="l" t="t" r="r" b="b"/>
            <a:pathLst>
              <a:path w="18" h="26" extrusionOk="0">
                <a:moveTo>
                  <a:pt x="18" y="26"/>
                </a:moveTo>
                <a:cubicBezTo>
                  <a:pt x="12" y="16"/>
                  <a:pt x="7" y="9"/>
                  <a:pt x="1" y="1"/>
                </a:cubicBezTo>
                <a:cubicBezTo>
                  <a:pt x="7" y="9"/>
                  <a:pt x="12" y="16"/>
                  <a:pt x="18" y="26"/>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476669" y="504345"/>
            <a:ext cx="2798" cy="2798"/>
          </a:xfrm>
          <a:custGeom>
            <a:avLst/>
            <a:gdLst/>
            <a:ahLst/>
            <a:cxnLst/>
            <a:rect l="l" t="t" r="r" b="b"/>
            <a:pathLst>
              <a:path w="23" h="23" extrusionOk="0">
                <a:moveTo>
                  <a:pt x="0" y="0"/>
                </a:moveTo>
                <a:cubicBezTo>
                  <a:pt x="9" y="8"/>
                  <a:pt x="16" y="16"/>
                  <a:pt x="23" y="23"/>
                </a:cubicBezTo>
                <a:cubicBezTo>
                  <a:pt x="16" y="16"/>
                  <a:pt x="9" y="8"/>
                  <a:pt x="0" y="0"/>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7014536" y="3751113"/>
            <a:ext cx="1453455" cy="333558"/>
            <a:chOff x="3063708" y="1267981"/>
            <a:chExt cx="3541558" cy="812764"/>
          </a:xfrm>
        </p:grpSpPr>
        <p:grpSp>
          <p:nvGrpSpPr>
            <p:cNvPr id="2595" name="Google Shape;2595;p39"/>
            <p:cNvGrpSpPr/>
            <p:nvPr/>
          </p:nvGrpSpPr>
          <p:grpSpPr>
            <a:xfrm>
              <a:off x="3063708" y="1267981"/>
              <a:ext cx="3541558" cy="521314"/>
              <a:chOff x="431925" y="717050"/>
              <a:chExt cx="6791098" cy="999643"/>
            </a:xfrm>
          </p:grpSpPr>
          <p:sp>
            <p:nvSpPr>
              <p:cNvPr id="2596" name="Google Shape;2596;p39"/>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9"/>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9"/>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9"/>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9"/>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9"/>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39"/>
            <p:cNvGrpSpPr/>
            <p:nvPr/>
          </p:nvGrpSpPr>
          <p:grpSpPr>
            <a:xfrm>
              <a:off x="4216239" y="1371035"/>
              <a:ext cx="1593588" cy="709710"/>
              <a:chOff x="4811111" y="446106"/>
              <a:chExt cx="3240976" cy="1443381"/>
            </a:xfrm>
          </p:grpSpPr>
          <p:sp>
            <p:nvSpPr>
              <p:cNvPr id="2603" name="Google Shape;2603;p39"/>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9"/>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9"/>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9"/>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7" name="Google Shape;2607;p39"/>
          <p:cNvGrpSpPr/>
          <p:nvPr/>
        </p:nvGrpSpPr>
        <p:grpSpPr>
          <a:xfrm rot="1792747">
            <a:off x="763435" y="4106393"/>
            <a:ext cx="1975589" cy="437026"/>
            <a:chOff x="941138" y="3737350"/>
            <a:chExt cx="3389456" cy="749792"/>
          </a:xfrm>
        </p:grpSpPr>
        <p:sp>
          <p:nvSpPr>
            <p:cNvPr id="2608" name="Google Shape;2608;p39"/>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9"/>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9"/>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9"/>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9"/>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39"/>
          <p:cNvGrpSpPr/>
          <p:nvPr/>
        </p:nvGrpSpPr>
        <p:grpSpPr>
          <a:xfrm rot="7051343">
            <a:off x="473829" y="466476"/>
            <a:ext cx="1491699" cy="1287229"/>
            <a:chOff x="3699225" y="2360850"/>
            <a:chExt cx="1759321" cy="1629069"/>
          </a:xfrm>
        </p:grpSpPr>
        <p:sp>
          <p:nvSpPr>
            <p:cNvPr id="2614" name="Google Shape;2614;p39"/>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9"/>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9"/>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9"/>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381663" y="4416024"/>
            <a:ext cx="1170432" cy="489204"/>
          </a:xfrm>
          <a:prstGeom prst="rect">
            <a:avLst/>
          </a:prstGeom>
        </p:spPr>
      </p:pic>
      <p:sp>
        <p:nvSpPr>
          <p:cNvPr id="10" name="Google Shape;2829;p39"/>
          <p:cNvSpPr/>
          <p:nvPr/>
        </p:nvSpPr>
        <p:spPr>
          <a:xfrm>
            <a:off x="3952887" y="329151"/>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ea typeface="Bad Script"/>
                <a:cs typeface="Bad Script"/>
                <a:sym typeface="Bad Script"/>
              </a:rPr>
              <a:t>Đ2</a:t>
            </a:r>
            <a:endParaRPr kumimoji="0" sz="2000" b="1" i="0" u="none" strike="noStrike" kern="0" cap="none" spc="0" normalizeH="0" baseline="0" noProof="0">
              <a:ln>
                <a:noFill/>
              </a:ln>
              <a:solidFill>
                <a:srgbClr val="F2F4CF">
                  <a:lumMod val="10000"/>
                </a:srgbClr>
              </a:solidFill>
              <a:effectLst/>
              <a:uLnTx/>
              <a:uFillTx/>
              <a:ea typeface="Bad Script"/>
              <a:cs typeface="Bad Script"/>
              <a:sym typeface="Bad Script"/>
            </a:endParaRPr>
          </a:p>
        </p:txBody>
      </p:sp>
      <mc:AlternateContent xmlns:mc="http://schemas.openxmlformats.org/markup-compatibility/2006" xmlns:a14="http://schemas.microsoft.com/office/drawing/2010/main">
        <mc:Choice Requires="a14">
          <p:sp>
            <p:nvSpPr>
              <p:cNvPr id="2" name="Rectangle 1"/>
              <p:cNvSpPr/>
              <p:nvPr/>
            </p:nvSpPr>
            <p:spPr>
              <a:xfrm>
                <a:off x="381663" y="1015710"/>
                <a:ext cx="8380674" cy="2966518"/>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Ta coi mỗi đường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một cung tròn có số đo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360°</m:t>
                    </m:r>
                  </m:oMath>
                </a14:m>
                <a:r>
                  <a:rPr lang="pt-BR" sz="2000" dirty="0">
                    <a:latin typeface="Arial" panose="020B0604020202020204" pitchFamily="34" charset="0"/>
                    <a:ea typeface="Calibri" panose="020F0502020204030204" pitchFamily="34" charset="0"/>
                    <a:cs typeface="Times New Roman" panose="02020603050405020304" pitchFamily="18" charset="0"/>
                  </a:rPr>
                  <a:t>. Chia đường tròn đó thành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360</m:t>
                    </m:r>
                  </m:oMath>
                </a14:m>
                <a:r>
                  <a:rPr lang="pt-BR" sz="2000" dirty="0">
                    <a:latin typeface="Arial" panose="020B0604020202020204" pitchFamily="34" charset="0"/>
                    <a:ea typeface="Calibri" panose="020F0502020204030204" pitchFamily="34" charset="0"/>
                    <a:cs typeface="Times New Roman" panose="02020603050405020304" pitchFamily="18" charset="0"/>
                  </a:rPr>
                  <a:t> phần bằng nhau, mỗi phần là cung tròn có số đo bằng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m:t>
                    </m:r>
                  </m:oMath>
                </a14:m>
                <a:r>
                  <a:rPr lang="pt-BR" sz="2000" dirty="0">
                    <a:latin typeface="Arial" panose="020B0604020202020204" pitchFamily="34" charset="0"/>
                    <a:ea typeface="Calibri" panose="020F0502020204030204" pitchFamily="34" charset="0"/>
                    <a:cs typeface="Times New Roman" panose="02020603050405020304" pitchFamily="18" charset="0"/>
                  </a:rPr>
                  <a:t>; chu vi của đường tròn khi đó cũng được chia thành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360</m:t>
                    </m:r>
                  </m:oMath>
                </a14:m>
                <a:r>
                  <a:rPr lang="pt-BR" sz="2000" dirty="0">
                    <a:latin typeface="Arial" panose="020B0604020202020204" pitchFamily="34" charset="0"/>
                    <a:ea typeface="Calibri" panose="020F0502020204030204" pitchFamily="34" charset="0"/>
                    <a:cs typeface="Times New Roman" panose="02020603050405020304" pitchFamily="18" charset="0"/>
                  </a:rPr>
                  <a:t> phần bằng nhau. Tính theo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Độ dài của cung có số đo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Độ dài của cung có số đo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𝑛</m:t>
                    </m:r>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1663" y="1015710"/>
                <a:ext cx="8380674" cy="2966518"/>
              </a:xfrm>
              <a:prstGeom prst="rect">
                <a:avLst/>
              </a:prstGeom>
              <a:blipFill>
                <a:blip r:embed="rId3"/>
                <a:stretch>
                  <a:fillRect l="-801" r="-801" b="-2675"/>
                </a:stretch>
              </a:blipFill>
            </p:spPr>
            <p:txBody>
              <a:bodyPr/>
              <a:lstStyle/>
              <a:p>
                <a:r>
                  <a:rPr lang="en-US">
                    <a:noFill/>
                  </a:rPr>
                  <a:t> </a:t>
                </a:r>
              </a:p>
            </p:txBody>
          </p:sp>
        </mc:Fallback>
      </mc:AlternateContent>
    </p:spTree>
    <p:extLst>
      <p:ext uri="{BB962C8B-B14F-4D97-AF65-F5344CB8AC3E}">
        <p14:creationId xmlns:p14="http://schemas.microsoft.com/office/powerpoint/2010/main" val="22884929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21419" y="4460166"/>
            <a:ext cx="1441005" cy="602295"/>
          </a:xfrm>
          <a:prstGeom prst="rect">
            <a:avLst/>
          </a:prstGeom>
        </p:spPr>
      </p:pic>
      <p:sp>
        <p:nvSpPr>
          <p:cNvPr id="8" name="Rectangle 7"/>
          <p:cNvSpPr/>
          <p:nvPr/>
        </p:nvSpPr>
        <p:spPr>
          <a:xfrm>
            <a:off x="4178238" y="512785"/>
            <a:ext cx="752129" cy="400110"/>
          </a:xfrm>
          <a:prstGeom prst="rect">
            <a:avLst/>
          </a:prstGeom>
        </p:spPr>
        <p:txBody>
          <a:bodyPr wrap="none">
            <a:spAutoFit/>
          </a:bodyPr>
          <a:lstStyle/>
          <a:p>
            <a:pPr algn="ctr">
              <a:buClrTx/>
              <a:defRPr/>
            </a:pPr>
            <a:r>
              <a:rPr lang="en-US" sz="2000" b="1" i="1" u="sng" kern="1200" dirty="0" err="1">
                <a:solidFill>
                  <a:srgbClr val="C00000"/>
                </a:solidFill>
                <a:latin typeface="Arial" panose="020B0604020202020204" pitchFamily="34" charset="0"/>
                <a:ea typeface="+mn-ea"/>
              </a:rPr>
              <a:t>Giải</a:t>
            </a:r>
            <a:r>
              <a:rPr lang="en-US" sz="2000" b="1" i="1" u="sng" kern="1200" dirty="0">
                <a:solidFill>
                  <a:srgbClr val="C00000"/>
                </a:solidFill>
                <a:latin typeface="Arial" panose="020B0604020202020204" pitchFamily="34" charset="0"/>
                <a:ea typeface="+mn-ea"/>
              </a:rPr>
              <a:t>:</a:t>
            </a:r>
            <a:endParaRPr lang="en-US" sz="20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4" name="Rectangle 3"/>
              <p:cNvSpPr/>
              <p:nvPr/>
            </p:nvSpPr>
            <p:spPr>
              <a:xfrm>
                <a:off x="421419" y="1088683"/>
                <a:ext cx="8217121" cy="2966133"/>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Thực hiện theo SGK</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b) Độ dài của cung tròn có số đo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360°</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chính là chu vi của đường tròn bán kính R và bằng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𝑅</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Độ dài của cung có số đo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1°</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𝑅</m:t>
                        </m:r>
                      </m:num>
                      <m:den>
                        <m:r>
                          <a:rPr lang="vi-VN" sz="2000" i="1">
                            <a:latin typeface="Cambria Math" panose="02040503050406030204" pitchFamily="18" charset="0"/>
                            <a:ea typeface="Times New Roman" panose="02020603050405020304" pitchFamily="18" charset="0"/>
                            <a:cs typeface="Arial" panose="020B0604020202020204" pitchFamily="34" charset="0"/>
                          </a:rPr>
                          <m:t>360</m:t>
                        </m:r>
                      </m:den>
                    </m:f>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𝑅</m:t>
                        </m:r>
                      </m:num>
                      <m:den>
                        <m:r>
                          <a:rPr lang="vi-VN" sz="2000" i="1">
                            <a:latin typeface="Cambria Math" panose="02040503050406030204" pitchFamily="18" charset="0"/>
                            <a:ea typeface="Times New Roman" panose="02020603050405020304" pitchFamily="18" charset="0"/>
                            <a:cs typeface="Arial" panose="020B0604020202020204" pitchFamily="34" charset="0"/>
                          </a:rPr>
                          <m:t>180</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Độ dài của cung có số đo n</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𝑅𝑛</m:t>
                        </m:r>
                      </m:num>
                      <m:den>
                        <m:r>
                          <a:rPr lang="vi-VN" sz="2000" i="1">
                            <a:latin typeface="Cambria Math" panose="02040503050406030204" pitchFamily="18" charset="0"/>
                            <a:ea typeface="Times New Roman" panose="02020603050405020304" pitchFamily="18" charset="0"/>
                            <a:cs typeface="Arial" panose="020B0604020202020204" pitchFamily="34" charset="0"/>
                          </a:rPr>
                          <m:t>360</m:t>
                        </m:r>
                      </m:den>
                    </m:f>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𝑅𝑛</m:t>
                        </m:r>
                      </m:num>
                      <m:den>
                        <m:r>
                          <a:rPr lang="vi-VN" sz="2000" i="1">
                            <a:latin typeface="Cambria Math" panose="02040503050406030204" pitchFamily="18" charset="0"/>
                            <a:ea typeface="Times New Roman" panose="02020603050405020304" pitchFamily="18" charset="0"/>
                            <a:cs typeface="Arial" panose="020B0604020202020204" pitchFamily="34" charset="0"/>
                          </a:rPr>
                          <m:t>180</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21419" y="1088683"/>
                <a:ext cx="8217121" cy="2966133"/>
              </a:xfrm>
              <a:prstGeom prst="rect">
                <a:avLst/>
              </a:prstGeom>
              <a:blipFill>
                <a:blip r:embed="rId3"/>
                <a:stretch>
                  <a:fillRect l="-742" r="-816" b="-61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BF28110-F937-8068-A4FB-ABB79C416BC8}"/>
              </a:ext>
            </a:extLst>
          </p:cNvPr>
          <p:cNvPicPr>
            <a:picLocks noChangeAspect="1"/>
          </p:cNvPicPr>
          <p:nvPr/>
        </p:nvPicPr>
        <p:blipFill>
          <a:blip r:embed="rId4"/>
          <a:srcRect/>
          <a:stretch/>
        </p:blipFill>
        <p:spPr>
          <a:xfrm>
            <a:off x="5569605" y="2538612"/>
            <a:ext cx="2624466" cy="2122014"/>
          </a:xfrm>
          <a:prstGeom prst="rect">
            <a:avLst/>
          </a:prstGeom>
        </p:spPr>
      </p:pic>
    </p:spTree>
    <p:extLst>
      <p:ext uri="{BB962C8B-B14F-4D97-AF65-F5344CB8AC3E}">
        <p14:creationId xmlns:p14="http://schemas.microsoft.com/office/powerpoint/2010/main" val="37510862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p:sp>
        <p:nvSpPr>
          <p:cNvPr id="2" name="Rounded Rectangle 1"/>
          <p:cNvSpPr/>
          <p:nvPr/>
        </p:nvSpPr>
        <p:spPr>
          <a:xfrm>
            <a:off x="433848" y="1642701"/>
            <a:ext cx="8293615" cy="2161954"/>
          </a:xfrm>
          <a:prstGeom prst="roundRect">
            <a:avLst/>
          </a:prstGeom>
          <a:solidFill>
            <a:srgbClr val="FFCA5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3"/>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74977" y="795717"/>
            <a:ext cx="2994045" cy="375900"/>
          </a:xfrm>
          <a:prstGeom prst="rect">
            <a:avLst/>
          </a:prstGeom>
        </p:spPr>
        <p:txBody>
          <a:bodyPr spcFirstLastPara="1" wrap="square" lIns="91425" tIns="91425" rIns="91425" bIns="91425" anchor="ctr" anchorCtr="0">
            <a:noAutofit/>
          </a:bodyPr>
          <a:lstStyle/>
          <a:p>
            <a:pPr lvl="0" algn="ctr">
              <a:buSzPts val="1100"/>
            </a:pPr>
            <a:r>
              <a:rPr lang="en-US" b="1">
                <a:solidFill>
                  <a:srgbClr val="C00000"/>
                </a:solidFill>
                <a:latin typeface="+mj-lt"/>
              </a:rPr>
              <a:t>ĐỊNH LÍ</a:t>
            </a:r>
          </a:p>
        </p:txBody>
      </p:sp>
      <mc:AlternateContent xmlns:mc="http://schemas.openxmlformats.org/markup-compatibility/2006" xmlns:a14="http://schemas.microsoft.com/office/drawing/2010/main">
        <mc:Choice Requires="a14">
          <p:sp>
            <p:nvSpPr>
              <p:cNvPr id="26" name="Rectangle 25"/>
              <p:cNvSpPr/>
              <p:nvPr/>
            </p:nvSpPr>
            <p:spPr>
              <a:xfrm>
                <a:off x="1214859" y="2111822"/>
                <a:ext cx="6731591" cy="1368260"/>
              </a:xfrm>
              <a:prstGeom prst="rect">
                <a:avLst/>
              </a:prstGeom>
            </p:spPr>
            <p:txBody>
              <a:bodyPr wrap="square">
                <a:spAutoFit/>
              </a:bodyPr>
              <a:lstStyle/>
              <a:p>
                <a:pPr algn="just">
                  <a:lnSpc>
                    <a:spcPct val="150000"/>
                  </a:lnSpc>
                  <a:spcBef>
                    <a:spcPts val="300"/>
                  </a:spcBef>
                  <a:spcAft>
                    <a:spcPts val="300"/>
                  </a:spcAft>
                </a:pPr>
                <a:r>
                  <a:rPr lang="vi-VN" sz="2400">
                    <a:latin typeface="Arial" panose="020B0604020202020204" pitchFamily="34" charset="0"/>
                    <a:ea typeface="Times New Roman" panose="02020603050405020304" pitchFamily="18" charset="0"/>
                    <a:cs typeface="Times New Roman" panose="02020603050405020304" pitchFamily="18" charset="0"/>
                  </a:rPr>
                  <a:t>Trong một đường tròn bán kính R, độ dài của cung tròn có số đo n</a:t>
                </a:r>
                <a14:m>
                  <m:oMath xmlns:m="http://schemas.openxmlformats.org/officeDocument/2006/math">
                    <m:r>
                      <a:rPr lang="vi-VN" sz="2400" i="1">
                        <a:latin typeface="Cambria Math" panose="02040503050406030204" pitchFamily="18" charset="0"/>
                        <a:ea typeface="Times New Roman" panose="02020603050405020304" pitchFamily="18" charset="0"/>
                        <a:cs typeface="Arial" panose="020B0604020202020204" pitchFamily="34" charset="0"/>
                      </a:rPr>
                      <m:t>°</m:t>
                    </m:r>
                  </m:oMath>
                </a14:m>
                <a:r>
                  <a:rPr lang="vi-VN" sz="240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400" i="1">
                        <a:latin typeface="Cambria Math" panose="02040503050406030204" pitchFamily="18" charset="0"/>
                        <a:ea typeface="Times New Roman" panose="02020603050405020304" pitchFamily="18" charset="0"/>
                        <a:cs typeface="Arial" panose="020B0604020202020204" pitchFamily="34" charset="0"/>
                      </a:rPr>
                      <m:t>𝑙</m:t>
                    </m:r>
                    <m:r>
                      <a:rPr lang="vi-VN" sz="2400" i="1">
                        <a:latin typeface="Cambria Math" panose="02040503050406030204" pitchFamily="18" charset="0"/>
                        <a:ea typeface="Times New Roman" panose="02020603050405020304" pitchFamily="18" charset="0"/>
                        <a:cs typeface="Arial" panose="020B0604020202020204" pitchFamily="34" charset="0"/>
                      </a:rPr>
                      <m:t>=</m:t>
                    </m:r>
                    <m:f>
                      <m:fPr>
                        <m:ctrlPr>
                          <a:rPr lang="en-US" sz="2400" i="1">
                            <a:latin typeface="Cambria Math" panose="02040503050406030204" pitchFamily="18" charset="0"/>
                            <a:ea typeface="Times New Roman" panose="02020603050405020304" pitchFamily="18" charset="0"/>
                            <a:cs typeface="Arial" panose="020B0604020202020204" pitchFamily="34" charset="0"/>
                          </a:rPr>
                        </m:ctrlPr>
                      </m:fPr>
                      <m:num>
                        <m:r>
                          <a:rPr lang="vi-VN" sz="2400" i="1">
                            <a:latin typeface="Cambria Math" panose="02040503050406030204" pitchFamily="18" charset="0"/>
                            <a:ea typeface="Times New Roman" panose="02020603050405020304" pitchFamily="18" charset="0"/>
                            <a:cs typeface="Arial" panose="020B0604020202020204" pitchFamily="34" charset="0"/>
                          </a:rPr>
                          <m:t>𝜋</m:t>
                        </m:r>
                        <m:r>
                          <a:rPr lang="vi-VN" sz="2400" i="1">
                            <a:latin typeface="Cambria Math" panose="02040503050406030204" pitchFamily="18" charset="0"/>
                            <a:ea typeface="Times New Roman" panose="02020603050405020304" pitchFamily="18" charset="0"/>
                            <a:cs typeface="Arial" panose="020B0604020202020204" pitchFamily="34" charset="0"/>
                          </a:rPr>
                          <m:t>𝑅𝑛</m:t>
                        </m:r>
                      </m:num>
                      <m:den>
                        <m:r>
                          <a:rPr lang="vi-VN" sz="2400" i="1">
                            <a:latin typeface="Cambria Math" panose="02040503050406030204" pitchFamily="18" charset="0"/>
                            <a:ea typeface="Times New Roman" panose="02020603050405020304" pitchFamily="18" charset="0"/>
                            <a:cs typeface="Arial" panose="020B0604020202020204" pitchFamily="34" charset="0"/>
                          </a:rPr>
                          <m:t>180</m:t>
                        </m:r>
                      </m:den>
                    </m:f>
                  </m:oMath>
                </a14:m>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14859" y="2111822"/>
                <a:ext cx="6731591" cy="1368260"/>
              </a:xfrm>
              <a:prstGeom prst="rect">
                <a:avLst/>
              </a:prstGeom>
              <a:blipFill>
                <a:blip r:embed="rId4"/>
                <a:stretch>
                  <a:fillRect l="-1357" r="-1357" b="-3111"/>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7393015" y="1642700"/>
            <a:ext cx="1381873" cy="979718"/>
          </a:xfrm>
          <a:prstGeom prst="rect">
            <a:avLst/>
          </a:prstGeom>
        </p:spPr>
      </p:pic>
    </p:spTree>
    <p:extLst>
      <p:ext uri="{BB962C8B-B14F-4D97-AF65-F5344CB8AC3E}">
        <p14:creationId xmlns:p14="http://schemas.microsoft.com/office/powerpoint/2010/main" val="262945441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610651" y="417611"/>
            <a:ext cx="7922698" cy="4308278"/>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9" name="TextBox 28"/>
              <p:cNvSpPr txBox="1"/>
              <p:nvPr/>
            </p:nvSpPr>
            <p:spPr>
              <a:xfrm>
                <a:off x="1201784" y="1156411"/>
                <a:ext cx="6740432" cy="958660"/>
              </a:xfrm>
              <a:prstGeom prst="rect">
                <a:avLst/>
              </a:prstGeom>
              <a:noFill/>
            </p:spPr>
            <p:txBody>
              <a:bodyPr wrap="square" rtlCol="0">
                <a:spAutoFit/>
              </a:bodyPr>
              <a:lstStyle/>
              <a:p>
                <a:pPr lvl="0" algn="just" defTabSz="457200">
                  <a:lnSpc>
                    <a:spcPct val="150000"/>
                  </a:lnSpc>
                  <a:buClrTx/>
                  <a:defRPr/>
                </a:pPr>
                <a:r>
                  <a:rPr lang="pt-BR" sz="2000" dirty="0">
                    <a:latin typeface="Arial" panose="020B0604020202020204" pitchFamily="34" charset="0"/>
                    <a:ea typeface="Calibri" panose="020F0502020204030204" pitchFamily="34" charset="0"/>
                  </a:rPr>
                  <a:t>Cung có số đo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a:latin typeface="Cambria Math" panose="02040503050406030204" pitchFamily="18" charset="0"/>
                            <a:ea typeface="Calibri" panose="020F0502020204030204" pitchFamily="34" charset="0"/>
                            <a:cs typeface="Arial" panose="020B0604020202020204" pitchFamily="34" charset="0"/>
                          </a:rPr>
                          <m:t>100</m:t>
                        </m:r>
                      </m:e>
                      <m:sup>
                        <m:r>
                          <m:rPr>
                            <m:sty m:val="p"/>
                          </m:rPr>
                          <a:rPr lang="pt-BR" sz="2000">
                            <a:latin typeface="Cambria Math" panose="02040503050406030204" pitchFamily="18" charset="0"/>
                            <a:ea typeface="Calibri" panose="020F0502020204030204" pitchFamily="34" charset="0"/>
                            <a:cs typeface="Arial" panose="020B0604020202020204" pitchFamily="34" charset="0"/>
                          </a:rPr>
                          <m:t>o</m:t>
                        </m:r>
                      </m:sup>
                    </m:sSup>
                  </m:oMath>
                </a14:m>
                <a:r>
                  <a:rPr lang="pt-BR" sz="2000" dirty="0">
                    <a:latin typeface="Arial" panose="020B0604020202020204" pitchFamily="34" charset="0"/>
                    <a:ea typeface="Calibri" panose="020F0502020204030204" pitchFamily="34" charset="0"/>
                  </a:rPr>
                  <a:t> của đường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8 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dài bao nhiêu centimet (làm tròn kết quả đến hàng đơn vị)</a:t>
                </a:r>
                <a:endParaRPr kumimoji="0" lang="en-US" sz="1900" b="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201784" y="1156411"/>
                <a:ext cx="6740432" cy="958660"/>
              </a:xfrm>
              <a:prstGeom prst="rect">
                <a:avLst/>
              </a:prstGeom>
              <a:blipFill>
                <a:blip r:embed="rId2"/>
                <a:stretch>
                  <a:fillRect l="-904" r="-995" b="-10828"/>
                </a:stretch>
              </a:blipFill>
            </p:spPr>
            <p:txBody>
              <a:bodyPr/>
              <a:lstStyle/>
              <a:p>
                <a:r>
                  <a:rPr lang="en-US">
                    <a:noFill/>
                  </a:rPr>
                  <a:t> </a:t>
                </a:r>
              </a:p>
            </p:txBody>
          </p:sp>
        </mc:Fallback>
      </mc:AlternateContent>
      <p:sp>
        <p:nvSpPr>
          <p:cNvPr id="31" name="Rectangle 30"/>
          <p:cNvSpPr/>
          <p:nvPr/>
        </p:nvSpPr>
        <p:spPr>
          <a:xfrm>
            <a:off x="1201784" y="2453761"/>
            <a:ext cx="667170" cy="400110"/>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3929336" y="708053"/>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accent6"/>
                </a:solidFill>
                <a:highlight>
                  <a:srgbClr val="008080"/>
                </a:highlight>
                <a:latin typeface="+mj-lt"/>
              </a:rPr>
              <a:t>Ví dụ 2:</a:t>
            </a:r>
            <a:endParaRPr sz="2000" dirty="0">
              <a:solidFill>
                <a:schemeClr val="accent6"/>
              </a:solidFill>
              <a:highlight>
                <a:srgbClr val="008080"/>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2261943" y="2877724"/>
                <a:ext cx="5598356" cy="1498295"/>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Độ dài của cung tròn đó là: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𝜋</m:t>
                          </m:r>
                          <m:r>
                            <a:rPr lang="pt-BR" sz="2000" i="1">
                              <a:latin typeface="Cambria Math" panose="02040503050406030204" pitchFamily="18" charset="0"/>
                              <a:ea typeface="Calibri" panose="020F0502020204030204" pitchFamily="34" charset="0"/>
                              <a:cs typeface="Arial" panose="020B0604020202020204" pitchFamily="34" charset="0"/>
                            </a:rPr>
                            <m:t> . 8 . 100</m:t>
                          </m:r>
                        </m:num>
                        <m:den>
                          <m:r>
                            <a:rPr lang="pt-BR" sz="2000" i="1">
                              <a:latin typeface="Cambria Math" panose="02040503050406030204" pitchFamily="18" charset="0"/>
                              <a:ea typeface="Calibri" panose="020F0502020204030204" pitchFamily="34" charset="0"/>
                              <a:cs typeface="Arial" panose="020B0604020202020204" pitchFamily="34" charset="0"/>
                            </a:rPr>
                            <m:t>180</m:t>
                          </m:r>
                        </m:den>
                      </m:f>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40</m:t>
                          </m:r>
                          <m:r>
                            <a:rPr lang="pt-BR" sz="2000" i="1">
                              <a:latin typeface="Cambria Math" panose="02040503050406030204" pitchFamily="18" charset="0"/>
                              <a:ea typeface="Calibri" panose="020F0502020204030204" pitchFamily="34" charset="0"/>
                              <a:cs typeface="Arial" panose="020B0604020202020204" pitchFamily="34" charset="0"/>
                            </a:rPr>
                            <m:t>𝜋</m:t>
                          </m:r>
                        </m:num>
                        <m:den>
                          <m:r>
                            <a:rPr lang="pt-BR" sz="2000" i="1">
                              <a:latin typeface="Cambria Math" panose="02040503050406030204" pitchFamily="18" charset="0"/>
                              <a:ea typeface="Calibri" panose="020F0502020204030204" pitchFamily="34" charset="0"/>
                              <a:cs typeface="Arial" panose="020B0604020202020204" pitchFamily="34" charset="0"/>
                            </a:rPr>
                            <m:t>9</m:t>
                          </m:r>
                        </m:den>
                      </m:f>
                      <m:r>
                        <a:rPr lang="pt-BR" sz="2000" i="1">
                          <a:latin typeface="Cambria Math" panose="02040503050406030204" pitchFamily="18" charset="0"/>
                          <a:ea typeface="Calibri" panose="020F0502020204030204" pitchFamily="34" charset="0"/>
                          <a:cs typeface="Arial" panose="020B0604020202020204" pitchFamily="34" charset="0"/>
                        </a:rPr>
                        <m:t>≈14 (</m:t>
                      </m:r>
                      <m:r>
                        <a:rPr lang="pt-BR" sz="2000" i="1">
                          <a:latin typeface="Cambria Math" panose="02040503050406030204" pitchFamily="18" charset="0"/>
                          <a:ea typeface="Calibri" panose="020F0502020204030204" pitchFamily="34" charset="0"/>
                          <a:cs typeface="Arial" panose="020B0604020202020204" pitchFamily="34" charset="0"/>
                        </a:rPr>
                        <m:t>𝑐𝑚</m:t>
                      </m:r>
                      <m:r>
                        <a:rPr lang="pt-BR" sz="2000" i="1">
                          <a:latin typeface="Cambria Math" panose="02040503050406030204" pitchFamily="18" charset="0"/>
                          <a:ea typeface="Calibri" panose="020F0502020204030204" pitchFamily="34" charset="0"/>
                          <a:cs typeface="Arial" panose="020B0604020202020204" pitchFamily="34" charset="0"/>
                        </a:rPr>
                        <m:t>)</m:t>
                      </m:r>
                    </m:oMath>
                  </m:oMathPara>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61943" y="2877724"/>
                <a:ext cx="5598356" cy="1498295"/>
              </a:xfrm>
              <a:prstGeom prst="rect">
                <a:avLst/>
              </a:prstGeom>
              <a:blipFill>
                <a:blip r:embed="rId3"/>
                <a:stretch>
                  <a:fillRect l="-1089"/>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a:off x="280557" y="4045732"/>
            <a:ext cx="929831" cy="819369"/>
          </a:xfrm>
          <a:prstGeom prst="rect">
            <a:avLst/>
          </a:prstGeom>
        </p:spPr>
      </p:pic>
    </p:spTree>
    <p:extLst>
      <p:ext uri="{BB962C8B-B14F-4D97-AF65-F5344CB8AC3E}">
        <p14:creationId xmlns:p14="http://schemas.microsoft.com/office/powerpoint/2010/main" val="265202358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9" name="TextBox 28"/>
              <p:cNvSpPr txBox="1"/>
              <p:nvPr/>
            </p:nvSpPr>
            <p:spPr>
              <a:xfrm>
                <a:off x="494756" y="764013"/>
                <a:ext cx="8129901" cy="142032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lang="pt-BR" sz="2000" kern="0" dirty="0">
                    <a:effectLst/>
                    <a:latin typeface="Arial" panose="020B0604020202020204" pitchFamily="34" charset="0"/>
                    <a:ea typeface="Calibri" panose="020F0502020204030204" pitchFamily="34" charset="0"/>
                  </a:rPr>
                  <a:t>Một con lắc di chuyển từ vị trí </a:t>
                </a:r>
                <a14:m>
                  <m:oMath xmlns:m="http://schemas.openxmlformats.org/officeDocument/2006/math">
                    <m:r>
                      <a:rPr lang="pt-BR" sz="2000" i="1" kern="0">
                        <a:effectLst/>
                        <a:latin typeface="Cambria Math" panose="02040503050406030204" pitchFamily="18" charset="0"/>
                        <a:ea typeface="Calibri" panose="020F0502020204030204" pitchFamily="34" charset="0"/>
                        <a:cs typeface="Arial" panose="020B0604020202020204" pitchFamily="34" charset="0"/>
                      </a:rPr>
                      <m:t>𝐴</m:t>
                    </m:r>
                  </m:oMath>
                </a14:m>
                <a:r>
                  <a:rPr lang="pt-BR" sz="2000" kern="0" dirty="0">
                    <a:effectLst/>
                    <a:latin typeface="Arial" panose="020B0604020202020204" pitchFamily="34" charset="0"/>
                    <a:ea typeface="Calibri" panose="020F0502020204030204" pitchFamily="34" charset="0"/>
                  </a:rPr>
                  <a:t> đến vị trí </a:t>
                </a:r>
                <a14:m>
                  <m:oMath xmlns:m="http://schemas.openxmlformats.org/officeDocument/2006/math">
                    <m:r>
                      <a:rPr lang="pt-BR" sz="2000" i="1" kern="0">
                        <a:effectLst/>
                        <a:latin typeface="Cambria Math" panose="02040503050406030204" pitchFamily="18" charset="0"/>
                        <a:ea typeface="Calibri" panose="020F0502020204030204" pitchFamily="34" charset="0"/>
                        <a:cs typeface="Arial" panose="020B0604020202020204" pitchFamily="34" charset="0"/>
                      </a:rPr>
                      <m:t>𝐵</m:t>
                    </m:r>
                  </m:oMath>
                </a14:m>
                <a:r>
                  <a:rPr lang="pt-BR" sz="2000" kern="0" dirty="0">
                    <a:effectLst/>
                    <a:latin typeface="Arial" panose="020B0604020202020204" pitchFamily="34" charset="0"/>
                    <a:ea typeface="Calibri" panose="020F0502020204030204" pitchFamily="34" charset="0"/>
                  </a:rPr>
                  <a:t> (Hình 69). Tính độ dài quãng đường </a:t>
                </a:r>
                <a14:m>
                  <m:oMath xmlns:m="http://schemas.openxmlformats.org/officeDocument/2006/math">
                    <m:r>
                      <a:rPr lang="pt-BR" sz="2000" i="1" kern="0">
                        <a:effectLst/>
                        <a:latin typeface="Cambria Math" panose="02040503050406030204" pitchFamily="18" charset="0"/>
                        <a:ea typeface="Calibri" panose="020F0502020204030204" pitchFamily="34" charset="0"/>
                        <a:cs typeface="Arial" panose="020B0604020202020204" pitchFamily="34" charset="0"/>
                      </a:rPr>
                      <m:t>𝐴𝐵</m:t>
                    </m:r>
                  </m:oMath>
                </a14:m>
                <a:r>
                  <a:rPr lang="pt-BR" sz="2000" kern="0" dirty="0">
                    <a:effectLst/>
                    <a:latin typeface="Arial" panose="020B0604020202020204" pitchFamily="34" charset="0"/>
                    <a:ea typeface="Calibri" panose="020F0502020204030204" pitchFamily="34" charset="0"/>
                  </a:rPr>
                  <a:t> mà con lắc đó đã di chuyển, biết rằng sợi dây </a:t>
                </a:r>
                <a14:m>
                  <m:oMath xmlns:m="http://schemas.openxmlformats.org/officeDocument/2006/math">
                    <m:r>
                      <a:rPr lang="pt-BR" sz="2000" i="1" kern="0">
                        <a:effectLst/>
                        <a:latin typeface="Cambria Math" panose="02040503050406030204" pitchFamily="18" charset="0"/>
                        <a:ea typeface="Calibri" panose="020F0502020204030204" pitchFamily="34" charset="0"/>
                        <a:cs typeface="Arial" panose="020B0604020202020204" pitchFamily="34" charset="0"/>
                      </a:rPr>
                      <m:t>𝑂𝐴</m:t>
                    </m:r>
                  </m:oMath>
                </a14:m>
                <a:r>
                  <a:rPr lang="pt-BR" sz="2000" kern="0" dirty="0">
                    <a:effectLst/>
                    <a:latin typeface="Arial" panose="020B0604020202020204" pitchFamily="34" charset="0"/>
                    <a:ea typeface="Calibri" panose="020F0502020204030204" pitchFamily="34" charset="0"/>
                  </a:rPr>
                  <a:t> có độ dài bằng </a:t>
                </a:r>
                <a14:m>
                  <m:oMath xmlns:m="http://schemas.openxmlformats.org/officeDocument/2006/math">
                    <m:r>
                      <a:rPr lang="pt-BR" sz="2000" i="1" kern="0">
                        <a:effectLst/>
                        <a:latin typeface="Cambria Math" panose="02040503050406030204" pitchFamily="18" charset="0"/>
                        <a:ea typeface="Calibri" panose="020F0502020204030204" pitchFamily="34" charset="0"/>
                        <a:cs typeface="Arial" panose="020B0604020202020204" pitchFamily="34" charset="0"/>
                      </a:rPr>
                      <m:t>𝑙</m:t>
                    </m:r>
                  </m:oMath>
                </a14:m>
                <a:r>
                  <a:rPr lang="pt-BR" sz="2000" kern="0" dirty="0">
                    <a:effectLst/>
                    <a:latin typeface="Arial" panose="020B0604020202020204" pitchFamily="34" charset="0"/>
                    <a:ea typeface="Calibri" panose="020F0502020204030204" pitchFamily="34" charset="0"/>
                  </a:rPr>
                  <a:t> và tia </a:t>
                </a:r>
                <a14:m>
                  <m:oMath xmlns:m="http://schemas.openxmlformats.org/officeDocument/2006/math">
                    <m:r>
                      <a:rPr lang="pt-BR" sz="2000" i="1" kern="0">
                        <a:effectLst/>
                        <a:latin typeface="Cambria Math" panose="02040503050406030204" pitchFamily="18" charset="0"/>
                        <a:ea typeface="Calibri" panose="020F0502020204030204" pitchFamily="34" charset="0"/>
                        <a:cs typeface="Arial" panose="020B0604020202020204" pitchFamily="34" charset="0"/>
                      </a:rPr>
                      <m:t>𝑂𝐴</m:t>
                    </m:r>
                  </m:oMath>
                </a14:m>
                <a:r>
                  <a:rPr lang="pt-BR" sz="2000" kern="0" dirty="0">
                    <a:effectLst/>
                    <a:latin typeface="Arial" panose="020B0604020202020204" pitchFamily="34" charset="0"/>
                    <a:ea typeface="Calibri" panose="020F0502020204030204" pitchFamily="34" charset="0"/>
                  </a:rPr>
                  <a:t> tạo với phương thẳng đứng góc </a:t>
                </a:r>
                <a14:m>
                  <m:oMath xmlns:m="http://schemas.openxmlformats.org/officeDocument/2006/math">
                    <m:r>
                      <a:rPr lang="en-US" sz="2000" i="1" kern="0">
                        <a:effectLst/>
                        <a:latin typeface="Cambria Math" panose="02040503050406030204" pitchFamily="18" charset="0"/>
                        <a:ea typeface="Calibri" panose="020F0502020204030204" pitchFamily="34" charset="0"/>
                        <a:cs typeface="Arial" panose="020B0604020202020204" pitchFamily="34" charset="0"/>
                      </a:rPr>
                      <m:t>𝛼</m:t>
                    </m:r>
                  </m:oMath>
                </a14:m>
                <a:r>
                  <a:rPr lang="pt-BR" sz="2000" kern="0" dirty="0">
                    <a:effectLst/>
                    <a:latin typeface="Arial" panose="020B0604020202020204" pitchFamily="34" charset="0"/>
                    <a:ea typeface="Calibri" panose="020F0502020204030204" pitchFamily="34" charset="0"/>
                  </a:rPr>
                  <a:t>.</a:t>
                </a: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94756" y="764013"/>
                <a:ext cx="8129901" cy="1420325"/>
              </a:xfrm>
              <a:prstGeom prst="rect">
                <a:avLst/>
              </a:prstGeom>
              <a:blipFill>
                <a:blip r:embed="rId2"/>
                <a:stretch>
                  <a:fillRect l="-750" r="-750" b="-6867"/>
                </a:stretch>
              </a:blipFill>
            </p:spPr>
            <p:txBody>
              <a:bodyPr/>
              <a:lstStyle/>
              <a:p>
                <a:r>
                  <a:rPr lang="en-US">
                    <a:noFill/>
                  </a:rPr>
                  <a:t> </a:t>
                </a:r>
              </a:p>
            </p:txBody>
          </p:sp>
        </mc:Fallback>
      </mc:AlternateContent>
      <p:pic>
        <p:nvPicPr>
          <p:cNvPr id="200" name="Picture 199"/>
          <p:cNvPicPr>
            <a:picLocks noChangeAspect="1"/>
          </p:cNvPicPr>
          <p:nvPr/>
        </p:nvPicPr>
        <p:blipFill>
          <a:blip r:embed="rId3"/>
          <a:stretch>
            <a:fillRect/>
          </a:stretch>
        </p:blipFill>
        <p:spPr>
          <a:xfrm>
            <a:off x="194000" y="4522654"/>
            <a:ext cx="478714" cy="480137"/>
          </a:xfrm>
          <a:prstGeom prst="rect">
            <a:avLst/>
          </a:prstGeom>
        </p:spPr>
      </p:pic>
      <p:sp>
        <p:nvSpPr>
          <p:cNvPr id="16" name="TextBox 15"/>
          <p:cNvSpPr txBox="1"/>
          <p:nvPr/>
        </p:nvSpPr>
        <p:spPr>
          <a:xfrm>
            <a:off x="494757" y="291017"/>
            <a:ext cx="217923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solidFill>
                  <a:srgbClr val="37A780"/>
                </a:solidFill>
                <a:effectLst/>
                <a:uLnTx/>
                <a:uFillTx/>
                <a:latin typeface="Arial"/>
                <a:cs typeface="Arial"/>
                <a:sym typeface="Arial"/>
              </a:rPr>
              <a:t>Luyện</a:t>
            </a:r>
            <a:r>
              <a:rPr kumimoji="0" lang="en-US" sz="2500" b="1" i="0" u="none" strike="noStrike" kern="0" cap="none" spc="0" normalizeH="0" baseline="0" noProof="0" dirty="0">
                <a:ln/>
                <a:solidFill>
                  <a:srgbClr val="37A780"/>
                </a:solidFill>
                <a:effectLst/>
                <a:uLnTx/>
                <a:uFillTx/>
                <a:latin typeface="Arial"/>
                <a:cs typeface="Arial"/>
                <a:sym typeface="Arial"/>
              </a:rPr>
              <a:t> </a:t>
            </a:r>
            <a:r>
              <a:rPr kumimoji="0" lang="en-US" sz="2500" b="1" i="0" u="none" strike="noStrike" kern="0" cap="none" spc="0" normalizeH="0" baseline="0" noProof="0" dirty="0" err="1">
                <a:ln/>
                <a:solidFill>
                  <a:srgbClr val="37A780"/>
                </a:solidFill>
                <a:effectLst/>
                <a:uLnTx/>
                <a:uFillTx/>
                <a:latin typeface="Arial"/>
                <a:cs typeface="Arial"/>
                <a:sym typeface="Arial"/>
              </a:rPr>
              <a:t>tập</a:t>
            </a:r>
            <a:r>
              <a:rPr kumimoji="0" lang="en-US" sz="2500" b="1" i="0" u="none" strike="noStrike" kern="0" cap="none" spc="0" normalizeH="0" baseline="0" noProof="0" dirty="0">
                <a:ln/>
                <a:solidFill>
                  <a:srgbClr val="37A780"/>
                </a:solidFill>
                <a:effectLst/>
                <a:uLnTx/>
                <a:uFillTx/>
                <a:latin typeface="Arial"/>
                <a:cs typeface="Arial"/>
                <a:sym typeface="Arial"/>
              </a:rPr>
              <a:t> 2</a:t>
            </a:r>
          </a:p>
        </p:txBody>
      </p:sp>
      <mc:AlternateContent xmlns:mc="http://schemas.openxmlformats.org/markup-compatibility/2006" xmlns:a14="http://schemas.microsoft.com/office/drawing/2010/main">
        <mc:Choice Requires="a14">
          <p:sp>
            <p:nvSpPr>
              <p:cNvPr id="7" name="Rectangle 6"/>
              <p:cNvSpPr/>
              <p:nvPr/>
            </p:nvSpPr>
            <p:spPr>
              <a:xfrm>
                <a:off x="4083066" y="2510595"/>
                <a:ext cx="4741822" cy="2147960"/>
              </a:xfrm>
              <a:prstGeom prst="rect">
                <a:avLst/>
              </a:prstGeom>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Ta</a:t>
                </a:r>
                <a:r>
                  <a:rPr lang="vi-VN" sz="20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vi-VN" sz="2000" i="1">
                            <a:latin typeface="Cambria Math" panose="02040503050406030204" pitchFamily="18" charset="0"/>
                            <a:ea typeface="Times New Roman" panose="02020603050405020304" pitchFamily="18" charset="0"/>
                            <a:cs typeface="Arial" panose="020B0604020202020204" pitchFamily="34" charset="0"/>
                          </a:rPr>
                          <m:t>𝐴𝑂𝐵</m:t>
                        </m:r>
                      </m:e>
                    </m:acc>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𝛼</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số đo cung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vi-VN" sz="2000" dirty="0">
                    <a:latin typeface="Arial" panose="020B0604020202020204" pitchFamily="34" charset="0"/>
                    <a:ea typeface="Times New Roman" panose="02020603050405020304" pitchFamily="18" charset="0"/>
                  </a:rPr>
                  <a:t>Độ dài quãng đường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rPr>
                  <a:t> mà con lắc đó đã di chuyển là: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en-US" sz="2000" b="0" i="1" smtClean="0">
                            <a:latin typeface="Cambria Math" panose="02040503050406030204" pitchFamily="18" charset="0"/>
                            <a:ea typeface="Times New Roman" panose="02020603050405020304" pitchFamily="18" charset="0"/>
                            <a:cs typeface="Arial" panose="020B0604020202020204" pitchFamily="34" charset="0"/>
                          </a:rPr>
                          <m:t>𝑙</m:t>
                        </m:r>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𝛼</m:t>
                        </m:r>
                      </m:num>
                      <m:den>
                        <m:r>
                          <a:rPr lang="vi-VN" sz="2000" i="1">
                            <a:latin typeface="Cambria Math" panose="02040503050406030204" pitchFamily="18" charset="0"/>
                            <a:ea typeface="Times New Roman" panose="02020603050405020304" pitchFamily="18" charset="0"/>
                            <a:cs typeface="Arial" panose="020B0604020202020204" pitchFamily="34" charset="0"/>
                          </a:rPr>
                          <m:t>180</m:t>
                        </m:r>
                      </m:den>
                    </m:f>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en-US" sz="2000" b="0" i="1" smtClean="0">
                            <a:latin typeface="Cambria Math" panose="02040503050406030204" pitchFamily="18" charset="0"/>
                            <a:ea typeface="Times New Roman" panose="02020603050405020304" pitchFamily="18" charset="0"/>
                            <a:cs typeface="Arial" panose="020B0604020202020204" pitchFamily="34" charset="0"/>
                          </a:rPr>
                          <m:t>𝑙</m:t>
                        </m:r>
                        <m:r>
                          <a:rPr lang="vi-VN" sz="2000" i="1">
                            <a:latin typeface="Cambria Math" panose="02040503050406030204" pitchFamily="18" charset="0"/>
                            <a:ea typeface="Times New Roman" panose="02020603050405020304" pitchFamily="18" charset="0"/>
                            <a:cs typeface="Arial" panose="020B0604020202020204" pitchFamily="34" charset="0"/>
                          </a:rPr>
                          <m:t>𝛼</m:t>
                        </m:r>
                      </m:num>
                      <m:den>
                        <m:r>
                          <a:rPr lang="vi-VN" sz="2000" i="1">
                            <a:latin typeface="Cambria Math" panose="02040503050406030204" pitchFamily="18" charset="0"/>
                            <a:ea typeface="Times New Roman" panose="02020603050405020304" pitchFamily="18" charset="0"/>
                            <a:cs typeface="Arial" panose="020B0604020202020204" pitchFamily="34" charset="0"/>
                          </a:rPr>
                          <m:t>90</m:t>
                        </m:r>
                      </m:den>
                    </m:f>
                  </m:oMath>
                </a14:m>
                <a:endParaRPr kumimoji="0" lang="en-US" sz="20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83066" y="2510595"/>
                <a:ext cx="4741822" cy="2147960"/>
              </a:xfrm>
              <a:prstGeom prst="rect">
                <a:avLst/>
              </a:prstGeom>
              <a:blipFill>
                <a:blip r:embed="rId4"/>
                <a:stretch>
                  <a:fillRect l="-1414" b="-1420"/>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rot="18808653" flipV="1">
            <a:off x="8304663" y="1460860"/>
            <a:ext cx="1138400" cy="830303"/>
          </a:xfrm>
          <a:prstGeom prst="rect">
            <a:avLst/>
          </a:prstGeom>
        </p:spPr>
      </p:pic>
      <p:pic>
        <p:nvPicPr>
          <p:cNvPr id="17" name="Picture 16"/>
          <p:cNvPicPr>
            <a:picLocks noChangeAspect="1"/>
          </p:cNvPicPr>
          <p:nvPr/>
        </p:nvPicPr>
        <p:blipFill>
          <a:blip r:embed="rId6"/>
          <a:srcRect/>
          <a:stretch/>
        </p:blipFill>
        <p:spPr>
          <a:xfrm>
            <a:off x="1340047" y="2268945"/>
            <a:ext cx="2142341" cy="2631259"/>
          </a:xfrm>
          <a:prstGeom prst="rect">
            <a:avLst/>
          </a:prstGeom>
        </p:spPr>
      </p:pic>
      <p:sp>
        <p:nvSpPr>
          <p:cNvPr id="19" name="Rectangle 18"/>
          <p:cNvSpPr/>
          <p:nvPr/>
        </p:nvSpPr>
        <p:spPr>
          <a:xfrm>
            <a:off x="471513" y="22733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p:spTree>
    <p:extLst>
      <p:ext uri="{BB962C8B-B14F-4D97-AF65-F5344CB8AC3E}">
        <p14:creationId xmlns:p14="http://schemas.microsoft.com/office/powerpoint/2010/main" val="26457465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grpSp>
        <p:nvGrpSpPr>
          <p:cNvPr id="3076" name="Google Shape;3076;p51"/>
          <p:cNvGrpSpPr/>
          <p:nvPr/>
        </p:nvGrpSpPr>
        <p:grpSpPr>
          <a:xfrm rot="10800000">
            <a:off x="753504" y="1105730"/>
            <a:ext cx="5099086" cy="3219787"/>
            <a:chOff x="2932862" y="2063425"/>
            <a:chExt cx="2598525" cy="1644174"/>
          </a:xfrm>
        </p:grpSpPr>
        <p:sp>
          <p:nvSpPr>
            <p:cNvPr id="3077" name="Google Shape;3077;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51"/>
          <p:cNvGrpSpPr/>
          <p:nvPr/>
        </p:nvGrpSpPr>
        <p:grpSpPr>
          <a:xfrm>
            <a:off x="3338787" y="352167"/>
            <a:ext cx="5099086" cy="3219787"/>
            <a:chOff x="2932862" y="2063425"/>
            <a:chExt cx="2598525" cy="1644174"/>
          </a:xfrm>
        </p:grpSpPr>
        <p:sp>
          <p:nvSpPr>
            <p:cNvPr id="3080" name="Google Shape;3080;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Rectangle 139"/>
          <p:cNvSpPr/>
          <p:nvPr/>
        </p:nvSpPr>
        <p:spPr>
          <a:xfrm>
            <a:off x="1218821" y="1907107"/>
            <a:ext cx="6962027" cy="80041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7491">
                    <a:lumMod val="75000"/>
                  </a:srgbClr>
                </a:solidFill>
                <a:effectLst/>
                <a:uLnTx/>
                <a:uFillTx/>
                <a:latin typeface="Arial" panose="020B0604020202020204" pitchFamily="34" charset="0"/>
                <a:cs typeface="Arial" panose="020B0604020202020204" pitchFamily="34" charset="0"/>
                <a:sym typeface="Arial"/>
              </a:rPr>
              <a:t>II. DIỆN TÍCH HÌNH QUẠT TRÒN</a:t>
            </a:r>
          </a:p>
        </p:txBody>
      </p:sp>
      <p:sp>
        <p:nvSpPr>
          <p:cNvPr id="6" name="Oval 5"/>
          <p:cNvSpPr/>
          <p:nvPr/>
        </p:nvSpPr>
        <p:spPr>
          <a:xfrm>
            <a:off x="7585556" y="135634"/>
            <a:ext cx="1366420" cy="1257600"/>
          </a:xfrm>
          <a:prstGeom prst="ellipse">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oogle Shape;3088;p51"/>
          <p:cNvGrpSpPr/>
          <p:nvPr/>
        </p:nvGrpSpPr>
        <p:grpSpPr>
          <a:xfrm rot="8838414">
            <a:off x="-201498" y="253390"/>
            <a:ext cx="2419478" cy="2111237"/>
            <a:chOff x="3237458" y="122460"/>
            <a:chExt cx="5337645" cy="5689929"/>
          </a:xfrm>
        </p:grpSpPr>
        <p:sp>
          <p:nvSpPr>
            <p:cNvPr id="146" name="Google Shape;3089;p51"/>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0;p51"/>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91;p51"/>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92;p51"/>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93;p51"/>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94;p51"/>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95;p51"/>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96;p51"/>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97;p51"/>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98;p51"/>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99;p51"/>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00;p51"/>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01;p51"/>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02;p51"/>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03;p51"/>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04;p51"/>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05;p51"/>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06;p51"/>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07;p51"/>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08;p51"/>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09;p51"/>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10;p51"/>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11;p51"/>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12;p51"/>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13;p51"/>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14;p51"/>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15;p51"/>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16;p51"/>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17;p51"/>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18;p51"/>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19;p51"/>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20;p51"/>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21;p51"/>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22;p51"/>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23;p51"/>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24;p51"/>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25;p51"/>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26;p51"/>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27;p51"/>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28;p51"/>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29;p51"/>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30;p51"/>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31;p51"/>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32;p51"/>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33;p51"/>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34;p51"/>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35;p51"/>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36;p51"/>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37;p51"/>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38;p51"/>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39;p51"/>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40;p51"/>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41;p51"/>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42;p51"/>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43;p51"/>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44;p51"/>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45;p51"/>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46;p51"/>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47;p51"/>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48;p51"/>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49;p51"/>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50;p51"/>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51;p51"/>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52;p51"/>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53;p51"/>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54;p51"/>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55;p51"/>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56;p51"/>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57;p51"/>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58;p51"/>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59;p51"/>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60;p51"/>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61;p51"/>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62;p51"/>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63;p51"/>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64;p51"/>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65;p51"/>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66;p51"/>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67;p51"/>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68;p51"/>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69;p51"/>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70;p51"/>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71;p51"/>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72;p51"/>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73;p51"/>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74;p51"/>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75;p51"/>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76;p51"/>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77;p51"/>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178;p51"/>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79;p51"/>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180;p51"/>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181;p51"/>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182;p51"/>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183;p51"/>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184;p51"/>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185;p51"/>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186;p51"/>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187;p51"/>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188;p51"/>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189;p51"/>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190;p51"/>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191;p51"/>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192;p51"/>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93;p51"/>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194;p51"/>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195;p51"/>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196;p51"/>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197;p51"/>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98;p51"/>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99;p51"/>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00;p51"/>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01;p51"/>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202;p51"/>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203;p51"/>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204;p51"/>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blinds dir="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4" name="Picture 3"/>
          <p:cNvPicPr>
            <a:picLocks noChangeAspect="1"/>
          </p:cNvPicPr>
          <p:nvPr/>
        </p:nvPicPr>
        <p:blipFill>
          <a:blip r:embed="rId2"/>
          <a:stretch>
            <a:fillRect/>
          </a:stretch>
        </p:blipFill>
        <p:spPr>
          <a:xfrm rot="12426992">
            <a:off x="4467" y="2079360"/>
            <a:ext cx="1012202" cy="738258"/>
          </a:xfrm>
          <a:prstGeom prst="rect">
            <a:avLst/>
          </a:prstGeom>
        </p:spPr>
      </p:pic>
      <p:sp>
        <p:nvSpPr>
          <p:cNvPr id="10" name="Google Shape;2829;p39"/>
          <p:cNvSpPr/>
          <p:nvPr/>
        </p:nvSpPr>
        <p:spPr>
          <a:xfrm>
            <a:off x="483137" y="349829"/>
            <a:ext cx="1234635" cy="517055"/>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rPr>
              <a:t>Đ3</a:t>
            </a:r>
            <a:endParaRPr kumimoji="0"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endParaRPr>
          </a:p>
        </p:txBody>
      </p:sp>
      <p:pic>
        <p:nvPicPr>
          <p:cNvPr id="7" name="Picture 6"/>
          <p:cNvPicPr>
            <a:picLocks noChangeAspect="1"/>
          </p:cNvPicPr>
          <p:nvPr/>
        </p:nvPicPr>
        <p:blipFill>
          <a:blip r:embed="rId3"/>
          <a:srcRect/>
          <a:stretch/>
        </p:blipFill>
        <p:spPr>
          <a:xfrm>
            <a:off x="6059184" y="1499489"/>
            <a:ext cx="2570657" cy="2483220"/>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510569" y="376132"/>
                <a:ext cx="8119272" cy="1427635"/>
              </a:xfrm>
              <a:prstGeom prst="rect">
                <a:avLst/>
              </a:prstGeom>
              <a:noFill/>
            </p:spPr>
            <p:txBody>
              <a:bodyPr wrap="square" rtlCol="0">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	        Vẽ đường tròn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pt-BR" sz="2000" i="1">
                        <a:latin typeface="Cambria Math" panose="02040503050406030204" pitchFamily="18" charset="0"/>
                        <a:ea typeface="Calibri" panose="020F0502020204030204" pitchFamily="34" charset="0"/>
                        <a:cs typeface="Arial" panose="020B0604020202020204" pitchFamily="34" charset="0"/>
                      </a:rPr>
                      <m:t>𝑂</m:t>
                    </m:r>
                    <m:r>
                      <a:rPr lang="pt-BR" sz="2000" i="1">
                        <a:latin typeface="Cambria Math" panose="02040503050406030204" pitchFamily="18" charset="0"/>
                        <a:ea typeface="Calibri" panose="020F0502020204030204" pitchFamily="34" charset="0"/>
                        <a:cs typeface="Arial" panose="020B0604020202020204" pitchFamily="34" charset="0"/>
                      </a:rPr>
                      <m:t>; 2 </m:t>
                    </m:r>
                    <m:r>
                      <a:rPr lang="pt-BR" sz="2000" i="1">
                        <a:latin typeface="Cambria Math" panose="02040503050406030204" pitchFamily="18" charset="0"/>
                        <a:ea typeface="Calibri" panose="020F0502020204030204" pitchFamily="34" charset="0"/>
                        <a:cs typeface="Arial" panose="020B0604020202020204" pitchFamily="34" charset="0"/>
                      </a:rPr>
                      <m:t>𝑐𝑚</m:t>
                    </m:r>
                    <m:r>
                      <a:rPr lang="pt-BR" sz="2000" i="1">
                        <a:latin typeface="Cambria Math" panose="02040503050406030204" pitchFamily="18" charset="0"/>
                        <a:ea typeface="Calibri" panose="020F0502020204030204" pitchFamily="34" charset="0"/>
                        <a:cs typeface="Arial" panose="020B0604020202020204" pitchFamily="34" charset="0"/>
                      </a:rPr>
                      <m:t>) </m:t>
                    </m:r>
                  </m:oMath>
                </a14:m>
                <a:r>
                  <a:rPr lang="pt-BR" sz="2000" dirty="0">
                    <a:latin typeface="Arial" panose="020B0604020202020204" pitchFamily="34" charset="0"/>
                    <a:ea typeface="Calibri" panose="020F0502020204030204" pitchFamily="34" charset="0"/>
                    <a:cs typeface="Times New Roman" panose="02020603050405020304" pitchFamily="18" charset="0"/>
                  </a:rPr>
                  <a:t>và các điểm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m:t>
                    </m:r>
                    <m:r>
                      <a:rPr lang="pt-BR" sz="2000" i="1">
                        <a:latin typeface="Cambria Math" panose="02040503050406030204" pitchFamily="18" charset="0"/>
                        <a:ea typeface="Calibri" panose="020F0502020204030204" pitchFamily="34" charset="0"/>
                        <a:cs typeface="Arial" panose="020B0604020202020204" pitchFamily="34" charset="0"/>
                      </a:rPr>
                      <m:t>, </m:t>
                    </m:r>
                    <m:r>
                      <a:rPr lang="pt-BR" sz="2000" i="1">
                        <a:latin typeface="Cambria Math" panose="02040503050406030204" pitchFamily="18" charset="0"/>
                        <a:ea typeface="Calibri" panose="020F0502020204030204" pitchFamily="34" charset="0"/>
                        <a:cs typeface="Arial" panose="020B0604020202020204" pitchFamily="34" charset="0"/>
                      </a:rPr>
                      <m:t>𝐵</m:t>
                    </m:r>
                    <m:r>
                      <a:rPr lang="pt-BR" sz="2000" i="1">
                        <a:latin typeface="Cambria Math" panose="02040503050406030204" pitchFamily="18" charset="0"/>
                        <a:ea typeface="Calibri" panose="020F0502020204030204" pitchFamily="34" charset="0"/>
                        <a:cs typeface="Arial" panose="020B0604020202020204" pitchFamily="34" charset="0"/>
                      </a:rPr>
                      <m:t> </m:t>
                    </m:r>
                  </m:oMath>
                </a14:m>
                <a:r>
                  <a:rPr lang="pt-BR" sz="2000" dirty="0">
                    <a:latin typeface="Arial" panose="020B0604020202020204" pitchFamily="34" charset="0"/>
                    <a:ea typeface="Calibri" panose="020F0502020204030204" pitchFamily="34" charset="0"/>
                    <a:cs typeface="Times New Roman" panose="02020603050405020304" pitchFamily="18" charset="0"/>
                  </a:rPr>
                  <a:t>thỏa mãn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 &lt; 2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𝑂𝐵</m:t>
                    </m:r>
                    <m:r>
                      <a:rPr lang="pt-BR" sz="2000" i="1">
                        <a:latin typeface="Cambria Math" panose="02040503050406030204" pitchFamily="18" charset="0"/>
                        <a:ea typeface="Calibri" panose="020F0502020204030204" pitchFamily="34" charset="0"/>
                        <a:cs typeface="Arial" panose="020B0604020202020204" pitchFamily="34" charset="0"/>
                      </a:rPr>
                      <m:t> = 2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cs typeface="Times New Roman" panose="02020603050405020304" pitchFamily="18" charset="0"/>
                  </a:rPr>
                  <a:t>. Nêu nhận xét về vị trí các điểm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m:t>
                    </m:r>
                    <m:r>
                      <a:rPr lang="pt-BR" sz="2000" i="1">
                        <a:latin typeface="Cambria Math" panose="02040503050406030204" pitchFamily="18" charset="0"/>
                        <a:ea typeface="Calibri" panose="020F0502020204030204" pitchFamily="34" charset="0"/>
                        <a:cs typeface="Arial" panose="020B0604020202020204" pitchFamily="34" charset="0"/>
                      </a:rPr>
                      <m:t>, </m:t>
                    </m:r>
                    <m:r>
                      <a:rPr lang="pt-BR" sz="2000" i="1">
                        <a:latin typeface="Cambria Math" panose="02040503050406030204" pitchFamily="18" charset="0"/>
                        <a:ea typeface="Calibri" panose="020F0502020204030204" pitchFamily="34" charset="0"/>
                        <a:cs typeface="Arial" panose="020B0604020202020204" pitchFamily="34" charset="0"/>
                      </a:rPr>
                      <m:t>𝐵</m:t>
                    </m:r>
                    <m:r>
                      <a:rPr lang="pt-BR" sz="2000" i="1">
                        <a:latin typeface="Cambria Math" panose="02040503050406030204" pitchFamily="18" charset="0"/>
                        <a:ea typeface="Calibri" panose="020F0502020204030204" pitchFamily="34" charset="0"/>
                        <a:cs typeface="Arial" panose="020B0604020202020204" pitchFamily="34" charset="0"/>
                      </a:rPr>
                      <m:t> </m:t>
                    </m:r>
                  </m:oMath>
                </a14:m>
                <a:r>
                  <a:rPr lang="pt-BR" sz="2000" dirty="0">
                    <a:latin typeface="Arial" panose="020B0604020202020204" pitchFamily="34" charset="0"/>
                    <a:ea typeface="Calibri" panose="020F0502020204030204" pitchFamily="34" charset="0"/>
                    <a:cs typeface="Times New Roman" panose="02020603050405020304" pitchFamily="18" charset="0"/>
                  </a:rPr>
                  <a:t>so với đường tròn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pt-BR" sz="2000" i="1">
                        <a:latin typeface="Cambria Math" panose="02040503050406030204" pitchFamily="18" charset="0"/>
                        <a:ea typeface="Calibri" panose="020F0502020204030204" pitchFamily="34" charset="0"/>
                        <a:cs typeface="Arial" panose="020B0604020202020204" pitchFamily="34" charset="0"/>
                      </a:rPr>
                      <m:t>𝑂</m:t>
                    </m:r>
                    <m:r>
                      <a:rPr lang="pt-BR" sz="2000" i="1">
                        <a:latin typeface="Cambria Math" panose="02040503050406030204" pitchFamily="18" charset="0"/>
                        <a:ea typeface="Calibri" panose="020F0502020204030204" pitchFamily="34" charset="0"/>
                        <a:cs typeface="Arial" panose="020B0604020202020204" pitchFamily="34" charset="0"/>
                      </a:rPr>
                      <m:t>; 2 </m:t>
                    </m:r>
                    <m:r>
                      <a:rPr lang="pt-BR" sz="2000" i="1">
                        <a:latin typeface="Cambria Math" panose="02040503050406030204" pitchFamily="18" charset="0"/>
                        <a:ea typeface="Calibri" panose="020F0502020204030204" pitchFamily="34" charset="0"/>
                        <a:cs typeface="Arial" panose="020B0604020202020204" pitchFamily="34" charset="0"/>
                      </a:rPr>
                      <m:t>𝑐𝑚</m:t>
                    </m:r>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10569" y="376132"/>
                <a:ext cx="8119272" cy="1427635"/>
              </a:xfrm>
              <a:prstGeom prst="rect">
                <a:avLst/>
              </a:prstGeom>
              <a:blipFill>
                <a:blip r:embed="rId4"/>
                <a:stretch>
                  <a:fillRect l="-826" r="-751" b="-6410"/>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0890EC64-EFBD-FA22-4005-4C39DE95570D}"/>
              </a:ext>
            </a:extLst>
          </p:cNvPr>
          <p:cNvSpPr/>
          <p:nvPr/>
        </p:nvSpPr>
        <p:spPr>
          <a:xfrm>
            <a:off x="3084817" y="220366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60BC63-24B7-FF66-92FD-9C729BEE663E}"/>
                  </a:ext>
                </a:extLst>
              </p:cNvPr>
              <p:cNvSpPr txBox="1"/>
              <p:nvPr/>
            </p:nvSpPr>
            <p:spPr>
              <a:xfrm>
                <a:off x="703843" y="2794919"/>
                <a:ext cx="5921500" cy="1998752"/>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Ta có: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𝑂𝐴</m:t>
                    </m:r>
                    <m:r>
                      <a:rPr lang="vi-VN" sz="2000" i="1">
                        <a:effectLst/>
                        <a:latin typeface="Cambria Math" panose="02040503050406030204" pitchFamily="18" charset="0"/>
                        <a:ea typeface="Calibri" panose="020F0502020204030204" pitchFamily="34" charset="0"/>
                        <a:cs typeface="Arial" panose="020B0604020202020204" pitchFamily="34" charset="0"/>
                      </a:rPr>
                      <m:t>&lt;2 </m:t>
                    </m:r>
                    <m:r>
                      <a:rPr lang="vi-VN" sz="2000" i="1">
                        <a:effectLst/>
                        <a:latin typeface="Cambria Math" panose="02040503050406030204" pitchFamily="18" charset="0"/>
                        <a:ea typeface="Calibri" panose="020F0502020204030204" pitchFamily="34" charset="0"/>
                        <a:cs typeface="Arial" panose="020B0604020202020204" pitchFamily="34" charset="0"/>
                      </a:rPr>
                      <m:t>𝑐𝑚</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nên A nằm trong đường tròn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a:effectLst/>
                        <a:latin typeface="Cambria Math" panose="02040503050406030204" pitchFamily="18" charset="0"/>
                        <a:ea typeface="Times New Roman" panose="02020603050405020304" pitchFamily="18" charset="0"/>
                        <a:cs typeface="Arial" panose="020B0604020202020204" pitchFamily="34" charset="0"/>
                      </a:rPr>
                      <m:t>;2</m:t>
                    </m:r>
                    <m:r>
                      <a:rPr lang="vi-VN" sz="2000" i="1">
                        <a:effectLst/>
                        <a:latin typeface="Cambria Math" panose="02040503050406030204" pitchFamily="18" charset="0"/>
                        <a:ea typeface="Times New Roman" panose="02020603050405020304" pitchFamily="18" charset="0"/>
                        <a:cs typeface="Arial" panose="020B0604020202020204" pitchFamily="34" charset="0"/>
                      </a:rPr>
                      <m:t>𝑐𝑚</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𝑂𝐵</m:t>
                    </m:r>
                    <m:r>
                      <a:rPr lang="vi-VN" sz="2000" i="1">
                        <a:effectLst/>
                        <a:latin typeface="Cambria Math" panose="02040503050406030204" pitchFamily="18" charset="0"/>
                        <a:ea typeface="Calibri" panose="020F0502020204030204" pitchFamily="34" charset="0"/>
                        <a:cs typeface="Arial" panose="020B0604020202020204" pitchFamily="34" charset="0"/>
                      </a:rPr>
                      <m:t>=2 </m:t>
                    </m:r>
                    <m:r>
                      <a:rPr lang="vi-VN" sz="2000" i="1">
                        <a:effectLst/>
                        <a:latin typeface="Cambria Math" panose="02040503050406030204" pitchFamily="18" charset="0"/>
                        <a:ea typeface="Calibri" panose="020F0502020204030204" pitchFamily="34" charset="0"/>
                        <a:cs typeface="Arial" panose="020B0604020202020204" pitchFamily="34" charset="0"/>
                      </a:rPr>
                      <m:t>𝑐𝑚</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nên B nằm trên đường tròn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a:effectLst/>
                        <a:latin typeface="Cambria Math" panose="02040503050406030204" pitchFamily="18" charset="0"/>
                        <a:ea typeface="Times New Roman" panose="02020603050405020304" pitchFamily="18" charset="0"/>
                        <a:cs typeface="Arial" panose="020B0604020202020204" pitchFamily="34" charset="0"/>
                      </a:rPr>
                      <m:t>;2</m:t>
                    </m:r>
                    <m:r>
                      <a:rPr lang="vi-VN" sz="2000" i="1">
                        <a:effectLst/>
                        <a:latin typeface="Cambria Math" panose="02040503050406030204" pitchFamily="18" charset="0"/>
                        <a:ea typeface="Times New Roman" panose="02020603050405020304" pitchFamily="18" charset="0"/>
                        <a:cs typeface="Arial" panose="020B0604020202020204" pitchFamily="34" charset="0"/>
                      </a:rPr>
                      <m:t>𝑐𝑚</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D60BC63-24B7-FF66-92FD-9C729BEE663E}"/>
                  </a:ext>
                </a:extLst>
              </p:cNvPr>
              <p:cNvSpPr txBox="1">
                <a:spLocks noRot="1" noChangeAspect="1" noMove="1" noResize="1" noEditPoints="1" noAdjustHandles="1" noChangeArrowheads="1" noChangeShapeType="1" noTextEdit="1"/>
              </p:cNvSpPr>
              <p:nvPr/>
            </p:nvSpPr>
            <p:spPr>
              <a:xfrm>
                <a:off x="703843" y="2794919"/>
                <a:ext cx="5921500" cy="1998752"/>
              </a:xfrm>
              <a:prstGeom prst="rect">
                <a:avLst/>
              </a:prstGeom>
              <a:blipFill>
                <a:blip r:embed="rId5"/>
                <a:stretch>
                  <a:fillRect l="-1029" b="-4573"/>
                </a:stretch>
              </a:blipFill>
            </p:spPr>
            <p:txBody>
              <a:bodyPr/>
              <a:lstStyle/>
              <a:p>
                <a:r>
                  <a:rPr lang="en-US">
                    <a:noFill/>
                  </a:rPr>
                  <a:t> </a:t>
                </a:r>
              </a:p>
            </p:txBody>
          </p:sp>
        </mc:Fallback>
      </mc:AlternateContent>
    </p:spTree>
    <p:extLst>
      <p:ext uri="{BB962C8B-B14F-4D97-AF65-F5344CB8AC3E}">
        <p14:creationId xmlns:p14="http://schemas.microsoft.com/office/powerpoint/2010/main" val="422959241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A5F"/>
        </a:solidFill>
        <a:effectLst/>
      </p:bgPr>
    </p:bg>
    <p:spTree>
      <p:nvGrpSpPr>
        <p:cNvPr id="1" name="Shape 3215"/>
        <p:cNvGrpSpPr/>
        <p:nvPr/>
      </p:nvGrpSpPr>
      <p:grpSpPr>
        <a:xfrm>
          <a:off x="0" y="0"/>
          <a:ext cx="0" cy="0"/>
          <a:chOff x="0" y="0"/>
          <a:chExt cx="0" cy="0"/>
        </a:xfrm>
      </p:grpSpPr>
      <p:sp>
        <p:nvSpPr>
          <p:cNvPr id="19" name="Rectangle 18"/>
          <p:cNvSpPr/>
          <p:nvPr/>
        </p:nvSpPr>
        <p:spPr>
          <a:xfrm>
            <a:off x="0" y="1741856"/>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50151" y="1741857"/>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3216;p52"/>
          <p:cNvSpPr/>
          <p:nvPr/>
        </p:nvSpPr>
        <p:spPr>
          <a:xfrm>
            <a:off x="513326" y="454681"/>
            <a:ext cx="8174051" cy="4167147"/>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735;p18"/>
          <p:cNvSpPr txBox="1">
            <a:spLocks noGrp="1"/>
          </p:cNvSpPr>
          <p:nvPr>
            <p:ph type="title"/>
          </p:nvPr>
        </p:nvSpPr>
        <p:spPr>
          <a:xfrm>
            <a:off x="2355614" y="1448252"/>
            <a:ext cx="4028134" cy="375900"/>
          </a:xfrm>
          <a:prstGeom prst="rect">
            <a:avLst/>
          </a:prstGeom>
        </p:spPr>
        <p:txBody>
          <a:bodyPr spcFirstLastPara="1" wrap="square" lIns="91425" tIns="91425" rIns="91425" bIns="91425" anchor="ctr" anchorCtr="0">
            <a:noAutofit/>
          </a:bodyPr>
          <a:lstStyle/>
          <a:p>
            <a:pPr lvl="0">
              <a:buSzPts val="1100"/>
            </a:pPr>
            <a:r>
              <a:rPr lang="en-US" sz="2700" b="1" dirty="0">
                <a:solidFill>
                  <a:schemeClr val="accent2">
                    <a:lumMod val="75000"/>
                  </a:schemeClr>
                </a:solidFill>
                <a:latin typeface="+mj-lt"/>
              </a:rPr>
              <a:t>CHÚ Ý </a:t>
            </a:r>
            <a:r>
              <a:rPr lang="en-US" sz="2700" b="1" dirty="0">
                <a:solidFill>
                  <a:srgbClr val="FF0000"/>
                </a:solidFill>
                <a:latin typeface="+mj-lt"/>
              </a:rPr>
              <a:t>( </a:t>
            </a:r>
            <a:r>
              <a:rPr lang="en-US" sz="2700" b="1" dirty="0" err="1">
                <a:solidFill>
                  <a:srgbClr val="FF0000"/>
                </a:solidFill>
                <a:latin typeface="+mj-lt"/>
              </a:rPr>
              <a:t>Hết</a:t>
            </a:r>
            <a:r>
              <a:rPr lang="en-US" sz="2700" b="1" dirty="0">
                <a:solidFill>
                  <a:srgbClr val="FF0000"/>
                </a:solidFill>
                <a:latin typeface="+mj-lt"/>
              </a:rPr>
              <a:t> </a:t>
            </a:r>
            <a:r>
              <a:rPr lang="en-US" sz="2700" b="1" dirty="0" err="1">
                <a:solidFill>
                  <a:srgbClr val="FF0000"/>
                </a:solidFill>
                <a:latin typeface="+mj-lt"/>
              </a:rPr>
              <a:t>tiết</a:t>
            </a:r>
            <a:r>
              <a:rPr lang="en-US" sz="2700" b="1" dirty="0">
                <a:solidFill>
                  <a:srgbClr val="FF0000"/>
                </a:solidFill>
                <a:latin typeface="+mj-lt"/>
              </a:rPr>
              <a:t> 1)</a:t>
            </a:r>
          </a:p>
        </p:txBody>
      </p:sp>
      <mc:AlternateContent xmlns:mc="http://schemas.openxmlformats.org/markup-compatibility/2006" xmlns:a14="http://schemas.microsoft.com/office/drawing/2010/main">
        <mc:Choice Requires="a14">
          <p:sp>
            <p:nvSpPr>
              <p:cNvPr id="47" name="Rectangle 46"/>
              <p:cNvSpPr/>
              <p:nvPr/>
            </p:nvSpPr>
            <p:spPr>
              <a:xfrm>
                <a:off x="1324206" y="2078631"/>
                <a:ext cx="6495587" cy="1921680"/>
              </a:xfrm>
              <a:prstGeom prst="rect">
                <a:avLst/>
              </a:prstGeom>
            </p:spPr>
            <p:txBody>
              <a:bodyPr wrap="square">
                <a:spAutoFit/>
              </a:bodyPr>
              <a:lstStyle/>
              <a:p>
                <a:pPr marL="342900" indent="-342900" algn="just">
                  <a:lnSpc>
                    <a:spcPct val="200000"/>
                  </a:lnSpc>
                  <a:spcBef>
                    <a:spcPts val="300"/>
                  </a:spcBef>
                  <a:spcAft>
                    <a:spcPts val="300"/>
                  </a:spcAft>
                  <a:buFont typeface="Wingdings" panose="05000000000000000000" pitchFamily="2" charset="2"/>
                  <a:buChar char="§"/>
                </a:pPr>
                <a:r>
                  <a:rPr lang="vi-VN" sz="2000" dirty="0">
                    <a:latin typeface="Arial" panose="020B0604020202020204" pitchFamily="34" charset="0"/>
                    <a:ea typeface="Calibri" panose="020F0502020204030204" pitchFamily="34" charset="0"/>
                    <a:cs typeface="Times New Roman" panose="02020603050405020304" pitchFamily="18" charset="0"/>
                  </a:rPr>
                  <a:t>Hình tròn tâm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bán kính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𝑅</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bao gồm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𝑅</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và tất cả các điểm nằm trong đường tròn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vi-VN" sz="2000" dirty="0">
                    <a:latin typeface="Arial" panose="020B0604020202020204" pitchFamily="34" charset="0"/>
                    <a:ea typeface="Calibri" panose="020F0502020204030204" pitchFamily="34" charset="0"/>
                    <a:cs typeface="Times New Roman" panose="02020603050405020304" pitchFamily="18" charset="0"/>
                  </a:rPr>
                  <a:t>Diện tích của hình tròn bán kính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𝑅</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𝑆</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𝑅</m:t>
                        </m:r>
                      </m:e>
                      <m:sup>
                        <m:r>
                          <a:rPr lang="vi-VN" sz="2000" i="1">
                            <a:latin typeface="Cambria Math" panose="02040503050406030204" pitchFamily="18" charset="0"/>
                            <a:ea typeface="Times New Roman" panose="02020603050405020304" pitchFamily="18" charset="0"/>
                            <a:cs typeface="Arial" panose="020B0604020202020204" pitchFamily="34" charset="0"/>
                          </a:rPr>
                          <m:t>2</m:t>
                        </m:r>
                      </m:sup>
                    </m:sSup>
                    <m:r>
                      <a:rPr lang="vi-VN" sz="2000" i="1">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1324206" y="2078631"/>
                <a:ext cx="6495587" cy="1921680"/>
              </a:xfrm>
              <a:prstGeom prst="rect">
                <a:avLst/>
              </a:prstGeom>
              <a:blipFill>
                <a:blip r:embed="rId3"/>
                <a:stretch>
                  <a:fillRect l="-844" r="-938" b="-5079"/>
                </a:stretch>
              </a:blipFill>
            </p:spPr>
            <p:txBody>
              <a:bodyPr/>
              <a:lstStyle/>
              <a:p>
                <a:r>
                  <a:rPr lang="en-US">
                    <a:noFill/>
                  </a:rPr>
                  <a:t> </a:t>
                </a:r>
              </a:p>
            </p:txBody>
          </p:sp>
        </mc:Fallback>
      </mc:AlternateContent>
      <p:pic>
        <p:nvPicPr>
          <p:cNvPr id="14" name="Picture 13"/>
          <p:cNvPicPr>
            <a:picLocks noChangeAspect="1"/>
          </p:cNvPicPr>
          <p:nvPr/>
        </p:nvPicPr>
        <p:blipFill>
          <a:blip r:embed="rId4"/>
          <a:stretch>
            <a:fillRect/>
          </a:stretch>
        </p:blipFill>
        <p:spPr>
          <a:xfrm rot="1767770">
            <a:off x="7360746" y="4187619"/>
            <a:ext cx="1287256" cy="868417"/>
          </a:xfrm>
          <a:prstGeom prst="rect">
            <a:avLst/>
          </a:prstGeom>
        </p:spPr>
      </p:pic>
    </p:spTree>
    <p:extLst>
      <p:ext uri="{BB962C8B-B14F-4D97-AF65-F5344CB8AC3E}">
        <p14:creationId xmlns:p14="http://schemas.microsoft.com/office/powerpoint/2010/main" val="4389762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9" name="TextBox 28"/>
              <p:cNvSpPr txBox="1"/>
              <p:nvPr/>
            </p:nvSpPr>
            <p:spPr>
              <a:xfrm>
                <a:off x="629402" y="833114"/>
                <a:ext cx="7881602" cy="1420325"/>
              </a:xfrm>
              <a:prstGeom prst="rect">
                <a:avLst/>
              </a:prstGeom>
              <a:noFill/>
            </p:spPr>
            <p:txBody>
              <a:bodyPr wrap="square" rtlCol="0">
                <a:spAutoFit/>
              </a:bodyPr>
              <a:lstStyle/>
              <a:p>
                <a:pPr lvl="0" algn="just" defTabSz="457200">
                  <a:lnSpc>
                    <a:spcPct val="150000"/>
                  </a:lnSpc>
                  <a:buClrTx/>
                  <a:defRPr/>
                </a:pPr>
                <a:r>
                  <a:rPr lang="pt-BR" sz="2000" dirty="0">
                    <a:latin typeface="Arial" panose="020B0604020202020204" pitchFamily="34" charset="0"/>
                    <a:ea typeface="Calibri" panose="020F0502020204030204" pitchFamily="34" charset="0"/>
                  </a:rPr>
                  <a:t>Bề mặt phía trên của một chiếc trống có dạng hình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8 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(Hình 70). Diện tích bề mặt phía trên của chiếc trống đó bằng bao nhiêu centimét vuông (làm tròn kết quả đến hàng đơn vị)?</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29402" y="833114"/>
                <a:ext cx="7881602" cy="1420325"/>
              </a:xfrm>
              <a:prstGeom prst="rect">
                <a:avLst/>
              </a:prstGeom>
              <a:blipFill>
                <a:blip r:embed="rId2"/>
                <a:stretch>
                  <a:fillRect l="-773" r="-851" b="-6867"/>
                </a:stretch>
              </a:blipFill>
            </p:spPr>
            <p:txBody>
              <a:bodyPr/>
              <a:lstStyle/>
              <a:p>
                <a:r>
                  <a:rPr lang="en-US">
                    <a:noFill/>
                  </a:rPr>
                  <a:t> </a:t>
                </a:r>
              </a:p>
            </p:txBody>
          </p:sp>
        </mc:Fallback>
      </mc:AlternateContent>
      <p:sp>
        <p:nvSpPr>
          <p:cNvPr id="31" name="Rectangle 30"/>
          <p:cNvSpPr/>
          <p:nvPr/>
        </p:nvSpPr>
        <p:spPr>
          <a:xfrm>
            <a:off x="428754" y="238631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3927539" y="37800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dirty="0">
                <a:solidFill>
                  <a:schemeClr val="accent6"/>
                </a:solidFill>
                <a:highlight>
                  <a:schemeClr val="accent1"/>
                </a:highlight>
                <a:latin typeface="+mj-lt"/>
              </a:rPr>
              <a:t>Ví dụ 3:</a:t>
            </a:r>
            <a:endParaRPr sz="2200" dirty="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3143197" y="3022755"/>
                <a:ext cx="5936945" cy="1400383"/>
              </a:xfrm>
              <a:prstGeom prst="rect">
                <a:avLst/>
              </a:prstGeom>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Diện tích bề mặt phía trên của chiếc trống đó là:</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𝑆</m:t>
                      </m:r>
                      <m:r>
                        <a:rPr lang="pt-BR" sz="2000" i="1">
                          <a:latin typeface="Cambria Math" panose="02040503050406030204" pitchFamily="18" charset="0"/>
                          <a:ea typeface="Calibri" panose="020F0502020204030204" pitchFamily="34" charset="0"/>
                          <a:cs typeface="Arial" panose="020B0604020202020204" pitchFamily="34" charset="0"/>
                        </a:rPr>
                        <m:t>=</m:t>
                      </m:r>
                      <m:r>
                        <a:rPr lang="pt-BR" sz="2000" i="1">
                          <a:latin typeface="Cambria Math" panose="02040503050406030204" pitchFamily="18" charset="0"/>
                          <a:ea typeface="Calibri" panose="020F0502020204030204" pitchFamily="34" charset="0"/>
                          <a:cs typeface="Arial" panose="020B0604020202020204" pitchFamily="34" charset="0"/>
                        </a:rPr>
                        <m:t>𝜋</m:t>
                      </m:r>
                      <m:r>
                        <a:rPr lang="pt-BR" sz="2000" i="1">
                          <a:latin typeface="Cambria Math" panose="02040503050406030204" pitchFamily="18" charset="0"/>
                          <a:ea typeface="Calibri" panose="020F0502020204030204" pitchFamily="34" charset="0"/>
                          <a:cs typeface="Arial" panose="020B0604020202020204" pitchFamily="34" charset="0"/>
                        </a:rPr>
                        <m:t> . </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8</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=64</m:t>
                      </m:r>
                      <m:r>
                        <a:rPr lang="pt-BR" sz="2000" i="1">
                          <a:latin typeface="Cambria Math" panose="02040503050406030204" pitchFamily="18" charset="0"/>
                          <a:ea typeface="Calibri" panose="020F0502020204030204" pitchFamily="34" charset="0"/>
                          <a:cs typeface="Arial" panose="020B0604020202020204" pitchFamily="34" charset="0"/>
                        </a:rPr>
                        <m:t>𝜋</m:t>
                      </m:r>
                      <m:r>
                        <a:rPr lang="pt-BR" sz="2000" i="1">
                          <a:latin typeface="Cambria Math" panose="02040503050406030204" pitchFamily="18" charset="0"/>
                          <a:ea typeface="Calibri" panose="020F0502020204030204" pitchFamily="34" charset="0"/>
                          <a:cs typeface="Arial" panose="020B0604020202020204" pitchFamily="34" charset="0"/>
                        </a:rPr>
                        <m:t>≈201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𝑚</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43197" y="3022755"/>
                <a:ext cx="5936945" cy="1400383"/>
              </a:xfrm>
              <a:prstGeom prst="rect">
                <a:avLst/>
              </a:prstGeom>
              <a:blipFill>
                <a:blip r:embed="rId3"/>
                <a:stretch>
                  <a:fillRect l="-1129"/>
                </a:stretch>
              </a:blipFill>
            </p:spPr>
            <p:txBody>
              <a:bodyPr/>
              <a:lstStyle/>
              <a:p>
                <a:r>
                  <a:rPr lang="en-US">
                    <a:noFill/>
                  </a:rPr>
                  <a:t> </a:t>
                </a:r>
              </a:p>
            </p:txBody>
          </p:sp>
        </mc:Fallback>
      </mc:AlternateContent>
      <p:grpSp>
        <p:nvGrpSpPr>
          <p:cNvPr id="41" name="Google Shape;2503;p39"/>
          <p:cNvGrpSpPr/>
          <p:nvPr/>
        </p:nvGrpSpPr>
        <p:grpSpPr>
          <a:xfrm>
            <a:off x="332171" y="288811"/>
            <a:ext cx="761627" cy="527413"/>
            <a:chOff x="1947475" y="1800600"/>
            <a:chExt cx="1222800" cy="698700"/>
          </a:xfrm>
        </p:grpSpPr>
        <p:sp>
          <p:nvSpPr>
            <p:cNvPr id="42"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60"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Picture 2">
            <a:extLst>
              <a:ext uri="{FF2B5EF4-FFF2-40B4-BE49-F238E27FC236}">
                <a16:creationId xmlns:a16="http://schemas.microsoft.com/office/drawing/2014/main" id="{ACF40C78-B89A-54D9-744A-72C6EAEED537}"/>
              </a:ext>
            </a:extLst>
          </p:cNvPr>
          <p:cNvPicPr>
            <a:picLocks noChangeAspect="1"/>
          </p:cNvPicPr>
          <p:nvPr/>
        </p:nvPicPr>
        <p:blipFill>
          <a:blip r:embed="rId4"/>
          <a:stretch>
            <a:fillRect/>
          </a:stretch>
        </p:blipFill>
        <p:spPr>
          <a:xfrm>
            <a:off x="1256685" y="2509347"/>
            <a:ext cx="1775647" cy="2219558"/>
          </a:xfrm>
          <a:prstGeom prst="rect">
            <a:avLst/>
          </a:prstGeom>
        </p:spPr>
      </p:pic>
    </p:spTree>
    <p:extLst>
      <p:ext uri="{BB962C8B-B14F-4D97-AF65-F5344CB8AC3E}">
        <p14:creationId xmlns:p14="http://schemas.microsoft.com/office/powerpoint/2010/main" val="15867999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127927" y="204954"/>
            <a:ext cx="1170432" cy="489204"/>
          </a:xfrm>
          <a:prstGeom prst="rect">
            <a:avLst/>
          </a:prstGeom>
        </p:spPr>
      </p:pic>
      <p:sp>
        <p:nvSpPr>
          <p:cNvPr id="10" name="Google Shape;2829;p39"/>
          <p:cNvSpPr/>
          <p:nvPr/>
        </p:nvSpPr>
        <p:spPr>
          <a:xfrm>
            <a:off x="3952887" y="263237"/>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Đ4</a:t>
            </a:r>
            <a:endParaRPr kumimoji="0"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endParaRPr>
          </a:p>
        </p:txBody>
      </p:sp>
      <mc:AlternateContent xmlns:mc="http://schemas.openxmlformats.org/markup-compatibility/2006" xmlns:a14="http://schemas.microsoft.com/office/drawing/2010/main">
        <mc:Choice Requires="a14">
          <p:sp>
            <p:nvSpPr>
              <p:cNvPr id="2" name="Rectangle 1"/>
              <p:cNvSpPr/>
              <p:nvPr/>
            </p:nvSpPr>
            <p:spPr>
              <a:xfrm>
                <a:off x="713143" y="936083"/>
                <a:ext cx="7714122" cy="1235275"/>
              </a:xfrm>
              <a:prstGeom prst="rect">
                <a:avLst/>
              </a:prstGeom>
            </p:spPr>
            <p:txBody>
              <a:bodyPr wrap="square">
                <a:spAutoFit/>
              </a:bodyPr>
              <a:lstStyle/>
              <a:p>
                <a:pPr lvl="0"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rPr>
                  <a:t>Quan sát Hình 71, hãy cho biết phần hình tròn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pt-BR" sz="2000" i="1">
                        <a:latin typeface="Cambria Math" panose="02040503050406030204" pitchFamily="18" charset="0"/>
                        <a:ea typeface="Calibri" panose="020F0502020204030204" pitchFamily="34" charset="0"/>
                        <a:cs typeface="Arial" panose="020B0604020202020204" pitchFamily="34" charset="0"/>
                      </a:rPr>
                      <m:t>𝑂</m:t>
                    </m:r>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Calibri" panose="020F0502020204030204" pitchFamily="34" charset="0"/>
                  </a:rPr>
                  <a:t> tô màu xanh được giới hạn bởi hai bán kính và cung nào?</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713143" y="936083"/>
                <a:ext cx="7714122" cy="1235275"/>
              </a:xfrm>
              <a:prstGeom prst="rect">
                <a:avLst/>
              </a:prstGeom>
              <a:blipFill>
                <a:blip r:embed="rId3"/>
                <a:stretch>
                  <a:fillRect l="-870" r="-791" b="-7921"/>
                </a:stretch>
              </a:blipFill>
            </p:spPr>
            <p:txBody>
              <a:bodyPr/>
              <a:lstStyle/>
              <a:p>
                <a:r>
                  <a:rPr lang="en-US">
                    <a:noFill/>
                  </a:rPr>
                  <a:t> </a:t>
                </a:r>
              </a:p>
            </p:txBody>
          </p:sp>
        </mc:Fallback>
      </mc:AlternateContent>
      <p:pic>
        <p:nvPicPr>
          <p:cNvPr id="3" name="Picture 2"/>
          <p:cNvPicPr>
            <a:picLocks noChangeAspect="1"/>
          </p:cNvPicPr>
          <p:nvPr/>
        </p:nvPicPr>
        <p:blipFill>
          <a:blip r:embed="rId4"/>
          <a:srcRect/>
          <a:stretch/>
        </p:blipFill>
        <p:spPr>
          <a:xfrm>
            <a:off x="6248743" y="1927119"/>
            <a:ext cx="2323469" cy="2396961"/>
          </a:xfrm>
          <a:prstGeom prst="rect">
            <a:avLst/>
          </a:prstGeom>
        </p:spPr>
      </p:pic>
      <p:sp>
        <p:nvSpPr>
          <p:cNvPr id="4" name="Rectangle 3">
            <a:extLst>
              <a:ext uri="{FF2B5EF4-FFF2-40B4-BE49-F238E27FC236}">
                <a16:creationId xmlns:a16="http://schemas.microsoft.com/office/drawing/2014/main" id="{25B6E144-16CC-97BA-C52F-77E5FF49C744}"/>
              </a:ext>
            </a:extLst>
          </p:cNvPr>
          <p:cNvSpPr/>
          <p:nvPr/>
        </p:nvSpPr>
        <p:spPr>
          <a:xfrm>
            <a:off x="2738688" y="257203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93C91C-4105-94D5-2AD3-DC845BFD3D71}"/>
                  </a:ext>
                </a:extLst>
              </p:cNvPr>
              <p:cNvSpPr txBox="1"/>
              <p:nvPr/>
            </p:nvSpPr>
            <p:spPr>
              <a:xfrm>
                <a:off x="509522" y="3246853"/>
                <a:ext cx="5475249" cy="1229311"/>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Phần hình tròn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vi-VN" sz="2000" i="1">
                            <a:effectLst/>
                            <a:latin typeface="Cambria Math" panose="02040503050406030204" pitchFamily="18" charset="0"/>
                            <a:ea typeface="Times New Roman" panose="02020603050405020304" pitchFamily="18" charset="0"/>
                            <a:cs typeface="Arial" panose="020B0604020202020204" pitchFamily="34" charset="0"/>
                          </a:rPr>
                          <m:t>𝑂</m:t>
                        </m:r>
                      </m:e>
                    </m:d>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tô màu xanh được giới hạn bởi hai bán kính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𝑂𝐴</m:t>
                    </m:r>
                    <m:r>
                      <a:rPr lang="vi-VN" sz="2000" i="1">
                        <a:effectLst/>
                        <a:latin typeface="Cambria Math" panose="02040503050406030204" pitchFamily="18" charset="0"/>
                        <a:ea typeface="Times New Roman" panose="02020603050405020304" pitchFamily="18" charset="0"/>
                        <a:cs typeface="Arial" panose="020B0604020202020204" pitchFamily="34" charset="0"/>
                      </a:rPr>
                      <m:t>, </m:t>
                    </m:r>
                    <m:r>
                      <a:rPr lang="vi-VN" sz="2000" i="1">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và cung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𝐴𝑚𝐵</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F93C91C-4105-94D5-2AD3-DC845BFD3D71}"/>
                  </a:ext>
                </a:extLst>
              </p:cNvPr>
              <p:cNvSpPr txBox="1">
                <a:spLocks noRot="1" noChangeAspect="1" noMove="1" noResize="1" noEditPoints="1" noAdjustHandles="1" noChangeArrowheads="1" noChangeShapeType="1" noTextEdit="1"/>
              </p:cNvSpPr>
              <p:nvPr/>
            </p:nvSpPr>
            <p:spPr>
              <a:xfrm>
                <a:off x="509522" y="3246853"/>
                <a:ext cx="5475249" cy="1229311"/>
              </a:xfrm>
              <a:prstGeom prst="rect">
                <a:avLst/>
              </a:prstGeom>
              <a:blipFill>
                <a:blip r:embed="rId5"/>
                <a:stretch>
                  <a:fillRect l="-1225" r="-1114" b="-8458"/>
                </a:stretch>
              </a:blipFill>
            </p:spPr>
            <p:txBody>
              <a:bodyPr/>
              <a:lstStyle/>
              <a:p>
                <a:r>
                  <a:rPr lang="en-US">
                    <a:noFill/>
                  </a:rPr>
                  <a:t> </a:t>
                </a:r>
              </a:p>
            </p:txBody>
          </p:sp>
        </mc:Fallback>
      </mc:AlternateContent>
    </p:spTree>
    <p:extLst>
      <p:ext uri="{BB962C8B-B14F-4D97-AF65-F5344CB8AC3E}">
        <p14:creationId xmlns:p14="http://schemas.microsoft.com/office/powerpoint/2010/main" val="30086076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621"/>
        <p:cNvGrpSpPr/>
        <p:nvPr/>
      </p:nvGrpSpPr>
      <p:grpSpPr>
        <a:xfrm>
          <a:off x="0" y="0"/>
          <a:ext cx="0" cy="0"/>
          <a:chOff x="0" y="0"/>
          <a:chExt cx="0" cy="0"/>
        </a:xfrm>
      </p:grpSpPr>
      <p:sp>
        <p:nvSpPr>
          <p:cNvPr id="14" name="Title 2"/>
          <p:cNvSpPr>
            <a:spLocks noGrp="1"/>
          </p:cNvSpPr>
          <p:nvPr>
            <p:ph type="title"/>
          </p:nvPr>
        </p:nvSpPr>
        <p:spPr>
          <a:xfrm>
            <a:off x="787583" y="508326"/>
            <a:ext cx="3128431" cy="375900"/>
          </a:xfrm>
        </p:spPr>
        <p:txBody>
          <a:bodyPr/>
          <a:lstStyle/>
          <a:p>
            <a:r>
              <a:rPr lang="en-US" sz="3200" b="1" dirty="0">
                <a:latin typeface="+mn-lt"/>
              </a:rPr>
              <a:t>KHỞI ĐỘNG</a:t>
            </a:r>
          </a:p>
        </p:txBody>
      </p:sp>
      <p:sp>
        <p:nvSpPr>
          <p:cNvPr id="3" name="Rectangle 2"/>
          <p:cNvSpPr/>
          <p:nvPr/>
        </p:nvSpPr>
        <p:spPr>
          <a:xfrm>
            <a:off x="2406362" y="1075189"/>
            <a:ext cx="4141255" cy="496996"/>
          </a:xfrm>
          <a:prstGeom prst="rect">
            <a:avLst/>
          </a:prstGeom>
        </p:spPr>
        <p:txBody>
          <a:bodyPr wrap="square">
            <a:spAutoFit/>
          </a:bodyPr>
          <a:lstStyle/>
          <a:p>
            <a:pPr algn="just">
              <a:lnSpc>
                <a:spcPct val="150000"/>
              </a:lnSpc>
            </a:pPr>
            <a:r>
              <a:rPr lang="pt-BR" sz="2000">
                <a:latin typeface="Arial" panose="020B0604020202020204" pitchFamily="34" charset="0"/>
                <a:ea typeface="Times New Roman" panose="02020603050405020304" pitchFamily="18" charset="0"/>
              </a:rPr>
              <a:t>Hình 65 mô tả một chiếc quạt giấy</a:t>
            </a:r>
            <a:endParaRPr lang="nl-NL" sz="2000" dirty="0">
              <a:latin typeface="+mn-lt"/>
              <a:ea typeface="Arial" panose="020B0604020202020204" pitchFamily="34" charset="0"/>
              <a:cs typeface="Times New Roman" panose="02020603050405020304" pitchFamily="18" charset="0"/>
            </a:endParaRPr>
          </a:p>
        </p:txBody>
      </p:sp>
      <p:sp>
        <p:nvSpPr>
          <p:cNvPr id="6" name="Rectangle 5"/>
          <p:cNvSpPr/>
          <p:nvPr/>
        </p:nvSpPr>
        <p:spPr>
          <a:xfrm>
            <a:off x="3948611" y="2143681"/>
            <a:ext cx="4672361" cy="1427635"/>
          </a:xfrm>
          <a:prstGeom prst="rect">
            <a:avLst/>
          </a:prstGeom>
        </p:spPr>
        <p:txBody>
          <a:bodyPr wrap="square">
            <a:spAutoFit/>
          </a:bodyPr>
          <a:lstStyle/>
          <a:p>
            <a:pPr algn="just">
              <a:lnSpc>
                <a:spcPct val="150000"/>
              </a:lnSpc>
              <a:spcAft>
                <a:spcPts val="800"/>
              </a:spcAft>
            </a:pPr>
            <a:r>
              <a:rPr lang="pt-BR" sz="2000" i="1" kern="100">
                <a:latin typeface="Arial" panose="020B0604020202020204" pitchFamily="34" charset="0"/>
                <a:ea typeface="Times New Roman" panose="02020603050405020304" pitchFamily="18" charset="0"/>
                <a:cs typeface="Times New Roman" panose="02020603050405020304" pitchFamily="18" charset="0"/>
              </a:rPr>
              <a:t>Hình phẳng được tô màu đỏ ở Hình 65 được gọi là hình gì và diện tích của hình đó được tính như thế nào?</a:t>
            </a:r>
            <a:endParaRPr lang="en-US" sz="2000" i="1"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rcRect/>
          <a:stretch/>
        </p:blipFill>
        <p:spPr>
          <a:xfrm>
            <a:off x="723974" y="2016719"/>
            <a:ext cx="2978232" cy="2178391"/>
          </a:xfrm>
          <a:prstGeom prst="rect">
            <a:avLst/>
          </a:prstGeom>
        </p:spPr>
      </p:pic>
      <p:pic>
        <p:nvPicPr>
          <p:cNvPr id="10" name="Picture 9"/>
          <p:cNvPicPr>
            <a:picLocks noChangeAspect="1"/>
          </p:cNvPicPr>
          <p:nvPr/>
        </p:nvPicPr>
        <p:blipFill>
          <a:blip r:embed="rId4"/>
          <a:stretch>
            <a:fillRect/>
          </a:stretch>
        </p:blipFill>
        <p:spPr>
          <a:xfrm>
            <a:off x="7482178" y="3721426"/>
            <a:ext cx="715615" cy="750522"/>
          </a:xfrm>
          <a:prstGeom prst="rect">
            <a:avLst/>
          </a:prstGeom>
        </p:spPr>
      </p:pic>
      <p:cxnSp>
        <p:nvCxnSpPr>
          <p:cNvPr id="12" name="Straight Connector 11"/>
          <p:cNvCxnSpPr/>
          <p:nvPr/>
        </p:nvCxnSpPr>
        <p:spPr>
          <a:xfrm flipH="1">
            <a:off x="246490" y="-206888"/>
            <a:ext cx="755376" cy="70643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46490" y="-37624"/>
            <a:ext cx="755376" cy="70643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7984921" y="270806"/>
            <a:ext cx="1030048" cy="691604"/>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p:sp>
        <p:nvSpPr>
          <p:cNvPr id="2" name="Rounded Rectangle 1"/>
          <p:cNvSpPr/>
          <p:nvPr/>
        </p:nvSpPr>
        <p:spPr>
          <a:xfrm>
            <a:off x="433848" y="1642701"/>
            <a:ext cx="8293615" cy="2148714"/>
          </a:xfrm>
          <a:prstGeom prst="roundRect">
            <a:avLst/>
          </a:prstGeom>
          <a:solidFill>
            <a:srgbClr val="FFCA5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3"/>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74977" y="795717"/>
            <a:ext cx="2994045" cy="375900"/>
          </a:xfrm>
          <a:prstGeom prst="rect">
            <a:avLst/>
          </a:prstGeom>
        </p:spPr>
        <p:txBody>
          <a:bodyPr spcFirstLastPara="1" wrap="square" lIns="91425" tIns="91425" rIns="91425" bIns="91425" anchor="ctr" anchorCtr="0">
            <a:noAutofit/>
          </a:bodyPr>
          <a:lstStyle/>
          <a:p>
            <a:pPr lvl="0" algn="ctr">
              <a:buSzPts val="1100"/>
            </a:pPr>
            <a:r>
              <a:rPr lang="en-US" b="1" dirty="0">
                <a:solidFill>
                  <a:srgbClr val="C00000"/>
                </a:solidFill>
                <a:latin typeface="+mj-lt"/>
              </a:rPr>
              <a:t>GHI NHỚ</a:t>
            </a:r>
          </a:p>
        </p:txBody>
      </p:sp>
      <p:sp>
        <p:nvSpPr>
          <p:cNvPr id="26" name="Rectangle 25"/>
          <p:cNvSpPr/>
          <p:nvPr/>
        </p:nvSpPr>
        <p:spPr>
          <a:xfrm>
            <a:off x="1057805" y="1873269"/>
            <a:ext cx="7045699" cy="1754326"/>
          </a:xfrm>
          <a:prstGeom prst="rect">
            <a:avLst/>
          </a:prstGeom>
        </p:spPr>
        <p:txBody>
          <a:bodyPr wrap="square">
            <a:spAutoFit/>
          </a:bodyPr>
          <a:lstStyle/>
          <a:p>
            <a:pPr algn="just">
              <a:lnSpc>
                <a:spcPct val="150000"/>
              </a:lnSpc>
              <a:spcBef>
                <a:spcPts val="300"/>
              </a:spcBef>
              <a:spcAft>
                <a:spcPts val="300"/>
              </a:spcAft>
            </a:pPr>
            <a:r>
              <a:rPr lang="vi-VN" sz="2400" dirty="0">
                <a:latin typeface="Arial" panose="020B0604020202020204" pitchFamily="34" charset="0"/>
                <a:ea typeface="Times New Roman" panose="02020603050405020304" pitchFamily="18" charset="0"/>
                <a:cs typeface="Times New Roman" panose="02020603050405020304" pitchFamily="18" charset="0"/>
              </a:rPr>
              <a:t>Hình quạt </a:t>
            </a:r>
            <a:r>
              <a:rPr lang="vi-VN" sz="2400">
                <a:latin typeface="Arial" panose="020B0604020202020204" pitchFamily="34" charset="0"/>
                <a:ea typeface="Times New Roman" panose="02020603050405020304" pitchFamily="18" charset="0"/>
                <a:cs typeface="Times New Roman" panose="02020603050405020304" pitchFamily="18" charset="0"/>
              </a:rPr>
              <a:t>tròn (hay </a:t>
            </a:r>
            <a:r>
              <a:rPr lang="vi-VN" sz="2400" dirty="0">
                <a:latin typeface="Arial" panose="020B0604020202020204" pitchFamily="34" charset="0"/>
                <a:ea typeface="Times New Roman" panose="02020603050405020304" pitchFamily="18" charset="0"/>
                <a:cs typeface="Times New Roman" panose="02020603050405020304" pitchFamily="18" charset="0"/>
              </a:rPr>
              <a:t>còn gọi tắt là hình quạt) là một phần của hình tròn giới hạn bởi một cung tròn và hai bán kính đi qua hai mút của cung đó.</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49874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621484" y="2335875"/>
            <a:ext cx="7922698" cy="2557282"/>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756305" y="253896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155480" y="507421"/>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accent6"/>
                </a:solidFill>
                <a:highlight>
                  <a:srgbClr val="008080"/>
                </a:highlight>
                <a:latin typeface="+mj-lt"/>
              </a:rPr>
              <a:t>Ví dụ 4:</a:t>
            </a:r>
            <a:endParaRPr sz="2000" dirty="0">
              <a:solidFill>
                <a:schemeClr val="accent6"/>
              </a:solidFill>
              <a:highlight>
                <a:srgbClr val="008080"/>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1982396" y="2653227"/>
                <a:ext cx="5598356" cy="1922578"/>
              </a:xfrm>
              <a:prstGeom prst="rect">
                <a:avLst/>
              </a:prstGeom>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pt-BR" sz="2000" i="1">
                        <a:latin typeface="Cambria Math" panose="02040503050406030204" pitchFamily="18" charset="0"/>
                        <a:ea typeface="Calibri" panose="020F0502020204030204" pitchFamily="34" charset="0"/>
                        <a:cs typeface="Arial" panose="020B0604020202020204" pitchFamily="34" charset="0"/>
                      </a:rPr>
                      <m:t>𝑂𝐵</m:t>
                    </m:r>
                    <m:r>
                      <a:rPr lang="en-US" sz="2000" b="0" i="1" smtClean="0">
                        <a:latin typeface="Cambria Math" panose="02040503050406030204" pitchFamily="18" charset="0"/>
                        <a:ea typeface="Calibri" panose="020F0502020204030204" pitchFamily="34" charset="0"/>
                        <a:cs typeface="Arial" panose="020B0604020202020204" pitchFamily="34" charset="0"/>
                      </a:rPr>
                      <m:t>=</m:t>
                    </m:r>
                    <m:r>
                      <a:rPr lang="en-US" sz="2000" b="0" i="1" smtClean="0">
                        <a:latin typeface="Cambria Math" panose="02040503050406030204" pitchFamily="18" charset="0"/>
                        <a:ea typeface="Calibri" panose="020F0502020204030204" pitchFamily="34" charset="0"/>
                        <a:cs typeface="Arial" panose="020B0604020202020204" pitchFamily="34" charset="0"/>
                      </a:rPr>
                      <m:t>𝐴𝐵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tam giác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𝐴𝑂𝐵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tam giác đều, suy ra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pt-BR"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60</m:t>
                        </m:r>
                      </m:e>
                      <m:sup>
                        <m:r>
                          <a:rPr lang="pt-BR" sz="20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2000" dirty="0">
                    <a:latin typeface="Arial" panose="020B0604020202020204" pitchFamily="34" charset="0"/>
                    <a:ea typeface="Calibri" panose="020F0502020204030204" pitchFamily="34" charset="0"/>
                    <a:cs typeface="Times New Roman" panose="02020603050405020304" pitchFamily="18" charset="0"/>
                  </a:rPr>
                  <a:t>. Vì góc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𝐴𝑂𝐵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góc ở tâm chắn cung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𝐴𝑚𝐵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𝑠</m:t>
                    </m:r>
                    <m:r>
                      <a:rPr lang="pt-BR" sz="2000" i="1">
                        <a:latin typeface="Cambria Math" panose="02040503050406030204" pitchFamily="18" charset="0"/>
                        <a:ea typeface="Calibri" panose="020F0502020204030204" pitchFamily="34" charset="0"/>
                        <a:cs typeface="Arial" panose="020B0604020202020204" pitchFamily="34" charset="0"/>
                      </a:rPr>
                      <m:t>đ</m:t>
                    </m:r>
                    <m:groupChr>
                      <m:groupChrPr>
                        <m:chr m:val="⏜"/>
                        <m:pos m:val="top"/>
                        <m:vertJc m:val="bot"/>
                        <m:ctrlPr>
                          <a:rPr lang="en-US" sz="2000" i="1" kern="100">
                            <a:latin typeface="Cambria Math" panose="02040503050406030204" pitchFamily="18" charset="0"/>
                            <a:ea typeface="Times New Roman" panose="02020603050405020304" pitchFamily="18" charset="0"/>
                            <a:cs typeface="Times New Roman" panose="02020603050405020304" pitchFamily="18" charset="0"/>
                          </a:rPr>
                        </m:ctrlPr>
                      </m:groupChrPr>
                      <m:e>
                        <m:r>
                          <a:rPr lang="vi-VN" sz="2000" i="1" kern="100">
                            <a:latin typeface="Cambria Math" panose="02040503050406030204" pitchFamily="18" charset="0"/>
                            <a:ea typeface="Times New Roman" panose="02020603050405020304" pitchFamily="18" charset="0"/>
                            <a:cs typeface="Times New Roman" panose="02020603050405020304" pitchFamily="18" charset="0"/>
                          </a:rPr>
                          <m:t>𝐴</m:t>
                        </m:r>
                        <m:r>
                          <a:rPr lang="en-US" sz="2000" i="1" kern="100">
                            <a:latin typeface="Cambria Math" panose="02040503050406030204" pitchFamily="18" charset="0"/>
                            <a:ea typeface="Times New Roman" panose="02020603050405020304" pitchFamily="18" charset="0"/>
                            <a:cs typeface="Times New Roman" panose="02020603050405020304" pitchFamily="18" charset="0"/>
                          </a:rPr>
                          <m:t>𝑚𝐵</m:t>
                        </m:r>
                      </m:e>
                    </m:groupChr>
                    <m:r>
                      <a:rPr lang="vi-VN" sz="2000" i="1" kern="1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pt-BR" sz="2000" i="1" kern="100">
                            <a:latin typeface="Cambria Math" panose="02040503050406030204" pitchFamily="18" charset="0"/>
                            <a:ea typeface="Times New Roman" panose="02020603050405020304" pitchFamily="18" charset="0"/>
                            <a:cs typeface="Times New Roman" panose="02020603050405020304" pitchFamily="18" charset="0"/>
                          </a:rPr>
                          <m:t>60</m:t>
                        </m:r>
                      </m:e>
                      <m:sup>
                        <m:r>
                          <a:rPr lang="en-US" sz="2000" i="1" kern="100">
                            <a:latin typeface="Cambria Math" panose="02040503050406030204" pitchFamily="18" charset="0"/>
                            <a:ea typeface="Times New Roman" panose="02020603050405020304" pitchFamily="18" charset="0"/>
                            <a:cs typeface="Times New Roman" panose="02020603050405020304" pitchFamily="18" charset="0"/>
                          </a:rPr>
                          <m:t>𝑜</m:t>
                        </m:r>
                      </m:sup>
                    </m:sSup>
                  </m:oMath>
                </a14:m>
                <a:r>
                  <a:rPr lang="pt-BR" sz="2000" kern="1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82396" y="2653227"/>
                <a:ext cx="5598356" cy="1922578"/>
              </a:xfrm>
              <a:prstGeom prst="rect">
                <a:avLst/>
              </a:prstGeom>
              <a:blipFill>
                <a:blip r:embed="rId2"/>
                <a:stretch>
                  <a:fillRect l="-1088" r="-1088" b="-4430"/>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7674757" y="4073788"/>
            <a:ext cx="929831" cy="819369"/>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209964" y="250343"/>
                <a:ext cx="6882212" cy="1843518"/>
              </a:xfrm>
              <a:prstGeom prst="rect">
                <a:avLst/>
              </a:prstGeom>
              <a:noFill/>
            </p:spPr>
            <p:txBody>
              <a:bodyPr wrap="square" rtlCol="0">
                <a:spAutoFit/>
              </a:bodyPr>
              <a:lstStyle/>
              <a:p>
                <a:pPr lvl="0" algn="just" defTabSz="457200">
                  <a:lnSpc>
                    <a:spcPct val="200000"/>
                  </a:lnSpc>
                  <a:buClrTx/>
                  <a:defRPr/>
                </a:pPr>
                <a:r>
                  <a:rPr lang="pt-BR" sz="2000" dirty="0">
                    <a:latin typeface="Arial" panose="020B0604020202020204" pitchFamily="34" charset="0"/>
                    <a:ea typeface="Calibri" panose="020F0502020204030204" pitchFamily="34" charset="0"/>
                  </a:rPr>
                  <a:t>		  Cho hình quạt tròn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𝐴𝑂𝐵</m:t>
                    </m:r>
                  </m:oMath>
                </a14:m>
                <a:r>
                  <a:rPr lang="pt-BR" sz="2000" dirty="0">
                    <a:latin typeface="Arial" panose="020B0604020202020204" pitchFamily="34" charset="0"/>
                    <a:ea typeface="Calibri" panose="020F0502020204030204" pitchFamily="34" charset="0"/>
                  </a:rPr>
                  <a:t> giới hạn bởi hai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𝑂𝐴</m:t>
                    </m:r>
                  </m:oMath>
                </a14:m>
                <a:r>
                  <a:rPr lang="pt-BR" sz="2000" dirty="0">
                    <a:latin typeface="Arial" panose="020B0604020202020204" pitchFamily="34" charset="0"/>
                    <a:ea typeface="Calibri" panose="020F050202020403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𝑂𝐵</m:t>
                    </m:r>
                  </m:oMath>
                </a14:m>
                <a:r>
                  <a:rPr lang="pt-BR" sz="2000" dirty="0">
                    <a:latin typeface="Arial" panose="020B0604020202020204" pitchFamily="34" charset="0"/>
                    <a:ea typeface="Calibri" panose="020F0502020204030204" pitchFamily="34" charset="0"/>
                  </a:rPr>
                  <a:t> và cung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𝐴𝑚𝐵</m:t>
                    </m:r>
                  </m:oMath>
                </a14:m>
                <a:r>
                  <a:rPr lang="pt-BR" sz="2000" dirty="0">
                    <a:latin typeface="Arial" panose="020B0604020202020204" pitchFamily="34" charset="0"/>
                    <a:ea typeface="Calibri" panose="020F0502020204030204" pitchFamily="34" charset="0"/>
                  </a:rPr>
                  <a:t> sao cho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 = </m:t>
                    </m:r>
                    <m:r>
                      <a:rPr lang="pt-BR" sz="2000" i="1">
                        <a:latin typeface="Cambria Math" panose="02040503050406030204" pitchFamily="18" charset="0"/>
                        <a:ea typeface="Calibri" panose="020F0502020204030204" pitchFamily="34" charset="0"/>
                        <a:cs typeface="Arial" panose="020B0604020202020204" pitchFamily="34" charset="0"/>
                      </a:rPr>
                      <m:t>𝐴𝐵</m:t>
                    </m:r>
                    <m:r>
                      <a:rPr lang="pt-BR" sz="2000" i="1">
                        <a:latin typeface="Cambria Math" panose="02040503050406030204" pitchFamily="18" charset="0"/>
                        <a:ea typeface="Calibri" panose="020F0502020204030204" pitchFamily="34" charset="0"/>
                        <a:cs typeface="Arial" panose="020B0604020202020204" pitchFamily="34" charset="0"/>
                      </a:rPr>
                      <m:t> </m:t>
                    </m:r>
                  </m:oMath>
                </a14:m>
                <a:r>
                  <a:rPr lang="pt-BR" sz="2000" dirty="0">
                    <a:latin typeface="Arial" panose="020B0604020202020204" pitchFamily="34" charset="0"/>
                    <a:ea typeface="Calibri" panose="020F0502020204030204" pitchFamily="34" charset="0"/>
                  </a:rPr>
                  <a:t>(Hình 73). Hãy tìm số đo cung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𝐴𝑚𝐵</m:t>
                    </m:r>
                  </m:oMath>
                </a14:m>
                <a:r>
                  <a:rPr lang="pt-BR" sz="2000" dirty="0">
                    <a:latin typeface="Arial" panose="020B0604020202020204" pitchFamily="34" charset="0"/>
                    <a:ea typeface="Calibri" panose="020F0502020204030204" pitchFamily="34" charset="0"/>
                  </a:rPr>
                  <a:t> ứng với hình quạt đó.</a:t>
                </a: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09964" y="250343"/>
                <a:ext cx="6882212" cy="1843518"/>
              </a:xfrm>
              <a:prstGeom prst="rect">
                <a:avLst/>
              </a:prstGeom>
              <a:blipFill>
                <a:blip r:embed="rId4"/>
                <a:stretch>
                  <a:fillRect l="-886" r="-974" b="-529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7F995DD-15F3-16A6-4E53-451D5AFE2230}"/>
              </a:ext>
            </a:extLst>
          </p:cNvPr>
          <p:cNvPicPr>
            <a:picLocks noChangeAspect="1"/>
          </p:cNvPicPr>
          <p:nvPr/>
        </p:nvPicPr>
        <p:blipFill>
          <a:blip r:embed="rId5"/>
          <a:stretch>
            <a:fillRect/>
          </a:stretch>
        </p:blipFill>
        <p:spPr>
          <a:xfrm>
            <a:off x="7291460" y="290341"/>
            <a:ext cx="1642576" cy="1886858"/>
          </a:xfrm>
          <a:prstGeom prst="rect">
            <a:avLst/>
          </a:prstGeom>
        </p:spPr>
      </p:pic>
    </p:spTree>
    <p:extLst>
      <p:ext uri="{BB962C8B-B14F-4D97-AF65-F5344CB8AC3E}">
        <p14:creationId xmlns:p14="http://schemas.microsoft.com/office/powerpoint/2010/main" val="155561400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p:bldP spid="8" grpId="0"/>
      <p:bldP spid="6"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303238" y="281672"/>
            <a:ext cx="8537524" cy="469250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671968" y="194043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261262" y="1689141"/>
                <a:ext cx="5210770" cy="3338927"/>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𝑂𝐶𝐷</m:t>
                    </m:r>
                    <m:r>
                      <a:rPr lang="vi-VN" sz="2000" i="1">
                        <a:latin typeface="Cambria Math" panose="02040503050406030204" pitchFamily="18" charset="0"/>
                        <a:ea typeface="Calibri" panose="020F0502020204030204" pitchFamily="34"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𝑂𝐶</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𝑂𝐷</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𝐶𝐷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𝑂𝐶𝐷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tam giác đều, do đó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vi-VN" sz="2000" i="1">
                            <a:latin typeface="Cambria Math" panose="02040503050406030204" pitchFamily="18" charset="0"/>
                            <a:ea typeface="Times New Roman" panose="02020603050405020304" pitchFamily="18" charset="0"/>
                            <a:cs typeface="Arial" panose="020B0604020202020204" pitchFamily="34" charset="0"/>
                          </a:rPr>
                          <m:t>𝐶𝑂𝐷</m:t>
                        </m:r>
                      </m:e>
                    </m:acc>
                    <m:r>
                      <a:rPr lang="vi-VN"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𝐶𝑂𝐷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góc ở tâm chắn cung nhỏ CD nên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err="1">
                    <a:latin typeface="Arial" panose="020B0604020202020204" pitchFamily="34" charset="0"/>
                    <a:ea typeface="Times New Roman" panose="02020603050405020304" pitchFamily="18" charset="0"/>
                    <a:cs typeface="Times New Roman" panose="02020603050405020304" pitchFamily="18" charset="0"/>
                  </a:rPr>
                  <a:t>sđ</a:t>
                </a:r>
                <a:r>
                  <a:rPr lang="vi-VN"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pos m:val="top"/>
                        <m:vertJc m:val="bot"/>
                        <m:ctrlPr>
                          <a:rPr lang="en-US" sz="2000" i="1">
                            <a:latin typeface="Cambria Math" panose="02040503050406030204" pitchFamily="18" charset="0"/>
                            <a:ea typeface="Times New Roman" panose="02020603050405020304" pitchFamily="18" charset="0"/>
                            <a:cs typeface="Arial" panose="020B0604020202020204" pitchFamily="34" charset="0"/>
                          </a:rPr>
                        </m:ctrlPr>
                      </m:groupChrPr>
                      <m:e>
                        <m:r>
                          <a:rPr lang="vi-VN" sz="2000" i="1">
                            <a:latin typeface="Cambria Math" panose="02040503050406030204" pitchFamily="18" charset="0"/>
                            <a:ea typeface="Times New Roman" panose="02020603050405020304" pitchFamily="18" charset="0"/>
                            <a:cs typeface="Arial" panose="020B0604020202020204" pitchFamily="34" charset="0"/>
                          </a:rPr>
                          <m:t>𝐶𝐷</m:t>
                        </m:r>
                      </m:e>
                    </m:groupChr>
                    <m:r>
                      <a:rPr lang="vi-VN"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vi-VN" sz="2000" i="1">
                            <a:latin typeface="Cambria Math" panose="02040503050406030204" pitchFamily="18" charset="0"/>
                            <a:ea typeface="Times New Roman" panose="02020603050405020304" pitchFamily="18" charset="0"/>
                            <a:cs typeface="Arial" panose="020B0604020202020204" pitchFamily="34" charset="0"/>
                          </a:rPr>
                          <m:t>𝐶𝑂𝐷</m:t>
                        </m:r>
                      </m:e>
                    </m:acc>
                    <m:r>
                      <a:rPr lang="vi-VN"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Do đó </a:t>
                </a:r>
                <a:r>
                  <a:rPr lang="vi-VN" sz="2000" dirty="0" err="1">
                    <a:latin typeface="Arial" panose="020B0604020202020204" pitchFamily="34" charset="0"/>
                    <a:ea typeface="Times New Roman" panose="02020603050405020304" pitchFamily="18" charset="0"/>
                    <a:cs typeface="Times New Roman" panose="02020603050405020304" pitchFamily="18" charset="0"/>
                  </a:rPr>
                  <a:t>sđ</a:t>
                </a:r>
                <a:r>
                  <a:rPr lang="vi-VN"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pos m:val="top"/>
                        <m:vertJc m:val="bot"/>
                        <m:ctrlPr>
                          <a:rPr lang="en-US" sz="2000" i="1">
                            <a:latin typeface="Cambria Math" panose="02040503050406030204" pitchFamily="18" charset="0"/>
                            <a:ea typeface="Times New Roman" panose="02020603050405020304" pitchFamily="18" charset="0"/>
                            <a:cs typeface="Arial" panose="020B0604020202020204" pitchFamily="34" charset="0"/>
                          </a:rPr>
                        </m:ctrlPr>
                      </m:groupChrPr>
                      <m:e>
                        <m:r>
                          <a:rPr lang="vi-VN" sz="2000" i="1">
                            <a:latin typeface="Cambria Math" panose="02040503050406030204" pitchFamily="18" charset="0"/>
                            <a:ea typeface="Times New Roman" panose="02020603050405020304" pitchFamily="18" charset="0"/>
                            <a:cs typeface="Arial" panose="020B0604020202020204" pitchFamily="34" charset="0"/>
                          </a:rPr>
                          <m:t>𝐶𝑞𝐷</m:t>
                        </m:r>
                      </m:e>
                    </m:groupChr>
                    <m:r>
                      <a:rPr lang="vi-VN" sz="2000" i="1">
                        <a:latin typeface="Cambria Math" panose="02040503050406030204" pitchFamily="18" charset="0"/>
                        <a:ea typeface="Times New Roman" panose="02020603050405020304" pitchFamily="18" charset="0"/>
                        <a:cs typeface="Arial" panose="020B0604020202020204" pitchFamily="34" charset="0"/>
                      </a:rPr>
                      <m:t>=360°−</m:t>
                    </m:r>
                    <m:r>
                      <m:rPr>
                        <m:sty m:val="p"/>
                      </m:rPr>
                      <a:rPr lang="vi-VN" sz="2000">
                        <a:latin typeface="Cambria Math" panose="02040503050406030204" pitchFamily="18" charset="0"/>
                        <a:ea typeface="Times New Roman" panose="02020603050405020304" pitchFamily="18" charset="0"/>
                        <a:cs typeface="Arial" panose="020B0604020202020204" pitchFamily="34" charset="0"/>
                      </a:rPr>
                      <m:t>s</m:t>
                    </m:r>
                    <m:r>
                      <a:rPr lang="vi-VN" sz="2000">
                        <a:latin typeface="Cambria Math" panose="02040503050406030204" pitchFamily="18" charset="0"/>
                        <a:ea typeface="Times New Roman" panose="02020603050405020304" pitchFamily="18" charset="0"/>
                        <a:cs typeface="Arial" panose="020B0604020202020204" pitchFamily="34" charset="0"/>
                      </a:rPr>
                      <m:t>đ </m:t>
                    </m:r>
                    <m:groupChr>
                      <m:groupChrPr>
                        <m:chr m:val="⏜"/>
                        <m:pos m:val="top"/>
                        <m:vertJc m:val="bot"/>
                        <m:ctrlPr>
                          <a:rPr lang="en-US" sz="2000" i="1">
                            <a:latin typeface="Cambria Math" panose="02040503050406030204" pitchFamily="18" charset="0"/>
                            <a:ea typeface="Times New Roman" panose="02020603050405020304" pitchFamily="18" charset="0"/>
                            <a:cs typeface="Arial" panose="020B0604020202020204" pitchFamily="34" charset="0"/>
                          </a:rPr>
                        </m:ctrlPr>
                      </m:groupChrPr>
                      <m:e>
                        <m:r>
                          <a:rPr lang="vi-VN" sz="2000" i="1">
                            <a:latin typeface="Cambria Math" panose="02040503050406030204" pitchFamily="18" charset="0"/>
                            <a:ea typeface="Times New Roman" panose="02020603050405020304" pitchFamily="18" charset="0"/>
                            <a:cs typeface="Arial" panose="020B0604020202020204" pitchFamily="34" charset="0"/>
                          </a:rPr>
                          <m:t>𝐶𝐷</m:t>
                        </m:r>
                      </m:e>
                    </m:groupCh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=360°−60°=300°</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61262" y="1689141"/>
                <a:ext cx="5210770" cy="3338927"/>
              </a:xfrm>
              <a:prstGeom prst="rect">
                <a:avLst/>
              </a:prstGeom>
              <a:blipFill>
                <a:blip r:embed="rId2"/>
                <a:stretch>
                  <a:fillRect l="-1287" r="-1170"/>
                </a:stretch>
              </a:blipFill>
            </p:spPr>
            <p:txBody>
              <a:bodyPr/>
              <a:lstStyle/>
              <a:p>
                <a:r>
                  <a:rPr lang="en-US">
                    <a:noFill/>
                  </a:rPr>
                  <a:t> </a:t>
                </a:r>
              </a:p>
            </p:txBody>
          </p:sp>
        </mc:Fallback>
      </mc:AlternateContent>
      <p:sp>
        <p:nvSpPr>
          <p:cNvPr id="106" name="TextBox 105"/>
          <p:cNvSpPr txBox="1"/>
          <p:nvPr/>
        </p:nvSpPr>
        <p:spPr>
          <a:xfrm>
            <a:off x="649169" y="363341"/>
            <a:ext cx="1918590"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solidFill>
                  <a:srgbClr val="0094A5"/>
                </a:solidFill>
                <a:effectLst/>
                <a:uLnTx/>
                <a:uFillTx/>
                <a:latin typeface="Arial"/>
                <a:cs typeface="Arial"/>
                <a:sym typeface="Arial"/>
              </a:rPr>
              <a:t>Luyện</a:t>
            </a:r>
            <a:r>
              <a:rPr kumimoji="0" lang="en-US" sz="2400" b="1" i="0" u="none" strike="noStrike" kern="0" cap="none" spc="0" normalizeH="0" baseline="0" noProof="0" dirty="0">
                <a:ln/>
                <a:solidFill>
                  <a:srgbClr val="0094A5"/>
                </a:solidFill>
                <a:effectLst/>
                <a:uLnTx/>
                <a:uFillTx/>
                <a:latin typeface="Arial"/>
                <a:cs typeface="Arial"/>
                <a:sym typeface="Arial"/>
              </a:rPr>
              <a:t> </a:t>
            </a:r>
            <a:r>
              <a:rPr kumimoji="0" lang="en-US" sz="2400" b="1" i="0" u="none" strike="noStrike" kern="0" cap="none" spc="0" normalizeH="0" baseline="0" noProof="0" dirty="0" err="1">
                <a:ln/>
                <a:solidFill>
                  <a:srgbClr val="0094A5"/>
                </a:solidFill>
                <a:effectLst/>
                <a:uLnTx/>
                <a:uFillTx/>
                <a:latin typeface="Arial"/>
                <a:cs typeface="Arial"/>
                <a:sym typeface="Arial"/>
              </a:rPr>
              <a:t>tập</a:t>
            </a:r>
            <a:r>
              <a:rPr kumimoji="0" lang="en-US" sz="2400" b="1" i="0" u="none" strike="noStrike" kern="0" cap="none" spc="0" normalizeH="0" baseline="0" noProof="0" dirty="0">
                <a:ln/>
                <a:solidFill>
                  <a:srgbClr val="0094A5"/>
                </a:solidFill>
                <a:effectLst/>
                <a:uLnTx/>
                <a:uFillTx/>
                <a:latin typeface="Arial"/>
                <a:cs typeface="Arial"/>
                <a:sym typeface="Arial"/>
              </a:rPr>
              <a:t> 3</a:t>
            </a:r>
          </a:p>
        </p:txBody>
      </p:sp>
      <p:pic>
        <p:nvPicPr>
          <p:cNvPr id="199" name="Picture 198"/>
          <p:cNvPicPr>
            <a:picLocks noChangeAspect="1"/>
          </p:cNvPicPr>
          <p:nvPr/>
        </p:nvPicPr>
        <p:blipFill>
          <a:blip r:embed="rId3"/>
          <a:stretch>
            <a:fillRect/>
          </a:stretch>
        </p:blipFill>
        <p:spPr>
          <a:xfrm rot="18131882" flipV="1">
            <a:off x="8033760" y="4013787"/>
            <a:ext cx="1032763" cy="753255"/>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649169" y="281672"/>
                <a:ext cx="7758851" cy="1420325"/>
              </a:xfrm>
              <a:prstGeom prst="rect">
                <a:avLst/>
              </a:prstGeom>
              <a:noFill/>
            </p:spPr>
            <p:txBody>
              <a:bodyPr wrap="square" rtlCol="0">
                <a:spAutoFit/>
              </a:bodyPr>
              <a:lstStyle/>
              <a:p>
                <a:pPr lvl="0" algn="just">
                  <a:lnSpc>
                    <a:spcPct val="150000"/>
                  </a:lnSpc>
                  <a:spcBef>
                    <a:spcPts val="100"/>
                  </a:spcBef>
                  <a:spcAft>
                    <a:spcPts val="100"/>
                  </a:spcAft>
                </a:pPr>
                <a:r>
                  <a:rPr lang="pt-BR" sz="2000" dirty="0">
                    <a:latin typeface="Arial" panose="020B0604020202020204" pitchFamily="34" charset="0"/>
                    <a:ea typeface="Calibri" panose="020F0502020204030204" pitchFamily="34" charset="0"/>
                  </a:rPr>
                  <a:t>		Cho hình quạt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𝐶𝑂𝐷</m:t>
                    </m:r>
                  </m:oMath>
                </a14:m>
                <a:r>
                  <a:rPr lang="pt-BR" sz="2000" dirty="0">
                    <a:latin typeface="Arial" panose="020B0604020202020204" pitchFamily="34" charset="0"/>
                    <a:ea typeface="Calibri" panose="020F0502020204030204" pitchFamily="34" charset="0"/>
                  </a:rPr>
                  <a:t> giới hạn bởi hai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𝑂𝐶</m:t>
                    </m:r>
                  </m:oMath>
                </a14:m>
                <a:r>
                  <a:rPr lang="pt-BR" sz="2000" dirty="0">
                    <a:latin typeface="Arial" panose="020B0604020202020204" pitchFamily="34" charset="0"/>
                    <a:ea typeface="Calibri" panose="020F050202020403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𝑂𝐷</m:t>
                    </m:r>
                  </m:oMath>
                </a14:m>
                <a:r>
                  <a:rPr lang="pt-BR" sz="2000" dirty="0">
                    <a:latin typeface="Arial" panose="020B0604020202020204" pitchFamily="34" charset="0"/>
                    <a:ea typeface="Calibri" panose="020F0502020204030204" pitchFamily="34" charset="0"/>
                  </a:rPr>
                  <a:t> và cung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𝐶𝑞𝐷</m:t>
                    </m:r>
                  </m:oMath>
                </a14:m>
                <a:r>
                  <a:rPr lang="pt-BR" sz="2000" dirty="0">
                    <a:latin typeface="Arial" panose="020B0604020202020204" pitchFamily="34" charset="0"/>
                    <a:ea typeface="Calibri" panose="020F0502020204030204" pitchFamily="34" charset="0"/>
                  </a:rPr>
                  <a:t> sao cho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𝑂𝐶</m:t>
                    </m:r>
                    <m:r>
                      <a:rPr lang="pt-BR" sz="2000" i="1">
                        <a:latin typeface="Cambria Math" panose="02040503050406030204" pitchFamily="18" charset="0"/>
                        <a:ea typeface="Calibri" panose="020F0502020204030204" pitchFamily="34" charset="0"/>
                        <a:cs typeface="Arial" panose="020B0604020202020204" pitchFamily="34" charset="0"/>
                      </a:rPr>
                      <m:t> = </m:t>
                    </m:r>
                    <m:r>
                      <a:rPr lang="pt-BR" sz="2000" i="1">
                        <a:latin typeface="Cambria Math" panose="02040503050406030204" pitchFamily="18" charset="0"/>
                        <a:ea typeface="Calibri" panose="020F0502020204030204" pitchFamily="34" charset="0"/>
                        <a:cs typeface="Arial" panose="020B0604020202020204" pitchFamily="34" charset="0"/>
                      </a:rPr>
                      <m:t>𝐶𝐷</m:t>
                    </m:r>
                    <m:r>
                      <a:rPr lang="pt-BR" sz="2000" i="1">
                        <a:latin typeface="Cambria Math" panose="02040503050406030204" pitchFamily="18" charset="0"/>
                        <a:ea typeface="Calibri" panose="020F0502020204030204" pitchFamily="34" charset="0"/>
                        <a:cs typeface="Arial" panose="020B0604020202020204" pitchFamily="34" charset="0"/>
                      </a:rPr>
                      <m:t> </m:t>
                    </m:r>
                  </m:oMath>
                </a14:m>
                <a:r>
                  <a:rPr lang="pt-BR" sz="2000" dirty="0">
                    <a:latin typeface="Arial" panose="020B0604020202020204" pitchFamily="34" charset="0"/>
                    <a:ea typeface="Calibri" panose="020F0502020204030204" pitchFamily="34" charset="0"/>
                  </a:rPr>
                  <a:t>(Hình 74). Hãy tìm số đo cung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𝐶𝑞𝐷</m:t>
                    </m:r>
                  </m:oMath>
                </a14:m>
                <a:r>
                  <a:rPr lang="pt-BR" sz="2000" dirty="0">
                    <a:latin typeface="Arial" panose="020B0604020202020204" pitchFamily="34" charset="0"/>
                    <a:ea typeface="Calibri" panose="020F0502020204030204" pitchFamily="34" charset="0"/>
                  </a:rPr>
                  <a:t> ứng với hình quạt đó.</a:t>
                </a:r>
                <a:endParaRPr kumimoji="0" lang="en-US" sz="1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49169" y="281672"/>
                <a:ext cx="7758851" cy="1420325"/>
              </a:xfrm>
              <a:prstGeom prst="rect">
                <a:avLst/>
              </a:prstGeom>
              <a:blipFill>
                <a:blip r:embed="rId4"/>
                <a:stretch>
                  <a:fillRect l="-314" r="-864" b="-68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2EDA523-7310-E605-BFC7-FE14AA6C7F91}"/>
              </a:ext>
            </a:extLst>
          </p:cNvPr>
          <p:cNvPicPr>
            <a:picLocks noChangeAspect="1"/>
          </p:cNvPicPr>
          <p:nvPr/>
        </p:nvPicPr>
        <p:blipFill>
          <a:blip r:embed="rId5"/>
          <a:stretch>
            <a:fillRect/>
          </a:stretch>
        </p:blipFill>
        <p:spPr>
          <a:xfrm>
            <a:off x="1005553" y="2559794"/>
            <a:ext cx="1952470" cy="2109454"/>
          </a:xfrm>
          <a:prstGeom prst="rect">
            <a:avLst/>
          </a:prstGeom>
        </p:spPr>
      </p:pic>
    </p:spTree>
    <p:extLst>
      <p:ext uri="{BB962C8B-B14F-4D97-AF65-F5344CB8AC3E}">
        <p14:creationId xmlns:p14="http://schemas.microsoft.com/office/powerpoint/2010/main" val="39815522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randombar(horizontal)">
                                      <p:cBhvr>
                                        <p:cTn id="10" dur="500"/>
                                        <p:tgtEl>
                                          <p:spTgt spid="106"/>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106"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0" name="Google Shape;2829;p39"/>
          <p:cNvSpPr/>
          <p:nvPr/>
        </p:nvSpPr>
        <p:spPr>
          <a:xfrm>
            <a:off x="817078" y="373982"/>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Đ5</a:t>
            </a:r>
            <a:endParaRPr kumimoji="0"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endParaRPr>
          </a:p>
        </p:txBody>
      </p:sp>
      <mc:AlternateContent xmlns:mc="http://schemas.openxmlformats.org/markup-compatibility/2006" xmlns:a14="http://schemas.microsoft.com/office/drawing/2010/main">
        <mc:Choice Requires="a14">
          <p:sp>
            <p:nvSpPr>
              <p:cNvPr id="2" name="Rectangle 1"/>
              <p:cNvSpPr/>
              <p:nvPr/>
            </p:nvSpPr>
            <p:spPr>
              <a:xfrm>
                <a:off x="817078" y="381496"/>
                <a:ext cx="7509844" cy="1966244"/>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	     Ta coi mỗi hình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một hình quạt có số đo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360°</m:t>
                    </m:r>
                  </m:oMath>
                </a14:m>
                <a:r>
                  <a:rPr lang="pt-BR" sz="2000" dirty="0">
                    <a:latin typeface="Arial" panose="020B0604020202020204" pitchFamily="34" charset="0"/>
                    <a:ea typeface="Calibri" panose="020F0502020204030204" pitchFamily="34" charset="0"/>
                    <a:cs typeface="Times New Roman" panose="02020603050405020304" pitchFamily="18" charset="0"/>
                  </a:rPr>
                  <a:t>. Tính diện tích hình quạt tròn tâm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m:t>
                    </m:r>
                  </m:oMath>
                </a14:m>
                <a:r>
                  <a:rPr lang="pt-BR" sz="2000" dirty="0">
                    <a:latin typeface="Arial" panose="020B0604020202020204" pitchFamily="34" charset="0"/>
                    <a:ea typeface="Calibri" panose="020F0502020204030204" pitchFamily="34" charset="0"/>
                    <a:cs typeface="Times New Roman" panose="02020603050405020304" pitchFamily="18" charset="0"/>
                  </a:rPr>
                  <a:t>,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biết số đo cung ứng với hình quạt tròn đó là:</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m:t>
                    </m:r>
                  </m:oMath>
                </a14:m>
                <a:r>
                  <a:rPr lang="pt-BR" sz="2000" dirty="0">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𝑛</m:t>
                    </m:r>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Calibri" panose="020F0502020204030204" pitchFamily="34" charset="0"/>
                    <a:cs typeface="Times New Roman" panose="02020603050405020304" pitchFamily="18" charset="0"/>
                  </a:rPr>
                  <a:t> (Hình 75).</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7078" y="381496"/>
                <a:ext cx="7509844" cy="1966244"/>
              </a:xfrm>
              <a:prstGeom prst="rect">
                <a:avLst/>
              </a:prstGeom>
              <a:blipFill>
                <a:blip r:embed="rId2"/>
                <a:stretch>
                  <a:fillRect l="-812" r="-893" b="-46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B0C7A02A-7524-D4DA-AA6C-577ABF4A4BA3}"/>
              </a:ext>
            </a:extLst>
          </p:cNvPr>
          <p:cNvPicPr>
            <a:picLocks noChangeAspect="1"/>
          </p:cNvPicPr>
          <p:nvPr/>
        </p:nvPicPr>
        <p:blipFill>
          <a:blip r:embed="rId3"/>
          <a:stretch>
            <a:fillRect/>
          </a:stretch>
        </p:blipFill>
        <p:spPr>
          <a:xfrm>
            <a:off x="6741059" y="2626759"/>
            <a:ext cx="1811926" cy="1878869"/>
          </a:xfrm>
          <a:prstGeom prst="rect">
            <a:avLst/>
          </a:prstGeom>
        </p:spPr>
      </p:pic>
      <p:sp>
        <p:nvSpPr>
          <p:cNvPr id="8" name="Rectangle 7">
            <a:extLst>
              <a:ext uri="{FF2B5EF4-FFF2-40B4-BE49-F238E27FC236}">
                <a16:creationId xmlns:a16="http://schemas.microsoft.com/office/drawing/2014/main" id="{5547D715-A08E-8212-DA6B-1EEAD8792A52}"/>
              </a:ext>
            </a:extLst>
          </p:cNvPr>
          <p:cNvSpPr/>
          <p:nvPr/>
        </p:nvSpPr>
        <p:spPr>
          <a:xfrm>
            <a:off x="591015" y="2630643"/>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788C34-2509-F8DF-E2AA-7A64C84BEABC}"/>
                  </a:ext>
                </a:extLst>
              </p:cNvPr>
              <p:cNvSpPr txBox="1"/>
              <p:nvPr/>
            </p:nvSpPr>
            <p:spPr>
              <a:xfrm>
                <a:off x="418283" y="3060619"/>
                <a:ext cx="6150044" cy="1753172"/>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a) Diện tích của hình tròn bán kính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𝑅</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𝑆</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effectLst/>
                            <a:latin typeface="Cambria Math" panose="02040503050406030204" pitchFamily="18" charset="0"/>
                            <a:ea typeface="Times New Roman" panose="02020603050405020304" pitchFamily="18" charset="0"/>
                            <a:cs typeface="Arial" panose="020B0604020202020204" pitchFamily="34" charset="0"/>
                          </a:rPr>
                          <m:t>𝑅</m:t>
                        </m:r>
                      </m:e>
                      <m:sup>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Cả đường tròn có số đo là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360°</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nên diện tích hình quạt tròn tâm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bán kính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cung số đo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𝑆</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vi-VN" sz="2000" i="1">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effectLst/>
                                <a:latin typeface="Cambria Math" panose="02040503050406030204" pitchFamily="18" charset="0"/>
                                <a:ea typeface="Times New Roman" panose="02020603050405020304" pitchFamily="18" charset="0"/>
                                <a:cs typeface="Arial" panose="020B0604020202020204" pitchFamily="34" charset="0"/>
                              </a:rPr>
                              <m:t>𝑅</m:t>
                            </m:r>
                          </m:e>
                          <m:sup>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vi-VN" sz="2000" i="1">
                            <a:effectLst/>
                            <a:latin typeface="Cambria Math" panose="02040503050406030204" pitchFamily="18" charset="0"/>
                            <a:ea typeface="Times New Roman" panose="02020603050405020304" pitchFamily="18" charset="0"/>
                            <a:cs typeface="Arial" panose="020B0604020202020204" pitchFamily="34" charset="0"/>
                          </a:rPr>
                          <m:t>360</m:t>
                        </m:r>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9788C34-2509-F8DF-E2AA-7A64C84BEABC}"/>
                  </a:ext>
                </a:extLst>
              </p:cNvPr>
              <p:cNvSpPr txBox="1">
                <a:spLocks noRot="1" noChangeAspect="1" noMove="1" noResize="1" noEditPoints="1" noAdjustHandles="1" noChangeArrowheads="1" noChangeShapeType="1" noTextEdit="1"/>
              </p:cNvSpPr>
              <p:nvPr/>
            </p:nvSpPr>
            <p:spPr>
              <a:xfrm>
                <a:off x="418283" y="3060619"/>
                <a:ext cx="6150044" cy="1753172"/>
              </a:xfrm>
              <a:prstGeom prst="rect">
                <a:avLst/>
              </a:prstGeom>
              <a:blipFill>
                <a:blip r:embed="rId4"/>
                <a:stretch>
                  <a:fillRect l="-1091" r="-1091" b="-1389"/>
                </a:stretch>
              </a:blipFill>
            </p:spPr>
            <p:txBody>
              <a:bodyPr/>
              <a:lstStyle/>
              <a:p>
                <a:r>
                  <a:rPr lang="en-US">
                    <a:noFill/>
                  </a:rPr>
                  <a:t> </a:t>
                </a:r>
              </a:p>
            </p:txBody>
          </p:sp>
        </mc:Fallback>
      </mc:AlternateContent>
    </p:spTree>
    <p:extLst>
      <p:ext uri="{BB962C8B-B14F-4D97-AF65-F5344CB8AC3E}">
        <p14:creationId xmlns:p14="http://schemas.microsoft.com/office/powerpoint/2010/main" val="38710457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0" name="Google Shape;2829;p39"/>
          <p:cNvSpPr/>
          <p:nvPr/>
        </p:nvSpPr>
        <p:spPr>
          <a:xfrm>
            <a:off x="817078" y="373982"/>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Đ5</a:t>
            </a:r>
            <a:endParaRPr kumimoji="0"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endParaRPr>
          </a:p>
        </p:txBody>
      </p:sp>
      <mc:AlternateContent xmlns:mc="http://schemas.openxmlformats.org/markup-compatibility/2006" xmlns:a14="http://schemas.microsoft.com/office/drawing/2010/main">
        <mc:Choice Requires="a14">
          <p:sp>
            <p:nvSpPr>
              <p:cNvPr id="2" name="Rectangle 1"/>
              <p:cNvSpPr/>
              <p:nvPr/>
            </p:nvSpPr>
            <p:spPr>
              <a:xfrm>
                <a:off x="817078" y="381496"/>
                <a:ext cx="7509844" cy="1966244"/>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	     Ta coi mỗi hình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một hình quạt có số đo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360°</m:t>
                    </m:r>
                  </m:oMath>
                </a14:m>
                <a:r>
                  <a:rPr lang="pt-BR" sz="2000" dirty="0">
                    <a:latin typeface="Arial" panose="020B0604020202020204" pitchFamily="34" charset="0"/>
                    <a:ea typeface="Calibri" panose="020F0502020204030204" pitchFamily="34" charset="0"/>
                    <a:cs typeface="Times New Roman" panose="02020603050405020304" pitchFamily="18" charset="0"/>
                  </a:rPr>
                  <a:t>. Tính diện tích hình quạt tròn tâm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𝑂</m:t>
                    </m:r>
                  </m:oMath>
                </a14:m>
                <a:r>
                  <a:rPr lang="pt-BR" sz="2000" dirty="0">
                    <a:latin typeface="Arial" panose="020B0604020202020204" pitchFamily="34" charset="0"/>
                    <a:ea typeface="Calibri" panose="020F0502020204030204" pitchFamily="34" charset="0"/>
                    <a:cs typeface="Times New Roman" panose="02020603050405020304" pitchFamily="18" charset="0"/>
                  </a:rPr>
                  <a:t>,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biết số đo cung ứng với hình quạt tròn đó là:</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m:t>
                    </m:r>
                  </m:oMath>
                </a14:m>
                <a:r>
                  <a:rPr lang="pt-BR" sz="2000" dirty="0">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𝑛</m:t>
                    </m:r>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Calibri" panose="020F0502020204030204" pitchFamily="34" charset="0"/>
                    <a:cs typeface="Times New Roman" panose="02020603050405020304" pitchFamily="18" charset="0"/>
                  </a:rPr>
                  <a:t> (Hình 75).</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7078" y="381496"/>
                <a:ext cx="7509844" cy="1966244"/>
              </a:xfrm>
              <a:prstGeom prst="rect">
                <a:avLst/>
              </a:prstGeom>
              <a:blipFill>
                <a:blip r:embed="rId2"/>
                <a:stretch>
                  <a:fillRect l="-812" r="-893" b="-46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B0C7A02A-7524-D4DA-AA6C-577ABF4A4BA3}"/>
              </a:ext>
            </a:extLst>
          </p:cNvPr>
          <p:cNvPicPr>
            <a:picLocks noChangeAspect="1"/>
          </p:cNvPicPr>
          <p:nvPr/>
        </p:nvPicPr>
        <p:blipFill>
          <a:blip r:embed="rId3"/>
          <a:stretch>
            <a:fillRect/>
          </a:stretch>
        </p:blipFill>
        <p:spPr>
          <a:xfrm>
            <a:off x="6741059" y="2626759"/>
            <a:ext cx="1811926" cy="1878869"/>
          </a:xfrm>
          <a:prstGeom prst="rect">
            <a:avLst/>
          </a:prstGeom>
        </p:spPr>
      </p:pic>
      <p:sp>
        <p:nvSpPr>
          <p:cNvPr id="8" name="Rectangle 7">
            <a:extLst>
              <a:ext uri="{FF2B5EF4-FFF2-40B4-BE49-F238E27FC236}">
                <a16:creationId xmlns:a16="http://schemas.microsoft.com/office/drawing/2014/main" id="{5547D715-A08E-8212-DA6B-1EEAD8792A52}"/>
              </a:ext>
            </a:extLst>
          </p:cNvPr>
          <p:cNvSpPr/>
          <p:nvPr/>
        </p:nvSpPr>
        <p:spPr>
          <a:xfrm>
            <a:off x="591015" y="2630643"/>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788C34-2509-F8DF-E2AA-7A64C84BEABC}"/>
                  </a:ext>
                </a:extLst>
              </p:cNvPr>
              <p:cNvSpPr txBox="1"/>
              <p:nvPr/>
            </p:nvSpPr>
            <p:spPr>
              <a:xfrm>
                <a:off x="1343144" y="3291065"/>
                <a:ext cx="4806175" cy="1214563"/>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b) </a:t>
                </a:r>
                <a:r>
                  <a:rPr lang="vi-VN" sz="2000" dirty="0">
                    <a:effectLst/>
                    <a:latin typeface="Arial" panose="020B0604020202020204" pitchFamily="34" charset="0"/>
                    <a:ea typeface="Calibri" panose="020F0502020204030204" pitchFamily="34" charset="0"/>
                    <a:cs typeface="Times New Roman" panose="02020603050405020304" pitchFamily="18" charset="0"/>
                  </a:rPr>
                  <a:t>Diện tích của hình quạt tròn tâm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𝑂</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a:t>
                </a:r>
                <a:r>
                  <a:rPr lang="vi-VN" sz="2000" dirty="0">
                    <a:effectLst/>
                    <a:latin typeface="Arial" panose="020B0604020202020204" pitchFamily="34" charset="0"/>
                    <a:ea typeface="Calibri" panose="020F0502020204030204" pitchFamily="34" charset="0"/>
                    <a:cs typeface="Times New Roman" panose="02020603050405020304" pitchFamily="18" charset="0"/>
                  </a:rPr>
                  <a:t>bán kính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𝑅</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cung số đo n</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𝑆</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vi-VN" sz="2000" i="1">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effectLst/>
                                <a:latin typeface="Cambria Math" panose="02040503050406030204" pitchFamily="18" charset="0"/>
                                <a:ea typeface="Times New Roman" panose="02020603050405020304" pitchFamily="18" charset="0"/>
                                <a:cs typeface="Arial" panose="020B0604020202020204" pitchFamily="34" charset="0"/>
                              </a:rPr>
                              <m:t>𝑅</m:t>
                            </m:r>
                          </m:e>
                          <m:sup>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𝑛</m:t>
                        </m:r>
                      </m:num>
                      <m:den>
                        <m:r>
                          <a:rPr lang="vi-VN" sz="2000" i="1">
                            <a:effectLst/>
                            <a:latin typeface="Cambria Math" panose="02040503050406030204" pitchFamily="18" charset="0"/>
                            <a:ea typeface="Times New Roman" panose="02020603050405020304" pitchFamily="18" charset="0"/>
                            <a:cs typeface="Arial" panose="020B0604020202020204" pitchFamily="34" charset="0"/>
                          </a:rPr>
                          <m:t>360</m:t>
                        </m:r>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9788C34-2509-F8DF-E2AA-7A64C84BEABC}"/>
                  </a:ext>
                </a:extLst>
              </p:cNvPr>
              <p:cNvSpPr txBox="1">
                <a:spLocks noRot="1" noChangeAspect="1" noMove="1" noResize="1" noEditPoints="1" noAdjustHandles="1" noChangeArrowheads="1" noChangeShapeType="1" noTextEdit="1"/>
              </p:cNvSpPr>
              <p:nvPr/>
            </p:nvSpPr>
            <p:spPr>
              <a:xfrm>
                <a:off x="1343144" y="3291065"/>
                <a:ext cx="4806175" cy="1214563"/>
              </a:xfrm>
              <a:prstGeom prst="rect">
                <a:avLst/>
              </a:prstGeom>
              <a:blipFill>
                <a:blip r:embed="rId4"/>
                <a:stretch>
                  <a:fillRect l="-1267" r="-1267" b="-2513"/>
                </a:stretch>
              </a:blipFill>
            </p:spPr>
            <p:txBody>
              <a:bodyPr/>
              <a:lstStyle/>
              <a:p>
                <a:r>
                  <a:rPr lang="en-US">
                    <a:noFill/>
                  </a:rPr>
                  <a:t> </a:t>
                </a:r>
              </a:p>
            </p:txBody>
          </p:sp>
        </mc:Fallback>
      </mc:AlternateContent>
    </p:spTree>
    <p:extLst>
      <p:ext uri="{BB962C8B-B14F-4D97-AF65-F5344CB8AC3E}">
        <p14:creationId xmlns:p14="http://schemas.microsoft.com/office/powerpoint/2010/main" val="970589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p:sp>
        <p:nvSpPr>
          <p:cNvPr id="2" name="Rounded Rectangle 1"/>
          <p:cNvSpPr/>
          <p:nvPr/>
        </p:nvSpPr>
        <p:spPr>
          <a:xfrm>
            <a:off x="457561" y="1423608"/>
            <a:ext cx="8293615" cy="1635758"/>
          </a:xfrm>
          <a:prstGeom prst="roundRect">
            <a:avLst/>
          </a:prstGeom>
          <a:solidFill>
            <a:srgbClr val="FFCA5F"/>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3"/>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98690" y="576624"/>
            <a:ext cx="2994045" cy="375900"/>
          </a:xfrm>
          <a:prstGeom prst="rect">
            <a:avLst/>
          </a:prstGeom>
        </p:spPr>
        <p:txBody>
          <a:bodyPr spcFirstLastPara="1" wrap="square" lIns="91425" tIns="91425" rIns="91425" bIns="91425" anchor="ctr" anchorCtr="0">
            <a:noAutofit/>
          </a:bodyPr>
          <a:lstStyle/>
          <a:p>
            <a:pPr lvl="0" algn="ctr">
              <a:buSzPts val="1100"/>
            </a:pPr>
            <a:r>
              <a:rPr lang="en-US" b="1" dirty="0">
                <a:solidFill>
                  <a:srgbClr val="C00000"/>
                </a:solidFill>
                <a:latin typeface="+mj-lt"/>
              </a:rPr>
              <a:t>GHI NHỚ</a:t>
            </a:r>
          </a:p>
        </p:txBody>
      </p:sp>
      <mc:AlternateContent xmlns:mc="http://schemas.openxmlformats.org/markup-compatibility/2006" xmlns:a14="http://schemas.microsoft.com/office/drawing/2010/main">
        <mc:Choice Requires="a14">
          <p:sp>
            <p:nvSpPr>
              <p:cNvPr id="26" name="Rectangle 25"/>
              <p:cNvSpPr/>
              <p:nvPr/>
            </p:nvSpPr>
            <p:spPr>
              <a:xfrm>
                <a:off x="856721" y="1578100"/>
                <a:ext cx="7495293" cy="1326773"/>
              </a:xfrm>
              <a:prstGeom prst="rect">
                <a:avLst/>
              </a:prstGeom>
            </p:spPr>
            <p:txBody>
              <a:bodyPr wrap="square">
                <a:spAutoFit/>
              </a:bodyPr>
              <a:lstStyle/>
              <a:p>
                <a:pPr algn="ctr">
                  <a:lnSpc>
                    <a:spcPct val="150000"/>
                  </a:lnSpc>
                  <a:spcBef>
                    <a:spcPts val="300"/>
                  </a:spcBef>
                  <a:spcAft>
                    <a:spcPts val="300"/>
                  </a:spcAft>
                </a:pPr>
                <a:r>
                  <a:rPr lang="vi-VN" sz="2200" dirty="0">
                    <a:latin typeface="Arial" panose="020B0604020202020204" pitchFamily="34" charset="0"/>
                    <a:ea typeface="Calibri" panose="020F0502020204030204" pitchFamily="34" charset="0"/>
                    <a:cs typeface="Times New Roman" panose="02020603050405020304" pitchFamily="18" charset="0"/>
                  </a:rPr>
                  <a:t>Diện tích của hình quạt tròn bán kính </a:t>
                </a:r>
                <a14:m>
                  <m:oMath xmlns:m="http://schemas.openxmlformats.org/officeDocument/2006/math">
                    <m:r>
                      <a:rPr lang="vi-VN" sz="2200" i="1">
                        <a:latin typeface="Cambria Math" panose="02040503050406030204" pitchFamily="18" charset="0"/>
                        <a:ea typeface="Calibri" panose="020F0502020204030204" pitchFamily="34" charset="0"/>
                        <a:cs typeface="Arial" panose="020B0604020202020204" pitchFamily="34" charset="0"/>
                      </a:rPr>
                      <m:t>𝑅</m:t>
                    </m:r>
                  </m:oMath>
                </a14:m>
                <a:r>
                  <a:rPr lang="vi-VN" sz="2200" dirty="0">
                    <a:latin typeface="Arial" panose="020B0604020202020204" pitchFamily="34" charset="0"/>
                    <a:ea typeface="Times New Roman" panose="02020603050405020304" pitchFamily="18" charset="0"/>
                    <a:cs typeface="Times New Roman" panose="02020603050405020304" pitchFamily="18" charset="0"/>
                  </a:rPr>
                  <a:t> cung số đo n</a:t>
                </a:r>
                <a14:m>
                  <m:oMath xmlns:m="http://schemas.openxmlformats.org/officeDocument/2006/math">
                    <m:r>
                      <a:rPr lang="vi-VN" sz="2200" i="1">
                        <a:latin typeface="Cambria Math" panose="02040503050406030204" pitchFamily="18" charset="0"/>
                        <a:ea typeface="Times New Roman" panose="02020603050405020304" pitchFamily="18" charset="0"/>
                        <a:cs typeface="Arial" panose="020B0604020202020204" pitchFamily="34" charset="0"/>
                      </a:rPr>
                      <m:t>°</m:t>
                    </m:r>
                  </m:oMath>
                </a14:m>
                <a:r>
                  <a:rPr lang="vi-VN" sz="2200" dirty="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200" i="1">
                        <a:latin typeface="Cambria Math" panose="02040503050406030204" pitchFamily="18" charset="0"/>
                        <a:ea typeface="Times New Roman" panose="02020603050405020304" pitchFamily="18" charset="0"/>
                        <a:cs typeface="Arial" panose="020B0604020202020204" pitchFamily="34" charset="0"/>
                      </a:rPr>
                      <m:t>𝑆</m:t>
                    </m:r>
                    <m:r>
                      <a:rPr lang="vi-VN" sz="2200" i="1">
                        <a:latin typeface="Cambria Math" panose="02040503050406030204" pitchFamily="18" charset="0"/>
                        <a:ea typeface="Times New Roman" panose="02020603050405020304" pitchFamily="18" charset="0"/>
                        <a:cs typeface="Arial" panose="020B0604020202020204" pitchFamily="34" charset="0"/>
                      </a:rPr>
                      <m:t>=</m:t>
                    </m:r>
                    <m:f>
                      <m:fPr>
                        <m:ctrlPr>
                          <a:rPr lang="en-US" sz="2200" i="1">
                            <a:latin typeface="Cambria Math" panose="02040503050406030204" pitchFamily="18" charset="0"/>
                            <a:ea typeface="Times New Roman" panose="02020603050405020304" pitchFamily="18" charset="0"/>
                            <a:cs typeface="Arial" panose="020B0604020202020204" pitchFamily="34" charset="0"/>
                          </a:rPr>
                        </m:ctrlPr>
                      </m:fPr>
                      <m:num>
                        <m:r>
                          <a:rPr lang="vi-VN" sz="2200" i="1">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200" i="1">
                                <a:latin typeface="Cambria Math" panose="02040503050406030204" pitchFamily="18" charset="0"/>
                                <a:ea typeface="Times New Roman" panose="02020603050405020304" pitchFamily="18" charset="0"/>
                                <a:cs typeface="Arial" panose="020B0604020202020204" pitchFamily="34" charset="0"/>
                              </a:rPr>
                            </m:ctrlPr>
                          </m:sSupPr>
                          <m:e>
                            <m:r>
                              <a:rPr lang="vi-VN" sz="2200" i="1">
                                <a:latin typeface="Cambria Math" panose="02040503050406030204" pitchFamily="18" charset="0"/>
                                <a:ea typeface="Times New Roman" panose="02020603050405020304" pitchFamily="18" charset="0"/>
                                <a:cs typeface="Arial" panose="020B0604020202020204" pitchFamily="34" charset="0"/>
                              </a:rPr>
                              <m:t>𝑅</m:t>
                            </m:r>
                          </m:e>
                          <m:sup>
                            <m:r>
                              <a:rPr lang="vi-VN" sz="2200" i="1">
                                <a:latin typeface="Cambria Math" panose="02040503050406030204" pitchFamily="18" charset="0"/>
                                <a:ea typeface="Times New Roman" panose="02020603050405020304" pitchFamily="18" charset="0"/>
                                <a:cs typeface="Arial" panose="020B0604020202020204" pitchFamily="34" charset="0"/>
                              </a:rPr>
                              <m:t>2</m:t>
                            </m:r>
                          </m:sup>
                        </m:sSup>
                        <m:r>
                          <a:rPr lang="vi-VN" sz="2200" i="1">
                            <a:latin typeface="Cambria Math" panose="02040503050406030204" pitchFamily="18" charset="0"/>
                            <a:ea typeface="Times New Roman" panose="02020603050405020304" pitchFamily="18" charset="0"/>
                            <a:cs typeface="Arial" panose="020B0604020202020204" pitchFamily="34" charset="0"/>
                          </a:rPr>
                          <m:t>.</m:t>
                        </m:r>
                        <m:r>
                          <a:rPr lang="vi-VN" sz="2200" i="1">
                            <a:latin typeface="Cambria Math" panose="02040503050406030204" pitchFamily="18" charset="0"/>
                            <a:ea typeface="Times New Roman" panose="02020603050405020304" pitchFamily="18" charset="0"/>
                            <a:cs typeface="Arial" panose="020B0604020202020204" pitchFamily="34" charset="0"/>
                          </a:rPr>
                          <m:t>𝑛</m:t>
                        </m:r>
                      </m:num>
                      <m:den>
                        <m:r>
                          <a:rPr lang="vi-VN" sz="2200" i="1">
                            <a:latin typeface="Cambria Math" panose="02040503050406030204" pitchFamily="18" charset="0"/>
                            <a:ea typeface="Times New Roman" panose="02020603050405020304" pitchFamily="18" charset="0"/>
                            <a:cs typeface="Arial" panose="020B0604020202020204" pitchFamily="34" charset="0"/>
                          </a:rPr>
                          <m:t>360</m:t>
                        </m:r>
                      </m:den>
                    </m:f>
                  </m:oMath>
                </a14:m>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856721" y="1578100"/>
                <a:ext cx="7495293" cy="1326773"/>
              </a:xfrm>
              <a:prstGeom prst="rect">
                <a:avLst/>
              </a:prstGeom>
              <a:blipFill>
                <a:blip r:embed="rId4"/>
                <a:stretch>
                  <a:fillRect r="-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B30F65-E4A7-75AC-4334-3AA74C7BF656}"/>
                  </a:ext>
                </a:extLst>
              </p:cNvPr>
              <p:cNvSpPr txBox="1"/>
              <p:nvPr/>
            </p:nvSpPr>
            <p:spPr>
              <a:xfrm>
                <a:off x="262054" y="3213858"/>
                <a:ext cx="8619892" cy="1753429"/>
              </a:xfrm>
              <a:prstGeom prst="rect">
                <a:avLst/>
              </a:prstGeom>
              <a:noFill/>
            </p:spPr>
            <p:txBody>
              <a:bodyPr wrap="square">
                <a:spAutoFit/>
              </a:bodyPr>
              <a:lstStyle/>
              <a:p>
                <a:pPr algn="just">
                  <a:lnSpc>
                    <a:spcPct val="150000"/>
                  </a:lnSpc>
                  <a:spcBef>
                    <a:spcPts val="300"/>
                  </a:spcBef>
                  <a:spcAft>
                    <a:spcPts val="300"/>
                  </a:spcAft>
                </a:pPr>
                <a:r>
                  <a:rPr lang="vi-VN" sz="2000" b="1" i="1" u="sng"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Nhận xét</a:t>
                </a:r>
                <a:r>
                  <a:rPr lang="vi-VN" sz="20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𝑙</m:t>
                    </m:r>
                  </m:oMath>
                </a14:m>
                <a:r>
                  <a:rPr lang="vi-VN"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là độ dài của cung tròn có số đo n</a:t>
                </a:r>
                <a14:m>
                  <m:oMath xmlns:m="http://schemas.openxmlformats.org/officeDocument/2006/math">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trong một hình </a:t>
                </a:r>
                <a:r>
                  <a:rPr lang="vi-VN" sz="20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tròn bán kính </a:t>
                </a:r>
                <a14:m>
                  <m:oMath xmlns:m="http://schemas.openxmlformats.org/officeDocument/2006/math">
                    <m:r>
                      <a:rPr lang="vi-VN" sz="2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𝑅</m:t>
                    </m:r>
                  </m:oMath>
                </a14:m>
                <a:r>
                  <a:rPr lang="vi-VN"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thì diện tích </a:t>
                </a:r>
                <a:r>
                  <a:rPr lang="vi-VN" sz="20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của hình quạt tròn bán kính </a:t>
                </a:r>
                <a14:m>
                  <m:oMath xmlns:m="http://schemas.openxmlformats.org/officeDocument/2006/math">
                    <m:r>
                      <a:rPr lang="vi-VN" sz="2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𝑅</m:t>
                    </m:r>
                    <m:r>
                      <a:rPr lang="vi-VN" sz="2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 </m:t>
                    </m:r>
                  </m:oMath>
                </a14:m>
                <a:r>
                  <a:rPr lang="vi-VN"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cung có số đo n</a:t>
                </a:r>
                <a14:m>
                  <m:oMath xmlns:m="http://schemas.openxmlformats.org/officeDocument/2006/math">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là: </a:t>
                </a:r>
                <a:endParaRPr lang="en-US" sz="20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𝑆</m:t>
                    </m:r>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𝑅</m:t>
                            </m:r>
                          </m:e>
                          <m:sup>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𝑛</m:t>
                        </m:r>
                      </m:num>
                      <m:den>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360</m:t>
                        </m:r>
                      </m:den>
                    </m:f>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𝜋</m:t>
                        </m:r>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𝑅𝑛</m:t>
                        </m:r>
                      </m:num>
                      <m:den>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180</m:t>
                        </m:r>
                      </m:den>
                    </m:f>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𝑅</m:t>
                        </m:r>
                      </m:num>
                      <m:den>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𝑙𝑅</m:t>
                        </m:r>
                      </m:num>
                      <m:den>
                        <m:r>
                          <a:rPr lang="vi-VN" sz="20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DCB30F65-E4A7-75AC-4334-3AA74C7BF656}"/>
                  </a:ext>
                </a:extLst>
              </p:cNvPr>
              <p:cNvSpPr txBox="1">
                <a:spLocks noRot="1" noChangeAspect="1" noMove="1" noResize="1" noEditPoints="1" noAdjustHandles="1" noChangeArrowheads="1" noChangeShapeType="1" noTextEdit="1"/>
              </p:cNvSpPr>
              <p:nvPr/>
            </p:nvSpPr>
            <p:spPr>
              <a:xfrm>
                <a:off x="262054" y="3213858"/>
                <a:ext cx="8619892" cy="1753429"/>
              </a:xfrm>
              <a:prstGeom prst="rect">
                <a:avLst/>
              </a:prstGeom>
              <a:blipFill>
                <a:blip r:embed="rId5"/>
                <a:stretch>
                  <a:fillRect l="-778" r="-707"/>
                </a:stretch>
              </a:blipFill>
            </p:spPr>
            <p:txBody>
              <a:bodyPr/>
              <a:lstStyle/>
              <a:p>
                <a:r>
                  <a:rPr lang="en-US">
                    <a:noFill/>
                  </a:rPr>
                  <a:t> </a:t>
                </a:r>
              </a:p>
            </p:txBody>
          </p:sp>
        </mc:Fallback>
      </mc:AlternateContent>
    </p:spTree>
    <p:extLst>
      <p:ext uri="{BB962C8B-B14F-4D97-AF65-F5344CB8AC3E}">
        <p14:creationId xmlns:p14="http://schemas.microsoft.com/office/powerpoint/2010/main" val="30522644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540799" y="254017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629402" y="44153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dirty="0">
                <a:solidFill>
                  <a:schemeClr val="accent6"/>
                </a:solidFill>
                <a:highlight>
                  <a:schemeClr val="accent1"/>
                </a:highlight>
                <a:latin typeface="+mj-lt"/>
              </a:rPr>
              <a:t>Ví dụ 5:</a:t>
            </a:r>
            <a:endParaRPr sz="2200" dirty="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4226025" y="2789776"/>
                <a:ext cx="4216608" cy="1557349"/>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Diện tích của mỗi hình quạt là: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𝜋</m:t>
                          </m:r>
                          <m:r>
                            <a:rPr lang="pt-BR" sz="2000" i="1">
                              <a:latin typeface="Cambria Math" panose="02040503050406030204" pitchFamily="18" charset="0"/>
                              <a:ea typeface="Calibri" panose="020F0502020204030204" pitchFamily="34" charset="0"/>
                              <a:cs typeface="Arial" panose="020B0604020202020204" pitchFamily="34" charset="0"/>
                            </a:rPr>
                            <m:t> . </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4</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 . 7,5</m:t>
                          </m:r>
                        </m:num>
                        <m:den>
                          <m:r>
                            <a:rPr lang="pt-BR" sz="2000" i="1">
                              <a:latin typeface="Cambria Math" panose="02040503050406030204" pitchFamily="18" charset="0"/>
                              <a:ea typeface="Calibri" panose="020F0502020204030204" pitchFamily="34" charset="0"/>
                              <a:cs typeface="Arial" panose="020B0604020202020204" pitchFamily="34" charset="0"/>
                            </a:rPr>
                            <m:t>360</m:t>
                          </m:r>
                        </m:den>
                      </m:f>
                      <m:r>
                        <a:rPr lang="pt-BR" sz="2000" i="1">
                          <a:latin typeface="Cambria Math" panose="02040503050406030204" pitchFamily="18" charset="0"/>
                          <a:ea typeface="Calibri" panose="020F0502020204030204" pitchFamily="34" charset="0"/>
                          <a:cs typeface="Arial" panose="020B0604020202020204" pitchFamily="34" charset="0"/>
                        </a:rPr>
                        <m:t>≈1</m:t>
                      </m:r>
                      <m:r>
                        <a:rPr lang="en-US" sz="2000" b="0" i="1" smtClean="0">
                          <a:latin typeface="Cambria Math" panose="02040503050406030204" pitchFamily="18" charset="0"/>
                          <a:ea typeface="Calibri" panose="020F0502020204030204" pitchFamily="34" charset="0"/>
                          <a:cs typeface="Arial" panose="020B0604020202020204" pitchFamily="34" charset="0"/>
                        </a:rPr>
                        <m:t>,</m:t>
                      </m:r>
                      <m:r>
                        <a:rPr lang="pt-BR" sz="2000" i="1">
                          <a:latin typeface="Cambria Math" panose="02040503050406030204" pitchFamily="18" charset="0"/>
                          <a:ea typeface="Calibri" panose="020F0502020204030204" pitchFamily="34" charset="0"/>
                          <a:cs typeface="Arial" panose="020B0604020202020204" pitchFamily="34" charset="0"/>
                        </a:rPr>
                        <m:t>05 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𝑑</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𝑚</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26025" y="2789776"/>
                <a:ext cx="4216608" cy="1557349"/>
              </a:xfrm>
              <a:prstGeom prst="rect">
                <a:avLst/>
              </a:prstGeom>
              <a:blipFill>
                <a:blip r:embed="rId2"/>
                <a:stretch>
                  <a:fillRect l="-1445"/>
                </a:stretch>
              </a:blipFill>
            </p:spPr>
            <p:txBody>
              <a:bodyPr/>
              <a:lstStyle/>
              <a:p>
                <a:r>
                  <a:rPr lang="en-US">
                    <a:noFill/>
                  </a:rPr>
                  <a:t> </a:t>
                </a:r>
              </a:p>
            </p:txBody>
          </p:sp>
        </mc:Fallback>
      </mc:AlternateContent>
      <p:grpSp>
        <p:nvGrpSpPr>
          <p:cNvPr id="41" name="Google Shape;2503;p39"/>
          <p:cNvGrpSpPr/>
          <p:nvPr/>
        </p:nvGrpSpPr>
        <p:grpSpPr>
          <a:xfrm>
            <a:off x="203217" y="4524254"/>
            <a:ext cx="761627" cy="527413"/>
            <a:chOff x="1947475" y="1800600"/>
            <a:chExt cx="1222800" cy="698700"/>
          </a:xfrm>
        </p:grpSpPr>
        <p:sp>
          <p:nvSpPr>
            <p:cNvPr id="42"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60"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Picture 2">
            <a:extLst>
              <a:ext uri="{FF2B5EF4-FFF2-40B4-BE49-F238E27FC236}">
                <a16:creationId xmlns:a16="http://schemas.microsoft.com/office/drawing/2014/main" id="{ACF40C78-B89A-54D9-744A-72C6EAEED537}"/>
              </a:ext>
            </a:extLst>
          </p:cNvPr>
          <p:cNvPicPr>
            <a:picLocks noChangeAspect="1"/>
          </p:cNvPicPr>
          <p:nvPr/>
        </p:nvPicPr>
        <p:blipFill>
          <a:blip r:embed="rId3"/>
          <a:srcRect/>
          <a:stretch/>
        </p:blipFill>
        <p:spPr>
          <a:xfrm>
            <a:off x="1684138" y="2571750"/>
            <a:ext cx="1775647" cy="2097351"/>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695500" y="336613"/>
                <a:ext cx="7645612" cy="1881990"/>
              </a:xfrm>
              <a:prstGeom prst="rect">
                <a:avLst/>
              </a:prstGeom>
              <a:noFill/>
            </p:spPr>
            <p:txBody>
              <a:bodyPr wrap="square" rtlCol="0">
                <a:spAutoFit/>
              </a:bodyPr>
              <a:lstStyle/>
              <a:p>
                <a:pPr lvl="0" algn="just" defTabSz="457200">
                  <a:lnSpc>
                    <a:spcPct val="150000"/>
                  </a:lnSpc>
                  <a:buClrTx/>
                  <a:defRPr/>
                </a:pPr>
                <a:r>
                  <a:rPr lang="pt-BR" sz="2000" dirty="0">
                    <a:latin typeface="Arial" panose="020B0604020202020204" pitchFamily="34" charset="0"/>
                    <a:ea typeface="Calibri" panose="020F0502020204030204" pitchFamily="34" charset="0"/>
                  </a:rPr>
                  <a:t>		   Một họa tiết trang trí có dạng hình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4 </m:t>
                    </m:r>
                    <m:r>
                      <a:rPr lang="pt-BR" sz="2000" i="1">
                        <a:latin typeface="Cambria Math" panose="02040503050406030204" pitchFamily="18" charset="0"/>
                        <a:ea typeface="Calibri" panose="020F0502020204030204" pitchFamily="34" charset="0"/>
                        <a:cs typeface="Arial" panose="020B0604020202020204" pitchFamily="34" charset="0"/>
                      </a:rPr>
                      <m:t>𝑑𝑚</m:t>
                    </m:r>
                  </m:oMath>
                </a14:m>
                <a:r>
                  <a:rPr lang="pt-BR" sz="2000" dirty="0">
                    <a:latin typeface="Arial" panose="020B0604020202020204" pitchFamily="34" charset="0"/>
                    <a:ea typeface="Calibri" panose="020F0502020204030204" pitchFamily="34" charset="0"/>
                  </a:rPr>
                  <a:t> được chia thành nhiều hình quạt tròn (Hình 76), mỗi hình quạt tròn có góc ở tâm là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7,5</m:t>
                        </m:r>
                      </m:e>
                      <m:sup>
                        <m:r>
                          <a:rPr lang="pt-BR" sz="20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2000" dirty="0">
                    <a:latin typeface="Arial" panose="020B0604020202020204" pitchFamily="34" charset="0"/>
                    <a:ea typeface="Calibri" panose="020F0502020204030204" pitchFamily="34" charset="0"/>
                  </a:rPr>
                  <a:t>. Diện tích của mỗi hình quạt đó là bao nhiêu decimét vuông (làm tròn kết quả đến hàng phần trăm)?</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95500" y="336613"/>
                <a:ext cx="7645612" cy="1881990"/>
              </a:xfrm>
              <a:prstGeom prst="rect">
                <a:avLst/>
              </a:prstGeom>
              <a:blipFill>
                <a:blip r:embed="rId4"/>
                <a:stretch>
                  <a:fillRect l="-797" r="-877" b="-4854"/>
                </a:stretch>
              </a:blipFill>
            </p:spPr>
            <p:txBody>
              <a:bodyPr/>
              <a:lstStyle/>
              <a:p>
                <a:r>
                  <a:rPr lang="en-US">
                    <a:noFill/>
                  </a:rPr>
                  <a:t> </a:t>
                </a:r>
              </a:p>
            </p:txBody>
          </p:sp>
        </mc:Fallback>
      </mc:AlternateContent>
    </p:spTree>
    <p:extLst>
      <p:ext uri="{BB962C8B-B14F-4D97-AF65-F5344CB8AC3E}">
        <p14:creationId xmlns:p14="http://schemas.microsoft.com/office/powerpoint/2010/main" val="4035445719"/>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P spid="6"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8" name="Google Shape;735;p18"/>
          <p:cNvSpPr txBox="1">
            <a:spLocks noGrp="1"/>
          </p:cNvSpPr>
          <p:nvPr>
            <p:ph type="title"/>
          </p:nvPr>
        </p:nvSpPr>
        <p:spPr>
          <a:xfrm>
            <a:off x="155480" y="25094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accent6"/>
                </a:solidFill>
                <a:highlight>
                  <a:srgbClr val="008080"/>
                </a:highlight>
                <a:latin typeface="+mj-lt"/>
              </a:rPr>
              <a:t>Ví dụ 6:</a:t>
            </a:r>
            <a:endParaRPr sz="2000" dirty="0">
              <a:solidFill>
                <a:schemeClr val="accent6"/>
              </a:solidFill>
              <a:highlight>
                <a:srgbClr val="008080"/>
              </a:highlight>
              <a:latin typeface="+mj-lt"/>
            </a:endParaRPr>
          </a:p>
        </p:txBody>
      </p:sp>
      <mc:AlternateContent xmlns:mc="http://schemas.openxmlformats.org/markup-compatibility/2006" xmlns:a14="http://schemas.microsoft.com/office/drawing/2010/main">
        <mc:Choice Requires="a14">
          <p:sp>
            <p:nvSpPr>
              <p:cNvPr id="29" name="TextBox 28"/>
              <p:cNvSpPr txBox="1"/>
              <p:nvPr/>
            </p:nvSpPr>
            <p:spPr>
              <a:xfrm>
                <a:off x="255523" y="110982"/>
                <a:ext cx="8632953" cy="2889574"/>
              </a:xfrm>
              <a:prstGeom prst="rect">
                <a:avLst/>
              </a:prstGeom>
              <a:noFill/>
            </p:spPr>
            <p:txBody>
              <a:bodyPr wrap="square" rtlCol="0">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	 Hình viên phân là hình giới hạn bởi một cung tròn và dây cung (tương ứng) của đường tròn (minh họa bởi phần màu xanh ở Hình 77).</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Người ta làm một họa tiết trang trí bằng cách ghép hai hình viên phân bằng nhau (Hình 78), mỗi hình viên phân đó có góc ở tâm tương ứng là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pt-BR" sz="20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2000" dirty="0">
                    <a:latin typeface="Arial" panose="020B0604020202020204" pitchFamily="34" charset="0"/>
                    <a:ea typeface="Calibri" panose="020F0502020204030204" pitchFamily="34" charset="0"/>
                    <a:cs typeface="Times New Roman" panose="02020603050405020304" pitchFamily="18" charset="0"/>
                  </a:rPr>
                  <a:t> và bán kính đường tròn tương ứng là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𝑑𝑚</m:t>
                    </m:r>
                  </m:oMath>
                </a14:m>
                <a:r>
                  <a:rPr lang="pt-BR" sz="2000" dirty="0">
                    <a:latin typeface="Arial" panose="020B0604020202020204" pitchFamily="34" charset="0"/>
                    <a:ea typeface="Calibri" panose="020F0502020204030204" pitchFamily="34" charset="0"/>
                    <a:cs typeface="Times New Roman" panose="02020603050405020304" pitchFamily="18" charset="0"/>
                  </a:rPr>
                  <a:t> (Hình 79). Diện tích của họa tiết trang trí đó là bao nhiêu decimét vuông?</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5523" y="110982"/>
                <a:ext cx="8632953" cy="2889574"/>
              </a:xfrm>
              <a:prstGeom prst="rect">
                <a:avLst/>
              </a:prstGeom>
              <a:blipFill>
                <a:blip r:embed="rId2"/>
                <a:stretch>
                  <a:fillRect l="-777" r="-706" b="-274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7F995DD-15F3-16A6-4E53-451D5AFE2230}"/>
              </a:ext>
            </a:extLst>
          </p:cNvPr>
          <p:cNvPicPr>
            <a:picLocks noChangeAspect="1"/>
          </p:cNvPicPr>
          <p:nvPr/>
        </p:nvPicPr>
        <p:blipFill>
          <a:blip r:embed="rId3"/>
          <a:srcRect/>
          <a:stretch/>
        </p:blipFill>
        <p:spPr>
          <a:xfrm>
            <a:off x="2503063" y="3000556"/>
            <a:ext cx="4338596" cy="1948619"/>
          </a:xfrm>
          <a:prstGeom prst="rect">
            <a:avLst/>
          </a:prstGeom>
        </p:spPr>
      </p:pic>
      <p:pic>
        <p:nvPicPr>
          <p:cNvPr id="2" name="Picture 14">
            <a:extLst>
              <a:ext uri="{FF2B5EF4-FFF2-40B4-BE49-F238E27FC236}">
                <a16:creationId xmlns:a16="http://schemas.microsoft.com/office/drawing/2014/main" id="{D41432E6-151C-D742-7C56-6ED5060CB3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480" y="4186462"/>
            <a:ext cx="692656" cy="957038"/>
          </a:xfrm>
          <a:prstGeom prst="rect">
            <a:avLst/>
          </a:prstGeom>
        </p:spPr>
      </p:pic>
    </p:spTree>
    <p:extLst>
      <p:ext uri="{BB962C8B-B14F-4D97-AF65-F5344CB8AC3E}">
        <p14:creationId xmlns:p14="http://schemas.microsoft.com/office/powerpoint/2010/main" val="264256453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31" name="Rectangle 30"/>
          <p:cNvSpPr/>
          <p:nvPr/>
        </p:nvSpPr>
        <p:spPr>
          <a:xfrm>
            <a:off x="233207" y="29034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 name="Rectangle 5"/>
              <p:cNvSpPr/>
              <p:nvPr/>
            </p:nvSpPr>
            <p:spPr>
              <a:xfrm>
                <a:off x="346328" y="775968"/>
                <a:ext cx="8642192" cy="3889013"/>
              </a:xfrm>
              <a:prstGeom prst="rect">
                <a:avLst/>
              </a:prstGeom>
            </p:spPr>
            <p:txBody>
              <a:bodyPr wrap="square">
                <a:spAutoFit/>
              </a:bodyPr>
              <a:lstStyle/>
              <a:p>
                <a:pPr algn="just">
                  <a:lnSpc>
                    <a:spcPct val="150000"/>
                  </a:lnSpc>
                  <a:spcBef>
                    <a:spcPts val="300"/>
                  </a:spcBef>
                  <a:spcAft>
                    <a:spcPts val="300"/>
                  </a:spcAft>
                </a:pPr>
                <a:r>
                  <a:rPr lang="en-US" sz="1800" dirty="0">
                    <a:latin typeface="Arial" panose="020B0604020202020204" pitchFamily="34" charset="0"/>
                    <a:ea typeface="Calibri" panose="020F0502020204030204" pitchFamily="34" charset="0"/>
                    <a:cs typeface="Times New Roman" panose="02020603050405020304" pitchFamily="18" charset="0"/>
                  </a:rPr>
                  <a:t>Trong </a:t>
                </a:r>
                <a:r>
                  <a:rPr lang="en-US" sz="1800" dirty="0" err="1">
                    <a:latin typeface="Arial" panose="020B0604020202020204" pitchFamily="34" charset="0"/>
                    <a:ea typeface="Calibri" panose="020F0502020204030204" pitchFamily="34" charset="0"/>
                    <a:cs typeface="Times New Roman" panose="02020603050405020304" pitchFamily="18" charset="0"/>
                  </a:rPr>
                  <a:t>Hình</a:t>
                </a:r>
                <a:r>
                  <a:rPr lang="en-US" sz="1800" dirty="0">
                    <a:latin typeface="Arial" panose="020B0604020202020204" pitchFamily="34" charset="0"/>
                    <a:ea typeface="Calibri" panose="020F0502020204030204" pitchFamily="34" charset="0"/>
                    <a:cs typeface="Times New Roman" panose="02020603050405020304" pitchFamily="18" charset="0"/>
                  </a:rPr>
                  <a:t> 79, ta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pt-BR" sz="1800" dirty="0">
                    <a:latin typeface="Arial" panose="020B0604020202020204" pitchFamily="34" charset="0"/>
                    <a:ea typeface="Calibri" panose="020F0502020204030204" pitchFamily="34" charset="0"/>
                    <a:cs typeface="Times New Roman" panose="02020603050405020304" pitchFamily="18" charset="0"/>
                  </a:rPr>
                  <a:t>Diện tích của tam giác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𝑂𝐴𝐵</m:t>
                    </m:r>
                  </m:oMath>
                </a14:m>
                <a:r>
                  <a:rPr lang="pt-BR" sz="1800" dirty="0">
                    <a:latin typeface="Arial" panose="020B0604020202020204" pitchFamily="34" charset="0"/>
                    <a:ea typeface="Calibri" panose="020F0502020204030204" pitchFamily="34" charset="0"/>
                    <a:cs typeface="Times New Roman" panose="02020603050405020304" pitchFamily="18" charset="0"/>
                  </a:rPr>
                  <a:t> là:</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Bef>
                    <a:spcPts val="300"/>
                  </a:spcBef>
                  <a:spcAft>
                    <a:spcPts val="300"/>
                  </a:spcAft>
                </a:pPr>
                <a14:m>
                  <m:oMath xmlns:m="http://schemas.openxmlformats.org/officeDocument/2006/math">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pt-BR" sz="1800" i="1">
                            <a:latin typeface="Cambria Math" panose="02040503050406030204" pitchFamily="18" charset="0"/>
                            <a:ea typeface="Calibri" panose="020F0502020204030204" pitchFamily="34" charset="0"/>
                            <a:cs typeface="Arial" panose="020B0604020202020204" pitchFamily="34" charset="0"/>
                          </a:rPr>
                          <m:t>𝑆</m:t>
                        </m:r>
                      </m:e>
                      <m:sub>
                        <m:r>
                          <a:rPr lang="pt-BR" sz="1800" i="1">
                            <a:latin typeface="Cambria Math" panose="02040503050406030204" pitchFamily="18" charset="0"/>
                            <a:ea typeface="Calibri" panose="020F0502020204030204" pitchFamily="34" charset="0"/>
                            <a:cs typeface="Arial" panose="020B0604020202020204" pitchFamily="34" charset="0"/>
                          </a:rPr>
                          <m:t>1</m:t>
                        </m:r>
                      </m:sub>
                    </m:sSub>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r>
                      <a:rPr lang="pt-BR" sz="1800" i="1">
                        <a:latin typeface="Cambria Math" panose="02040503050406030204" pitchFamily="18" charset="0"/>
                        <a:ea typeface="Calibri" panose="020F0502020204030204" pitchFamily="34" charset="0"/>
                        <a:cs typeface="Arial" panose="020B0604020202020204" pitchFamily="34" charset="0"/>
                      </a:rPr>
                      <m:t>𝑂𝐴</m:t>
                    </m:r>
                    <m:r>
                      <a:rPr lang="pt-BR" sz="1800" i="1">
                        <a:latin typeface="Cambria Math" panose="02040503050406030204" pitchFamily="18" charset="0"/>
                        <a:ea typeface="Calibri" panose="020F0502020204030204" pitchFamily="34" charset="0"/>
                        <a:cs typeface="Arial" panose="020B0604020202020204" pitchFamily="34" charset="0"/>
                      </a:rPr>
                      <m:t> . </m:t>
                    </m:r>
                    <m:r>
                      <a:rPr lang="pt-BR" sz="1800" i="1">
                        <a:latin typeface="Cambria Math" panose="02040503050406030204" pitchFamily="18" charset="0"/>
                        <a:ea typeface="Calibri" panose="020F0502020204030204" pitchFamily="34" charset="0"/>
                        <a:cs typeface="Arial" panose="020B0604020202020204" pitchFamily="34" charset="0"/>
                      </a:rPr>
                      <m:t>𝑂𝐵</m:t>
                    </m:r>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r>
                      <a:rPr lang="pt-BR" sz="1800" i="1">
                        <a:latin typeface="Cambria Math" panose="02040503050406030204" pitchFamily="18" charset="0"/>
                        <a:ea typeface="Calibri" panose="020F0502020204030204" pitchFamily="34" charset="0"/>
                        <a:cs typeface="Arial" panose="020B0604020202020204" pitchFamily="34" charset="0"/>
                      </a:rPr>
                      <m:t> . 2 . 2=2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i="1">
                            <a:latin typeface="Cambria Math" panose="02040503050406030204" pitchFamily="18" charset="0"/>
                            <a:ea typeface="Calibri" panose="020F0502020204030204" pitchFamily="34" charset="0"/>
                            <a:cs typeface="Arial" panose="020B0604020202020204" pitchFamily="34" charset="0"/>
                          </a:rPr>
                          <m:t>𝑑</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𝑚</m:t>
                            </m:r>
                          </m:e>
                          <m:sup>
                            <m:r>
                              <a:rPr lang="pt-BR" sz="18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50000"/>
                  </a:lnSpc>
                  <a:spcBef>
                    <a:spcPts val="300"/>
                  </a:spcBef>
                  <a:spcAft>
                    <a:spcPts val="300"/>
                  </a:spcAft>
                  <a:buFont typeface="Symbol" panose="05050102010706020507" pitchFamily="18" charset="2"/>
                  <a:buChar char=""/>
                </a:pPr>
                <a:r>
                  <a:rPr lang="pt-BR" sz="1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𝑠</m:t>
                    </m:r>
                    <m:r>
                      <a:rPr lang="pt-BR" sz="1800" i="1">
                        <a:latin typeface="Cambria Math" panose="02040503050406030204" pitchFamily="18" charset="0"/>
                        <a:ea typeface="Calibri" panose="020F0502020204030204" pitchFamily="34" charset="0"/>
                        <a:cs typeface="Arial" panose="020B0604020202020204" pitchFamily="34" charset="0"/>
                      </a:rPr>
                      <m:t>đ</m:t>
                    </m:r>
                    <m:groupChr>
                      <m:groupChrPr>
                        <m:chr m:val="⏜"/>
                        <m:pos m:val="top"/>
                        <m:vertJc m:val="bot"/>
                        <m:ctrlPr>
                          <a:rPr lang="en-US" sz="1800" i="1" kern="100">
                            <a:latin typeface="Cambria Math" panose="02040503050406030204" pitchFamily="18" charset="0"/>
                            <a:ea typeface="Times New Roman" panose="02020603050405020304" pitchFamily="18" charset="0"/>
                            <a:cs typeface="Times New Roman" panose="02020603050405020304" pitchFamily="18" charset="0"/>
                          </a:rPr>
                        </m:ctrlPr>
                      </m:groupChrPr>
                      <m:e>
                        <m:r>
                          <a:rPr lang="vi-VN" sz="1800" i="1" kern="100">
                            <a:latin typeface="Cambria Math" panose="02040503050406030204" pitchFamily="18" charset="0"/>
                            <a:ea typeface="Times New Roman" panose="02020603050405020304" pitchFamily="18" charset="0"/>
                            <a:cs typeface="Times New Roman" panose="02020603050405020304" pitchFamily="18" charset="0"/>
                          </a:rPr>
                          <m:t>𝐴</m:t>
                        </m:r>
                        <m:r>
                          <a:rPr lang="en-US" sz="1800" i="1" kern="100">
                            <a:latin typeface="Cambria Math" panose="02040503050406030204" pitchFamily="18" charset="0"/>
                            <a:ea typeface="Times New Roman" panose="02020603050405020304" pitchFamily="18" charset="0"/>
                            <a:cs typeface="Times New Roman" panose="02020603050405020304" pitchFamily="18" charset="0"/>
                          </a:rPr>
                          <m:t>𝐵</m:t>
                        </m:r>
                      </m:e>
                    </m:groupChr>
                    <m:r>
                      <a:rPr lang="vi-VN" sz="1800" i="1" kern="1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pt-BR" sz="1800" i="1" kern="100">
                            <a:latin typeface="Cambria Math" panose="02040503050406030204" pitchFamily="18" charset="0"/>
                            <a:ea typeface="Times New Roman" panose="02020603050405020304" pitchFamily="18" charset="0"/>
                            <a:cs typeface="Times New Roman" panose="02020603050405020304" pitchFamily="18" charset="0"/>
                          </a:rPr>
                          <m:t>90</m:t>
                        </m:r>
                      </m:e>
                      <m:sup>
                        <m:r>
                          <a:rPr lang="en-US" sz="1800" i="1" kern="100">
                            <a:latin typeface="Cambria Math" panose="02040503050406030204" pitchFamily="18" charset="0"/>
                            <a:ea typeface="Times New Roman" panose="02020603050405020304" pitchFamily="18" charset="0"/>
                            <a:cs typeface="Times New Roman" panose="02020603050405020304" pitchFamily="18" charset="0"/>
                          </a:rPr>
                          <m:t>𝑜</m:t>
                        </m:r>
                      </m:sup>
                    </m:sSup>
                  </m:oMath>
                </a14:m>
                <a:r>
                  <a:rPr lang="pt-BR" sz="1800" kern="100" dirty="0">
                    <a:latin typeface="Arial" panose="020B0604020202020204" pitchFamily="34" charset="0"/>
                    <a:ea typeface="Calibri" panose="020F0502020204030204" pitchFamily="34" charset="0"/>
                    <a:cs typeface="Times New Roman" panose="02020603050405020304" pitchFamily="18" charset="0"/>
                  </a:rPr>
                  <a:t> nên diện tích hình quạt tròn </a:t>
                </a:r>
                <a14:m>
                  <m:oMath xmlns:m="http://schemas.openxmlformats.org/officeDocument/2006/math">
                    <m:r>
                      <a:rPr lang="pt-BR" sz="1800" i="1" kern="100">
                        <a:latin typeface="Cambria Math" panose="02040503050406030204" pitchFamily="18" charset="0"/>
                        <a:ea typeface="Calibri" panose="020F0502020204030204" pitchFamily="34" charset="0"/>
                        <a:cs typeface="Arial" panose="020B0604020202020204" pitchFamily="34" charset="0"/>
                      </a:rPr>
                      <m:t>𝐴𝑂𝐵</m:t>
                    </m:r>
                  </m:oMath>
                </a14:m>
                <a:r>
                  <a:rPr lang="pt-BR" sz="1800" kern="100" dirty="0">
                    <a:latin typeface="Arial" panose="020B0604020202020204" pitchFamily="34" charset="0"/>
                    <a:ea typeface="Calibri" panose="020F0502020204030204" pitchFamily="34" charset="0"/>
                    <a:cs typeface="Times New Roman" panose="02020603050405020304" pitchFamily="18" charset="0"/>
                  </a:rPr>
                  <a:t> tương ứng là:</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50000"/>
                  </a:lnSpc>
                  <a:spcBef>
                    <a:spcPts val="300"/>
                  </a:spcBef>
                  <a:spcAft>
                    <a:spcPts val="300"/>
                  </a:spcAft>
                </a:pPr>
                <a14:m>
                  <m:oMath xmlns:m="http://schemas.openxmlformats.org/officeDocument/2006/math">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pt-BR" sz="1800" i="1">
                            <a:latin typeface="Cambria Math" panose="02040503050406030204" pitchFamily="18" charset="0"/>
                            <a:ea typeface="Calibri" panose="020F0502020204030204" pitchFamily="34" charset="0"/>
                            <a:cs typeface="Arial" panose="020B0604020202020204" pitchFamily="34" charset="0"/>
                          </a:rPr>
                          <m:t>𝑆</m:t>
                        </m:r>
                      </m:e>
                      <m:sub>
                        <m:r>
                          <a:rPr lang="pt-BR" sz="1800" i="1">
                            <a:latin typeface="Cambria Math" panose="02040503050406030204" pitchFamily="18" charset="0"/>
                            <a:ea typeface="Calibri" panose="020F0502020204030204" pitchFamily="34" charset="0"/>
                            <a:cs typeface="Arial" panose="020B0604020202020204" pitchFamily="34" charset="0"/>
                          </a:rPr>
                          <m:t>2</m:t>
                        </m:r>
                      </m:sub>
                    </m:sSub>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𝜋</m:t>
                        </m:r>
                        <m:r>
                          <a:rPr lang="pt-BR" sz="1800" i="1">
                            <a:latin typeface="Cambria Math" panose="02040503050406030204" pitchFamily="18" charset="0"/>
                            <a:ea typeface="Calibri" panose="020F0502020204030204" pitchFamily="34" charset="0"/>
                            <a:cs typeface="Arial" panose="020B0604020202020204" pitchFamily="34" charset="0"/>
                          </a:rPr>
                          <m:t> . </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2</m:t>
                            </m:r>
                          </m:e>
                          <m:sup>
                            <m:r>
                              <a:rPr lang="pt-BR" sz="1800" i="1">
                                <a:latin typeface="Cambria Math" panose="02040503050406030204" pitchFamily="18" charset="0"/>
                                <a:ea typeface="Calibri" panose="020F0502020204030204" pitchFamily="34" charset="0"/>
                                <a:cs typeface="Arial" panose="020B0604020202020204" pitchFamily="34" charset="0"/>
                              </a:rPr>
                              <m:t>2</m:t>
                            </m:r>
                          </m:sup>
                        </m:sSup>
                        <m:r>
                          <a:rPr lang="pt-BR" sz="1800" i="1">
                            <a:latin typeface="Cambria Math" panose="02040503050406030204" pitchFamily="18" charset="0"/>
                            <a:ea typeface="Calibri" panose="020F0502020204030204" pitchFamily="34" charset="0"/>
                            <a:cs typeface="Arial" panose="020B0604020202020204" pitchFamily="34" charset="0"/>
                          </a:rPr>
                          <m:t> . 90</m:t>
                        </m:r>
                      </m:num>
                      <m:den>
                        <m:r>
                          <a:rPr lang="pt-BR" sz="1800" i="1">
                            <a:latin typeface="Cambria Math" panose="02040503050406030204" pitchFamily="18" charset="0"/>
                            <a:ea typeface="Calibri" panose="020F0502020204030204" pitchFamily="34" charset="0"/>
                            <a:cs typeface="Arial" panose="020B0604020202020204" pitchFamily="34" charset="0"/>
                          </a:rPr>
                          <m:t>360</m:t>
                        </m:r>
                      </m:den>
                    </m:f>
                    <m:r>
                      <a:rPr lang="pt-BR" sz="1800" i="1">
                        <a:latin typeface="Cambria Math" panose="02040503050406030204" pitchFamily="18" charset="0"/>
                        <a:ea typeface="Calibri" panose="020F0502020204030204" pitchFamily="34" charset="0"/>
                        <a:cs typeface="Arial" panose="020B0604020202020204" pitchFamily="34" charset="0"/>
                      </a:rPr>
                      <m:t>=</m:t>
                    </m:r>
                    <m:r>
                      <a:rPr lang="pt-BR" sz="1800" i="1">
                        <a:latin typeface="Cambria Math" panose="02040503050406030204" pitchFamily="18" charset="0"/>
                        <a:ea typeface="Calibri" panose="020F0502020204030204" pitchFamily="34" charset="0"/>
                        <a:cs typeface="Arial" panose="020B0604020202020204" pitchFamily="34" charset="0"/>
                      </a:rPr>
                      <m:t>𝜋</m:t>
                    </m:r>
                    <m:r>
                      <a:rPr lang="pt-BR" sz="1800" i="1">
                        <a:latin typeface="Cambria Math" panose="02040503050406030204" pitchFamily="18" charset="0"/>
                        <a:ea typeface="Calibri" panose="020F0502020204030204" pitchFamily="34" charset="0"/>
                        <a:cs typeface="Arial" panose="020B0604020202020204" pitchFamily="34" charset="0"/>
                      </a:rPr>
                      <m:t>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i="1">
                            <a:latin typeface="Cambria Math" panose="02040503050406030204" pitchFamily="18" charset="0"/>
                            <a:ea typeface="Calibri" panose="020F0502020204030204" pitchFamily="34" charset="0"/>
                            <a:cs typeface="Arial" panose="020B0604020202020204" pitchFamily="34" charset="0"/>
                          </a:rPr>
                          <m:t>𝑑</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𝑚</m:t>
                            </m:r>
                          </m:e>
                          <m:sup>
                            <m:r>
                              <a:rPr lang="pt-BR" sz="18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Suy ra diện tích hình viên phân là: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pt-BR" sz="1800" i="1">
                            <a:latin typeface="Cambria Math" panose="02040503050406030204" pitchFamily="18" charset="0"/>
                            <a:ea typeface="Calibri" panose="020F0502020204030204" pitchFamily="34" charset="0"/>
                            <a:cs typeface="Arial" panose="020B0604020202020204" pitchFamily="34" charset="0"/>
                          </a:rPr>
                          <m:t>𝑆</m:t>
                        </m:r>
                      </m:e>
                      <m:sub>
                        <m:r>
                          <a:rPr lang="pt-BR" sz="1800" i="1">
                            <a:latin typeface="Cambria Math" panose="02040503050406030204" pitchFamily="18" charset="0"/>
                            <a:ea typeface="Calibri" panose="020F0502020204030204" pitchFamily="34" charset="0"/>
                            <a:cs typeface="Arial" panose="020B0604020202020204" pitchFamily="34" charset="0"/>
                          </a:rPr>
                          <m:t>3</m:t>
                        </m:r>
                      </m:sub>
                    </m:sSub>
                    <m:r>
                      <a:rPr lang="pt-BR" sz="1800" i="1">
                        <a:latin typeface="Cambria Math" panose="02040503050406030204" pitchFamily="18" charset="0"/>
                        <a:ea typeface="Calibri" panose="020F0502020204030204" pitchFamily="34" charset="0"/>
                        <a:cs typeface="Arial" panose="020B0604020202020204" pitchFamily="34" charset="0"/>
                      </a:rPr>
                      <m:t>=</m:t>
                    </m:r>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pt-BR" sz="1800" i="1">
                            <a:latin typeface="Cambria Math" panose="02040503050406030204" pitchFamily="18" charset="0"/>
                            <a:ea typeface="Calibri" panose="020F0502020204030204" pitchFamily="34" charset="0"/>
                            <a:cs typeface="Arial" panose="020B0604020202020204" pitchFamily="34" charset="0"/>
                          </a:rPr>
                          <m:t>𝑆</m:t>
                        </m:r>
                      </m:e>
                      <m:sub>
                        <m:r>
                          <a:rPr lang="pt-BR" sz="1800" i="1">
                            <a:latin typeface="Cambria Math" panose="02040503050406030204" pitchFamily="18" charset="0"/>
                            <a:ea typeface="Calibri" panose="020F0502020204030204" pitchFamily="34" charset="0"/>
                            <a:cs typeface="Arial" panose="020B0604020202020204" pitchFamily="34" charset="0"/>
                          </a:rPr>
                          <m:t>2</m:t>
                        </m:r>
                      </m:sub>
                    </m:sSub>
                    <m:r>
                      <a:rPr lang="pt-BR" sz="1800" i="1">
                        <a:latin typeface="Cambria Math" panose="02040503050406030204" pitchFamily="18" charset="0"/>
                        <a:ea typeface="Calibri" panose="020F0502020204030204" pitchFamily="34" charset="0"/>
                        <a:cs typeface="Arial" panose="020B0604020202020204" pitchFamily="34" charset="0"/>
                      </a:rPr>
                      <m:t>−</m:t>
                    </m:r>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pt-BR" sz="1800" i="1">
                            <a:latin typeface="Cambria Math" panose="02040503050406030204" pitchFamily="18" charset="0"/>
                            <a:ea typeface="Calibri" panose="020F0502020204030204" pitchFamily="34" charset="0"/>
                            <a:cs typeface="Arial" panose="020B0604020202020204" pitchFamily="34" charset="0"/>
                          </a:rPr>
                          <m:t>𝑆</m:t>
                        </m:r>
                      </m:e>
                      <m:sub>
                        <m:r>
                          <a:rPr lang="pt-BR" sz="1800" i="1">
                            <a:latin typeface="Cambria Math" panose="02040503050406030204" pitchFamily="18" charset="0"/>
                            <a:ea typeface="Calibri" panose="020F0502020204030204" pitchFamily="34" charset="0"/>
                            <a:cs typeface="Arial" panose="020B0604020202020204" pitchFamily="34" charset="0"/>
                          </a:rPr>
                          <m:t>1</m:t>
                        </m:r>
                      </m:sub>
                    </m:sSub>
                    <m:r>
                      <a:rPr lang="pt-BR" sz="1800" i="1">
                        <a:latin typeface="Cambria Math" panose="02040503050406030204" pitchFamily="18" charset="0"/>
                        <a:ea typeface="Calibri" panose="020F0502020204030204" pitchFamily="34" charset="0"/>
                        <a:cs typeface="Arial" panose="020B0604020202020204" pitchFamily="34" charset="0"/>
                      </a:rPr>
                      <m:t>=</m:t>
                    </m:r>
                    <m:r>
                      <a:rPr lang="pt-BR" sz="1800" i="1">
                        <a:latin typeface="Cambria Math" panose="02040503050406030204" pitchFamily="18" charset="0"/>
                        <a:ea typeface="Calibri" panose="020F0502020204030204" pitchFamily="34" charset="0"/>
                        <a:cs typeface="Arial" panose="020B0604020202020204" pitchFamily="34" charset="0"/>
                      </a:rPr>
                      <m:t>𝜋</m:t>
                    </m:r>
                    <m:r>
                      <a:rPr lang="pt-BR" sz="1800" i="1">
                        <a:latin typeface="Cambria Math" panose="02040503050406030204" pitchFamily="18" charset="0"/>
                        <a:ea typeface="Calibri" panose="020F0502020204030204" pitchFamily="34" charset="0"/>
                        <a:cs typeface="Arial" panose="020B0604020202020204" pitchFamily="34" charset="0"/>
                      </a:rPr>
                      <m:t>−2 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i="1">
                            <a:latin typeface="Cambria Math" panose="02040503050406030204" pitchFamily="18" charset="0"/>
                            <a:ea typeface="Calibri" panose="020F0502020204030204" pitchFamily="34" charset="0"/>
                            <a:cs typeface="Arial" panose="020B0604020202020204" pitchFamily="34" charset="0"/>
                          </a:rPr>
                          <m:t>𝑑</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𝑚</m:t>
                            </m:r>
                          </m:e>
                          <m:sup>
                            <m:r>
                              <a:rPr lang="pt-BR" sz="1800" i="1">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         Vậy diện tích của họa tiết trang trí đó là: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𝑆</m:t>
                    </m:r>
                    <m:r>
                      <a:rPr lang="pt-BR" sz="1800" i="1">
                        <a:latin typeface="Cambria Math" panose="02040503050406030204" pitchFamily="18" charset="0"/>
                        <a:ea typeface="Calibri" panose="020F0502020204030204" pitchFamily="34" charset="0"/>
                        <a:cs typeface="Arial" panose="020B0604020202020204" pitchFamily="34" charset="0"/>
                      </a:rPr>
                      <m:t>=2</m:t>
                    </m:r>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pt-BR" sz="1800" i="1">
                            <a:latin typeface="Cambria Math" panose="02040503050406030204" pitchFamily="18" charset="0"/>
                            <a:ea typeface="Calibri" panose="020F0502020204030204" pitchFamily="34" charset="0"/>
                            <a:cs typeface="Arial" panose="020B0604020202020204" pitchFamily="34" charset="0"/>
                          </a:rPr>
                          <m:t>𝑆</m:t>
                        </m:r>
                      </m:e>
                      <m:sub>
                        <m:r>
                          <a:rPr lang="pt-BR" sz="1800" i="1">
                            <a:latin typeface="Cambria Math" panose="02040503050406030204" pitchFamily="18" charset="0"/>
                            <a:ea typeface="Calibri" panose="020F0502020204030204" pitchFamily="34" charset="0"/>
                            <a:cs typeface="Arial" panose="020B0604020202020204" pitchFamily="34" charset="0"/>
                          </a:rPr>
                          <m:t>3</m:t>
                        </m:r>
                      </m:sub>
                    </m:sSub>
                    <m:r>
                      <a:rPr lang="pt-BR" sz="1800" i="1">
                        <a:latin typeface="Cambria Math" panose="02040503050406030204" pitchFamily="18" charset="0"/>
                        <a:ea typeface="Calibri" panose="020F0502020204030204" pitchFamily="34" charset="0"/>
                        <a:cs typeface="Arial" panose="020B0604020202020204" pitchFamily="34" charset="0"/>
                      </a:rPr>
                      <m:t>=2</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i="1">
                            <a:latin typeface="Cambria Math" panose="02040503050406030204" pitchFamily="18" charset="0"/>
                            <a:ea typeface="Calibri" panose="020F0502020204030204" pitchFamily="34" charset="0"/>
                            <a:cs typeface="Arial" panose="020B0604020202020204" pitchFamily="34" charset="0"/>
                          </a:rPr>
                          <m:t>𝜋</m:t>
                        </m:r>
                        <m:r>
                          <a:rPr lang="pt-BR" sz="1800" i="1">
                            <a:latin typeface="Cambria Math" panose="02040503050406030204" pitchFamily="18" charset="0"/>
                            <a:ea typeface="Calibri" panose="020F0502020204030204" pitchFamily="34" charset="0"/>
                            <a:cs typeface="Arial" panose="020B0604020202020204" pitchFamily="34" charset="0"/>
                          </a:rPr>
                          <m:t>−2</m:t>
                        </m:r>
                      </m:e>
                    </m:d>
                    <m:r>
                      <a:rPr lang="pt-BR" sz="1800" i="1">
                        <a:latin typeface="Cambria Math" panose="02040503050406030204" pitchFamily="18" charset="0"/>
                        <a:ea typeface="Calibri" panose="020F0502020204030204" pitchFamily="34" charset="0"/>
                        <a:cs typeface="Arial" panose="020B0604020202020204" pitchFamily="34" charset="0"/>
                      </a:rPr>
                      <m:t>≈2,28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i="1">
                            <a:latin typeface="Cambria Math" panose="02040503050406030204" pitchFamily="18" charset="0"/>
                            <a:ea typeface="Calibri" panose="020F0502020204030204" pitchFamily="34" charset="0"/>
                            <a:cs typeface="Arial" panose="020B0604020202020204" pitchFamily="34" charset="0"/>
                          </a:rPr>
                          <m:t>𝑑</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𝑚</m:t>
                            </m:r>
                          </m:e>
                          <m:sup>
                            <m:r>
                              <a:rPr lang="pt-BR" sz="1800" i="1">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6328" y="775968"/>
                <a:ext cx="8642192" cy="3889013"/>
              </a:xfrm>
              <a:prstGeom prst="rect">
                <a:avLst/>
              </a:prstGeom>
              <a:blipFill>
                <a:blip r:embed="rId2"/>
                <a:stretch>
                  <a:fillRect l="-635" b="-1411"/>
                </a:stretch>
              </a:blipFill>
            </p:spPr>
            <p:txBody>
              <a:bodyPr/>
              <a:lstStyle/>
              <a:p>
                <a:r>
                  <a:rPr lang="en-US">
                    <a:noFill/>
                  </a:rPr>
                  <a:t> </a:t>
                </a:r>
              </a:p>
            </p:txBody>
          </p:sp>
        </mc:Fallback>
      </mc:AlternateContent>
      <p:pic>
        <p:nvPicPr>
          <p:cNvPr id="5" name="Picture 14">
            <a:extLst>
              <a:ext uri="{FF2B5EF4-FFF2-40B4-BE49-F238E27FC236}">
                <a16:creationId xmlns:a16="http://schemas.microsoft.com/office/drawing/2014/main" id="{623B77C2-4AA7-DCD6-482A-96D7BAF8A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480" y="4186462"/>
            <a:ext cx="692656" cy="957038"/>
          </a:xfrm>
          <a:prstGeom prst="rect">
            <a:avLst/>
          </a:prstGeom>
        </p:spPr>
      </p:pic>
      <p:pic>
        <p:nvPicPr>
          <p:cNvPr id="7" name="Picture 6">
            <a:extLst>
              <a:ext uri="{FF2B5EF4-FFF2-40B4-BE49-F238E27FC236}">
                <a16:creationId xmlns:a16="http://schemas.microsoft.com/office/drawing/2014/main" id="{A627AF0B-E033-D450-450B-F7F9D5134096}"/>
              </a:ext>
            </a:extLst>
          </p:cNvPr>
          <p:cNvPicPr>
            <a:picLocks noChangeAspect="1"/>
          </p:cNvPicPr>
          <p:nvPr/>
        </p:nvPicPr>
        <p:blipFill>
          <a:blip r:embed="rId5"/>
          <a:srcRect/>
          <a:stretch/>
        </p:blipFill>
        <p:spPr>
          <a:xfrm>
            <a:off x="4572000" y="383648"/>
            <a:ext cx="4042703" cy="1815723"/>
          </a:xfrm>
          <a:prstGeom prst="rect">
            <a:avLst/>
          </a:prstGeom>
        </p:spPr>
      </p:pic>
    </p:spTree>
    <p:extLst>
      <p:ext uri="{BB962C8B-B14F-4D97-AF65-F5344CB8AC3E}">
        <p14:creationId xmlns:p14="http://schemas.microsoft.com/office/powerpoint/2010/main" val="365485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9" name="TextBox 28"/>
              <p:cNvSpPr txBox="1"/>
              <p:nvPr/>
            </p:nvSpPr>
            <p:spPr>
              <a:xfrm>
                <a:off x="1063054" y="662129"/>
                <a:ext cx="7014301" cy="2043188"/>
              </a:xfrm>
              <a:prstGeom prst="rect">
                <a:avLst/>
              </a:prstGeom>
              <a:noFill/>
            </p:spPr>
            <p:txBody>
              <a:bodyPr wrap="square" rtlCol="0">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Hình quạt tô màu đỏ ở Hình 65 có bán kính bằng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𝑑𝑚</m:t>
                    </m:r>
                  </m:oMath>
                </a14:m>
                <a:r>
                  <a:rPr lang="pt-BR" sz="2000" dirty="0">
                    <a:latin typeface="Arial" panose="020B0604020202020204" pitchFamily="34" charset="0"/>
                    <a:ea typeface="Calibri" panose="020F0502020204030204" pitchFamily="34" charset="0"/>
                    <a:cs typeface="Times New Roman" panose="02020603050405020304" pitchFamily="18" charset="0"/>
                  </a:rPr>
                  <a:t> và góc ở tâm bằng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150</m:t>
                        </m:r>
                      </m:e>
                      <m:sup>
                        <m:r>
                          <a:rPr lang="pt-BR" sz="20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Tính diện tích hình quạt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Tính chiều dài cung tương ứng với hình quạt tròn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63054" y="662129"/>
                <a:ext cx="7014301" cy="2043188"/>
              </a:xfrm>
              <a:prstGeom prst="rect">
                <a:avLst/>
              </a:prstGeom>
              <a:blipFill>
                <a:blip r:embed="rId2"/>
                <a:stretch>
                  <a:fillRect l="-869" r="-956" b="-4179"/>
                </a:stretch>
              </a:blipFill>
            </p:spPr>
            <p:txBody>
              <a:bodyPr/>
              <a:lstStyle/>
              <a:p>
                <a:r>
                  <a:rPr lang="en-US">
                    <a:noFill/>
                  </a:rPr>
                  <a:t> </a:t>
                </a:r>
              </a:p>
            </p:txBody>
          </p:sp>
        </mc:Fallback>
      </mc:AlternateContent>
      <p:sp>
        <p:nvSpPr>
          <p:cNvPr id="16" name="TextBox 15"/>
          <p:cNvSpPr txBox="1"/>
          <p:nvPr/>
        </p:nvSpPr>
        <p:spPr>
          <a:xfrm>
            <a:off x="3480584" y="185075"/>
            <a:ext cx="217923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solidFill>
                  <a:srgbClr val="37A780"/>
                </a:solidFill>
                <a:effectLst/>
                <a:uLnTx/>
                <a:uFillTx/>
                <a:latin typeface="Arial"/>
                <a:cs typeface="Arial"/>
                <a:sym typeface="Arial"/>
              </a:rPr>
              <a:t>Luyện</a:t>
            </a:r>
            <a:r>
              <a:rPr kumimoji="0" lang="en-US" sz="2500" b="1" i="0" u="none" strike="noStrike" kern="0" cap="none" spc="0" normalizeH="0" baseline="0" noProof="0" dirty="0">
                <a:ln/>
                <a:solidFill>
                  <a:srgbClr val="37A780"/>
                </a:solidFill>
                <a:effectLst/>
                <a:uLnTx/>
                <a:uFillTx/>
                <a:latin typeface="Arial"/>
                <a:cs typeface="Arial"/>
                <a:sym typeface="Arial"/>
              </a:rPr>
              <a:t> </a:t>
            </a:r>
            <a:r>
              <a:rPr kumimoji="0" lang="en-US" sz="2500" b="1" i="0" u="none" strike="noStrike" kern="0" cap="none" spc="0" normalizeH="0" baseline="0" noProof="0" dirty="0" err="1">
                <a:ln/>
                <a:solidFill>
                  <a:srgbClr val="37A780"/>
                </a:solidFill>
                <a:effectLst/>
                <a:uLnTx/>
                <a:uFillTx/>
                <a:latin typeface="Arial"/>
                <a:cs typeface="Arial"/>
                <a:sym typeface="Arial"/>
              </a:rPr>
              <a:t>tập</a:t>
            </a:r>
            <a:r>
              <a:rPr kumimoji="0" lang="en-US" sz="2500" b="1" i="0" u="none" strike="noStrike" kern="0" cap="none" spc="0" normalizeH="0" baseline="0" noProof="0" dirty="0">
                <a:ln/>
                <a:solidFill>
                  <a:srgbClr val="37A780"/>
                </a:solidFill>
                <a:effectLst/>
                <a:uLnTx/>
                <a:uFillTx/>
                <a:latin typeface="Arial"/>
                <a:cs typeface="Arial"/>
                <a:sym typeface="Arial"/>
              </a:rPr>
              <a:t> 4</a:t>
            </a:r>
          </a:p>
        </p:txBody>
      </p:sp>
      <mc:AlternateContent xmlns:mc="http://schemas.openxmlformats.org/markup-compatibility/2006" xmlns:a14="http://schemas.microsoft.com/office/drawing/2010/main">
        <mc:Choice Requires="a14">
          <p:sp>
            <p:nvSpPr>
              <p:cNvPr id="7" name="Rectangle 6"/>
              <p:cNvSpPr/>
              <p:nvPr/>
            </p:nvSpPr>
            <p:spPr>
              <a:xfrm>
                <a:off x="1006299" y="3418244"/>
                <a:ext cx="3976372" cy="1291507"/>
              </a:xfrm>
              <a:prstGeom prst="rect">
                <a:avLst/>
              </a:prstGeom>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a</a:t>
                </a:r>
                <a:r>
                  <a:rPr lang="vi-VN" sz="2000" dirty="0">
                    <a:latin typeface="Arial" panose="020B0604020202020204" pitchFamily="34" charset="0"/>
                    <a:ea typeface="Calibri" panose="020F0502020204030204" pitchFamily="34" charset="0"/>
                    <a:cs typeface="Times New Roman" panose="02020603050405020304" pitchFamily="18" charset="0"/>
                  </a:rPr>
                  <a:t>) Diện tích của hình quạt đó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𝑆</m:t>
                    </m:r>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2</m:t>
                            </m:r>
                          </m:e>
                          <m:sup>
                            <m:r>
                              <a:rPr lang="vi-VN" sz="2000" i="1">
                                <a:latin typeface="Cambria Math" panose="02040503050406030204" pitchFamily="18" charset="0"/>
                                <a:ea typeface="Times New Roman" panose="02020603050405020304" pitchFamily="18" charset="0"/>
                                <a:cs typeface="Arial" panose="020B0604020202020204" pitchFamily="34" charset="0"/>
                              </a:rPr>
                              <m:t>2</m:t>
                            </m:r>
                          </m:sup>
                        </m:sSup>
                        <m:r>
                          <a:rPr lang="vi-VN" sz="2000" i="1">
                            <a:latin typeface="Cambria Math" panose="02040503050406030204" pitchFamily="18" charset="0"/>
                            <a:ea typeface="Times New Roman" panose="02020603050405020304" pitchFamily="18" charset="0"/>
                            <a:cs typeface="Arial" panose="020B0604020202020204" pitchFamily="34" charset="0"/>
                          </a:rPr>
                          <m:t>.</m:t>
                        </m:r>
                        <m:r>
                          <a:rPr lang="en-US" sz="2000" b="0" i="1" smtClean="0">
                            <a:latin typeface="Cambria Math" panose="02040503050406030204" pitchFamily="18" charset="0"/>
                            <a:ea typeface="Times New Roman" panose="02020603050405020304" pitchFamily="18" charset="0"/>
                            <a:cs typeface="Arial" panose="020B0604020202020204" pitchFamily="34" charset="0"/>
                          </a:rPr>
                          <m:t>150</m:t>
                        </m:r>
                      </m:num>
                      <m:den>
                        <m:r>
                          <a:rPr lang="vi-VN" sz="2000" i="1">
                            <a:latin typeface="Cambria Math" panose="02040503050406030204" pitchFamily="18" charset="0"/>
                            <a:ea typeface="Times New Roman" panose="02020603050405020304" pitchFamily="18" charset="0"/>
                            <a:cs typeface="Arial" panose="020B0604020202020204" pitchFamily="34" charset="0"/>
                          </a:rPr>
                          <m:t>360</m:t>
                        </m:r>
                      </m:den>
                    </m:f>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5</m:t>
                        </m:r>
                        <m:r>
                          <a:rPr lang="vi-VN" sz="2000" i="1">
                            <a:latin typeface="Cambria Math" panose="02040503050406030204" pitchFamily="18" charset="0"/>
                            <a:ea typeface="Times New Roman" panose="02020603050405020304" pitchFamily="18" charset="0"/>
                            <a:cs typeface="Arial" panose="020B0604020202020204" pitchFamily="34" charset="0"/>
                          </a:rPr>
                          <m:t>𝜋</m:t>
                        </m:r>
                      </m:num>
                      <m:den>
                        <m:r>
                          <a:rPr lang="vi-VN" sz="2000" i="1">
                            <a:latin typeface="Cambria Math" panose="02040503050406030204" pitchFamily="18" charset="0"/>
                            <a:ea typeface="Times New Roman" panose="02020603050405020304" pitchFamily="18" charset="0"/>
                            <a:cs typeface="Arial" panose="020B0604020202020204" pitchFamily="34" charset="0"/>
                          </a:rPr>
                          <m:t>3</m:t>
                        </m:r>
                      </m:den>
                    </m:f>
                    <m:r>
                      <a:rPr lang="vi-VN" sz="2000" i="1">
                        <a:latin typeface="Cambria Math" panose="02040503050406030204" pitchFamily="18" charset="0"/>
                        <a:ea typeface="Times New Roman" panose="02020603050405020304" pitchFamily="18" charset="0"/>
                        <a:cs typeface="Arial" panose="020B0604020202020204" pitchFamily="34" charset="0"/>
                      </a:rPr>
                      <m:t>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𝑑𝑚</m:t>
                            </m:r>
                          </m:e>
                          <m:sup>
                            <m:r>
                              <a:rPr lang="vi-VN" sz="2000" i="1">
                                <a:latin typeface="Cambria Math" panose="02040503050406030204" pitchFamily="18" charset="0"/>
                                <a:ea typeface="Times New Roman" panose="02020603050405020304" pitchFamily="18" charset="0"/>
                                <a:cs typeface="Arial" panose="020B0604020202020204" pitchFamily="34" charset="0"/>
                              </a:rPr>
                              <m:t>2</m:t>
                            </m:r>
                          </m:sup>
                        </m:sSup>
                      </m:e>
                    </m:d>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1006299" y="3418244"/>
                <a:ext cx="3976372" cy="1291507"/>
              </a:xfrm>
              <a:prstGeom prst="rect">
                <a:avLst/>
              </a:prstGeom>
              <a:blipFill>
                <a:blip r:embed="rId3"/>
                <a:stretch>
                  <a:fillRect l="-1534"/>
                </a:stretch>
              </a:blipFill>
            </p:spPr>
            <p:txBody>
              <a:bodyPr/>
              <a:lstStyle/>
              <a:p>
                <a:r>
                  <a:rPr lang="en-US">
                    <a:noFill/>
                  </a:rPr>
                  <a:t> </a:t>
                </a:r>
              </a:p>
            </p:txBody>
          </p:sp>
        </mc:Fallback>
      </mc:AlternateContent>
      <p:pic>
        <p:nvPicPr>
          <p:cNvPr id="13" name="Picture 12"/>
          <p:cNvPicPr>
            <a:picLocks noChangeAspect="1"/>
          </p:cNvPicPr>
          <p:nvPr/>
        </p:nvPicPr>
        <p:blipFill>
          <a:blip r:embed="rId4"/>
          <a:stretch>
            <a:fillRect/>
          </a:stretch>
        </p:blipFill>
        <p:spPr>
          <a:xfrm rot="18808653" flipV="1">
            <a:off x="7931267" y="-31855"/>
            <a:ext cx="1138400" cy="830303"/>
          </a:xfrm>
          <a:prstGeom prst="rect">
            <a:avLst/>
          </a:prstGeom>
        </p:spPr>
      </p:pic>
      <p:sp>
        <p:nvSpPr>
          <p:cNvPr id="19" name="Rectangle 18"/>
          <p:cNvSpPr/>
          <p:nvPr/>
        </p:nvSpPr>
        <p:spPr>
          <a:xfrm>
            <a:off x="339129" y="292070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858E3276-6E76-B5A0-9305-7DDAA6805676}"/>
              </a:ext>
            </a:extLst>
          </p:cNvPr>
          <p:cNvPicPr>
            <a:picLocks noChangeAspect="1"/>
          </p:cNvPicPr>
          <p:nvPr/>
        </p:nvPicPr>
        <p:blipFill>
          <a:blip r:embed="rId5"/>
          <a:srcRect/>
          <a:stretch/>
        </p:blipFill>
        <p:spPr>
          <a:xfrm>
            <a:off x="6358126" y="2990795"/>
            <a:ext cx="2142341" cy="1566988"/>
          </a:xfrm>
          <a:prstGeom prst="rect">
            <a:avLst/>
          </a:prstGeom>
        </p:spPr>
      </p:pic>
    </p:spTree>
    <p:extLst>
      <p:ext uri="{BB962C8B-B14F-4D97-AF65-F5344CB8AC3E}">
        <p14:creationId xmlns:p14="http://schemas.microsoft.com/office/powerpoint/2010/main" val="867105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EE9A7"/>
        </a:solidFill>
        <a:effectLst/>
      </p:bgPr>
    </p:bg>
    <p:spTree>
      <p:nvGrpSpPr>
        <p:cNvPr id="1" name="Shape 2671"/>
        <p:cNvGrpSpPr/>
        <p:nvPr/>
      </p:nvGrpSpPr>
      <p:grpSpPr>
        <a:xfrm>
          <a:off x="0" y="0"/>
          <a:ext cx="0" cy="0"/>
          <a:chOff x="0" y="0"/>
          <a:chExt cx="0" cy="0"/>
        </a:xfrm>
      </p:grpSpPr>
      <p:grpSp>
        <p:nvGrpSpPr>
          <p:cNvPr id="2686" name="Google Shape;2686;p42"/>
          <p:cNvGrpSpPr/>
          <p:nvPr/>
        </p:nvGrpSpPr>
        <p:grpSpPr>
          <a:xfrm rot="630753">
            <a:off x="8042409" y="2350479"/>
            <a:ext cx="1071651" cy="2811873"/>
            <a:chOff x="438975" y="1510001"/>
            <a:chExt cx="1320215" cy="3464072"/>
          </a:xfrm>
        </p:grpSpPr>
        <p:sp>
          <p:nvSpPr>
            <p:cNvPr id="2687" name="Google Shape;2687;p42"/>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42"/>
          <p:cNvGrpSpPr/>
          <p:nvPr/>
        </p:nvGrpSpPr>
        <p:grpSpPr>
          <a:xfrm rot="12814165">
            <a:off x="146242" y="4157416"/>
            <a:ext cx="1975498" cy="437006"/>
            <a:chOff x="941138" y="3737350"/>
            <a:chExt cx="3389456" cy="749792"/>
          </a:xfrm>
        </p:grpSpPr>
        <p:sp>
          <p:nvSpPr>
            <p:cNvPr id="2705" name="Google Shape;2705;p42"/>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13623" y="650262"/>
            <a:ext cx="8293263" cy="3671583"/>
          </a:xfrm>
          <a:prstGeom prst="rect">
            <a:avLst/>
          </a:prstGeom>
        </p:spPr>
        <p:txBody>
          <a:bodyPr wrap="square">
            <a:spAutoFit/>
          </a:bodyPr>
          <a:lstStyle/>
          <a:p>
            <a:pPr lvl="0" algn="ctr" defTabSz="457200">
              <a:lnSpc>
                <a:spcPct val="150000"/>
              </a:lnSpc>
              <a:buClrTx/>
              <a:defRPr/>
            </a:pPr>
            <a:r>
              <a:rPr lang="en-US" sz="4000" b="1" dirty="0">
                <a:solidFill>
                  <a:schemeClr val="accent2"/>
                </a:solidFill>
                <a:latin typeface="Arial" panose="020B0604020202020204" pitchFamily="34" charset="0"/>
                <a:ea typeface="Calibri" panose="020F0502020204030204" pitchFamily="34" charset="0"/>
                <a:cs typeface="Arial" panose="020B0604020202020204" pitchFamily="34" charset="0"/>
              </a:rPr>
              <a:t>TIẾT 26, 27, 28</a:t>
            </a:r>
          </a:p>
          <a:p>
            <a:pPr lvl="0" algn="ctr" defTabSz="457200">
              <a:lnSpc>
                <a:spcPct val="150000"/>
              </a:lnSpc>
              <a:buClrTx/>
              <a:defRPr/>
            </a:pPr>
            <a:r>
              <a:rPr lang="vi-VN" sz="4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BÀI </a:t>
            </a:r>
            <a:r>
              <a:rPr lang="en-US" sz="4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5. ĐỘ DÀI CUNG TRÒN,</a:t>
            </a:r>
          </a:p>
          <a:p>
            <a:pPr lvl="0" algn="ctr" defTabSz="457200">
              <a:lnSpc>
                <a:spcPct val="150000"/>
              </a:lnSpc>
              <a:buClrTx/>
              <a:defRPr/>
            </a:pPr>
            <a:r>
              <a:rPr lang="en-US" sz="4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DIỆN TÍCH HÌNH QUẠT TRÒN,</a:t>
            </a:r>
          </a:p>
          <a:p>
            <a:pPr lvl="0" algn="ctr" defTabSz="457200">
              <a:lnSpc>
                <a:spcPct val="150000"/>
              </a:lnSpc>
              <a:buClrTx/>
              <a:defRPr/>
            </a:pPr>
            <a:r>
              <a:rPr lang="en-US" sz="4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DIỆN TÍCH HÌNH VÀNH KHUYÊN</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Tree>
  </p:cSld>
  <p:clrMapOvr>
    <a:masterClrMapping/>
  </p:clrMapOvr>
  <p:transition spd="med">
    <p:comb/>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9" name="TextBox 28"/>
              <p:cNvSpPr txBox="1"/>
              <p:nvPr/>
            </p:nvSpPr>
            <p:spPr>
              <a:xfrm>
                <a:off x="1063054" y="662129"/>
                <a:ext cx="7014301" cy="2043188"/>
              </a:xfrm>
              <a:prstGeom prst="rect">
                <a:avLst/>
              </a:prstGeom>
              <a:noFill/>
            </p:spPr>
            <p:txBody>
              <a:bodyPr wrap="square" rtlCol="0">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Hình quạt tô màu đỏ ở Hình 65 có bán kính bằng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𝑑𝑚</m:t>
                    </m:r>
                  </m:oMath>
                </a14:m>
                <a:r>
                  <a:rPr lang="pt-BR" sz="2000" dirty="0">
                    <a:latin typeface="Arial" panose="020B0604020202020204" pitchFamily="34" charset="0"/>
                    <a:ea typeface="Calibri" panose="020F0502020204030204" pitchFamily="34" charset="0"/>
                    <a:cs typeface="Times New Roman" panose="02020603050405020304" pitchFamily="18" charset="0"/>
                  </a:rPr>
                  <a:t> và góc ở tâm bằng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150</m:t>
                        </m:r>
                      </m:e>
                      <m:sup>
                        <m:r>
                          <a:rPr lang="pt-BR" sz="20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Tính diện tích hình quạt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Tính chiều dài cung tương ứng với hình quạt tròn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63054" y="662129"/>
                <a:ext cx="7014301" cy="2043188"/>
              </a:xfrm>
              <a:prstGeom prst="rect">
                <a:avLst/>
              </a:prstGeom>
              <a:blipFill>
                <a:blip r:embed="rId2"/>
                <a:stretch>
                  <a:fillRect l="-869" r="-956" b="-4179"/>
                </a:stretch>
              </a:blipFill>
            </p:spPr>
            <p:txBody>
              <a:bodyPr/>
              <a:lstStyle/>
              <a:p>
                <a:r>
                  <a:rPr lang="en-US">
                    <a:noFill/>
                  </a:rPr>
                  <a:t> </a:t>
                </a:r>
              </a:p>
            </p:txBody>
          </p:sp>
        </mc:Fallback>
      </mc:AlternateContent>
      <p:sp>
        <p:nvSpPr>
          <p:cNvPr id="16" name="TextBox 15"/>
          <p:cNvSpPr txBox="1"/>
          <p:nvPr/>
        </p:nvSpPr>
        <p:spPr>
          <a:xfrm>
            <a:off x="3480584" y="185075"/>
            <a:ext cx="217923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solidFill>
                  <a:srgbClr val="37A780"/>
                </a:solidFill>
                <a:effectLst/>
                <a:uLnTx/>
                <a:uFillTx/>
                <a:latin typeface="Arial"/>
                <a:cs typeface="Arial"/>
                <a:sym typeface="Arial"/>
              </a:rPr>
              <a:t>Luyện</a:t>
            </a:r>
            <a:r>
              <a:rPr kumimoji="0" lang="en-US" sz="2500" b="1" i="0" u="none" strike="noStrike" kern="0" cap="none" spc="0" normalizeH="0" baseline="0" noProof="0" dirty="0">
                <a:ln/>
                <a:solidFill>
                  <a:srgbClr val="37A780"/>
                </a:solidFill>
                <a:effectLst/>
                <a:uLnTx/>
                <a:uFillTx/>
                <a:latin typeface="Arial"/>
                <a:cs typeface="Arial"/>
                <a:sym typeface="Arial"/>
              </a:rPr>
              <a:t> </a:t>
            </a:r>
            <a:r>
              <a:rPr kumimoji="0" lang="en-US" sz="2500" b="1" i="0" u="none" strike="noStrike" kern="0" cap="none" spc="0" normalizeH="0" baseline="0" noProof="0" dirty="0" err="1">
                <a:ln/>
                <a:solidFill>
                  <a:srgbClr val="37A780"/>
                </a:solidFill>
                <a:effectLst/>
                <a:uLnTx/>
                <a:uFillTx/>
                <a:latin typeface="Arial"/>
                <a:cs typeface="Arial"/>
                <a:sym typeface="Arial"/>
              </a:rPr>
              <a:t>tập</a:t>
            </a:r>
            <a:r>
              <a:rPr kumimoji="0" lang="en-US" sz="2500" b="1" i="0" u="none" strike="noStrike" kern="0" cap="none" spc="0" normalizeH="0" baseline="0" noProof="0" dirty="0">
                <a:ln/>
                <a:solidFill>
                  <a:srgbClr val="37A780"/>
                </a:solidFill>
                <a:effectLst/>
                <a:uLnTx/>
                <a:uFillTx/>
                <a:latin typeface="Arial"/>
                <a:cs typeface="Arial"/>
                <a:sym typeface="Arial"/>
              </a:rPr>
              <a:t> 4</a:t>
            </a:r>
          </a:p>
        </p:txBody>
      </p:sp>
      <mc:AlternateContent xmlns:mc="http://schemas.openxmlformats.org/markup-compatibility/2006" xmlns:a14="http://schemas.microsoft.com/office/drawing/2010/main">
        <mc:Choice Requires="a14">
          <p:sp>
            <p:nvSpPr>
              <p:cNvPr id="7" name="Rectangle 6"/>
              <p:cNvSpPr/>
              <p:nvPr/>
            </p:nvSpPr>
            <p:spPr>
              <a:xfrm>
                <a:off x="1063054" y="2760614"/>
                <a:ext cx="7177697" cy="2163862"/>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𝑆</m:t>
                    </m:r>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𝑙𝑅</m:t>
                        </m:r>
                      </m:num>
                      <m:den>
                        <m:r>
                          <a:rPr lang="vi-VN"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vi-VN" sz="2000" dirty="0">
                    <a:latin typeface="Arial" panose="020B0604020202020204" pitchFamily="34" charset="0"/>
                    <a:ea typeface="Times New Roman" panose="02020603050405020304" pitchFamily="18" charset="0"/>
                    <a:cs typeface="Times New Roman" panose="02020603050405020304" pitchFamily="18" charset="0"/>
                  </a:rPr>
                  <a:t>, suy ra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𝑙</m:t>
                    </m:r>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𝑆</m:t>
                        </m:r>
                      </m:num>
                      <m:den>
                        <m:r>
                          <a:rPr lang="vi-VN" sz="2000" i="1">
                            <a:latin typeface="Cambria Math" panose="02040503050406030204" pitchFamily="18" charset="0"/>
                            <a:ea typeface="Times New Roman" panose="02020603050405020304" pitchFamily="18" charset="0"/>
                            <a:cs typeface="Arial" panose="020B0604020202020204" pitchFamily="34" charset="0"/>
                          </a:rPr>
                          <m:t>𝑅</m:t>
                        </m:r>
                      </m:den>
                    </m:f>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2.</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5</m:t>
                            </m:r>
                            <m:r>
                              <a:rPr lang="vi-VN" sz="2000" i="1">
                                <a:latin typeface="Cambria Math" panose="02040503050406030204" pitchFamily="18" charset="0"/>
                                <a:ea typeface="Times New Roman" panose="02020603050405020304" pitchFamily="18" charset="0"/>
                                <a:cs typeface="Arial" panose="020B0604020202020204" pitchFamily="34" charset="0"/>
                              </a:rPr>
                              <m:t>𝜋</m:t>
                            </m:r>
                          </m:num>
                          <m:den>
                            <m:r>
                              <a:rPr lang="vi-VN" sz="2000" i="1">
                                <a:latin typeface="Cambria Math" panose="02040503050406030204" pitchFamily="18" charset="0"/>
                                <a:ea typeface="Times New Roman" panose="02020603050405020304" pitchFamily="18" charset="0"/>
                                <a:cs typeface="Arial" panose="020B0604020202020204" pitchFamily="34" charset="0"/>
                              </a:rPr>
                              <m:t>3</m:t>
                            </m:r>
                          </m:den>
                        </m:f>
                      </m:num>
                      <m:den>
                        <m:r>
                          <a:rPr lang="vi-VN" sz="2000" i="1">
                            <a:latin typeface="Cambria Math" panose="02040503050406030204" pitchFamily="18" charset="0"/>
                            <a:ea typeface="Times New Roman" panose="02020603050405020304" pitchFamily="18" charset="0"/>
                            <a:cs typeface="Arial" panose="020B0604020202020204" pitchFamily="34" charset="0"/>
                          </a:rPr>
                          <m:t>2</m:t>
                        </m:r>
                      </m:den>
                    </m:f>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5</m:t>
                        </m:r>
                        <m:r>
                          <a:rPr lang="vi-VN" sz="2000" i="1">
                            <a:latin typeface="Cambria Math" panose="02040503050406030204" pitchFamily="18" charset="0"/>
                            <a:ea typeface="Times New Roman" panose="02020603050405020304" pitchFamily="18" charset="0"/>
                            <a:cs typeface="Arial" panose="020B0604020202020204" pitchFamily="34" charset="0"/>
                          </a:rPr>
                          <m:t>𝜋</m:t>
                        </m:r>
                      </m:num>
                      <m:den>
                        <m:r>
                          <a:rPr lang="vi-VN" sz="2000" i="1">
                            <a:latin typeface="Cambria Math" panose="02040503050406030204" pitchFamily="18" charset="0"/>
                            <a:ea typeface="Times New Roman" panose="02020603050405020304" pitchFamily="18" charset="0"/>
                            <a:cs typeface="Arial" panose="020B0604020202020204" pitchFamily="34" charset="0"/>
                          </a:rPr>
                          <m:t>3</m:t>
                        </m:r>
                      </m:den>
                    </m:f>
                    <m:r>
                      <a:rPr lang="vi-VN" sz="2000" i="1">
                        <a:latin typeface="Cambria Math" panose="02040503050406030204" pitchFamily="18" charset="0"/>
                        <a:ea typeface="Times New Roman" panose="02020603050405020304" pitchFamily="18" charset="0"/>
                        <a:cs typeface="Arial" panose="020B0604020202020204" pitchFamily="34" charset="0"/>
                      </a:rPr>
                      <m:t>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vi-VN" sz="2000" i="1">
                            <a:latin typeface="Cambria Math" panose="02040503050406030204" pitchFamily="18" charset="0"/>
                            <a:ea typeface="Times New Roman" panose="02020603050405020304" pitchFamily="18" charset="0"/>
                            <a:cs typeface="Arial" panose="020B0604020202020204" pitchFamily="34" charset="0"/>
                          </a:rPr>
                          <m:t>𝑑𝑚</m:t>
                        </m:r>
                      </m:e>
                    </m:d>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r>
                  <a:rPr lang="vi-VN" sz="2000" dirty="0">
                    <a:latin typeface="Arial" panose="020B0604020202020204" pitchFamily="34" charset="0"/>
                    <a:ea typeface="Times New Roman" panose="02020603050405020304" pitchFamily="18" charset="0"/>
                  </a:rPr>
                  <a:t>Vậy độ dài cung tương ứng với hình quạt tròn đó là: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5</m:t>
                        </m:r>
                        <m:r>
                          <a:rPr lang="vi-VN" sz="2000" i="1">
                            <a:latin typeface="Cambria Math" panose="02040503050406030204" pitchFamily="18" charset="0"/>
                            <a:ea typeface="Times New Roman" panose="02020603050405020304" pitchFamily="18" charset="0"/>
                            <a:cs typeface="Arial" panose="020B0604020202020204" pitchFamily="34" charset="0"/>
                          </a:rPr>
                          <m:t>𝜋</m:t>
                        </m:r>
                      </m:num>
                      <m:den>
                        <m:r>
                          <a:rPr lang="vi-VN" sz="2000" i="1">
                            <a:latin typeface="Cambria Math" panose="02040503050406030204" pitchFamily="18" charset="0"/>
                            <a:ea typeface="Times New Roman" panose="02020603050405020304" pitchFamily="18" charset="0"/>
                            <a:cs typeface="Arial" panose="020B0604020202020204" pitchFamily="34" charset="0"/>
                          </a:rPr>
                          <m:t>3</m:t>
                        </m:r>
                      </m:den>
                    </m:f>
                    <m:r>
                      <a:rPr lang="vi-VN" sz="2000" i="1">
                        <a:latin typeface="Cambria Math" panose="02040503050406030204" pitchFamily="18" charset="0"/>
                        <a:ea typeface="Times New Roman" panose="02020603050405020304" pitchFamily="18" charset="0"/>
                        <a:cs typeface="Arial" panose="020B0604020202020204" pitchFamily="34" charset="0"/>
                      </a:rPr>
                      <m:t>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vi-VN" sz="2000" i="1">
                            <a:latin typeface="Cambria Math" panose="02040503050406030204" pitchFamily="18" charset="0"/>
                            <a:ea typeface="Times New Roman" panose="02020603050405020304" pitchFamily="18" charset="0"/>
                            <a:cs typeface="Arial" panose="020B0604020202020204" pitchFamily="34" charset="0"/>
                          </a:rPr>
                          <m:t>𝑑𝑚</m:t>
                        </m: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3054" y="2760614"/>
                <a:ext cx="7177697" cy="2163862"/>
              </a:xfrm>
              <a:prstGeom prst="rect">
                <a:avLst/>
              </a:prstGeom>
              <a:blipFill>
                <a:blip r:embed="rId3"/>
                <a:stretch>
                  <a:fillRect l="-849" b="-845"/>
                </a:stretch>
              </a:blipFill>
            </p:spPr>
            <p:txBody>
              <a:bodyPr/>
              <a:lstStyle/>
              <a:p>
                <a:r>
                  <a:rPr lang="en-US">
                    <a:noFill/>
                  </a:rPr>
                  <a:t> </a:t>
                </a:r>
              </a:p>
            </p:txBody>
          </p:sp>
        </mc:Fallback>
      </mc:AlternateContent>
      <p:pic>
        <p:nvPicPr>
          <p:cNvPr id="13" name="Picture 12"/>
          <p:cNvPicPr>
            <a:picLocks noChangeAspect="1"/>
          </p:cNvPicPr>
          <p:nvPr/>
        </p:nvPicPr>
        <p:blipFill>
          <a:blip r:embed="rId4"/>
          <a:stretch>
            <a:fillRect/>
          </a:stretch>
        </p:blipFill>
        <p:spPr>
          <a:xfrm rot="18808653" flipV="1">
            <a:off x="7931267" y="-31855"/>
            <a:ext cx="1138400" cy="830303"/>
          </a:xfrm>
          <a:prstGeom prst="rect">
            <a:avLst/>
          </a:prstGeom>
        </p:spPr>
      </p:pic>
      <p:pic>
        <p:nvPicPr>
          <p:cNvPr id="17" name="Picture 16"/>
          <p:cNvPicPr>
            <a:picLocks noChangeAspect="1"/>
          </p:cNvPicPr>
          <p:nvPr/>
        </p:nvPicPr>
        <p:blipFill>
          <a:blip r:embed="rId5"/>
          <a:srcRect/>
          <a:stretch/>
        </p:blipFill>
        <p:spPr>
          <a:xfrm>
            <a:off x="6442987" y="2692148"/>
            <a:ext cx="2142341" cy="1566988"/>
          </a:xfrm>
          <a:prstGeom prst="rect">
            <a:avLst/>
          </a:prstGeom>
        </p:spPr>
      </p:pic>
      <p:sp>
        <p:nvSpPr>
          <p:cNvPr id="19" name="Rectangle 18"/>
          <p:cNvSpPr/>
          <p:nvPr/>
        </p:nvSpPr>
        <p:spPr>
          <a:xfrm>
            <a:off x="339129" y="292070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p:spTree>
    <p:extLst>
      <p:ext uri="{BB962C8B-B14F-4D97-AF65-F5344CB8AC3E}">
        <p14:creationId xmlns:p14="http://schemas.microsoft.com/office/powerpoint/2010/main" val="3609533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sp>
        <p:nvSpPr>
          <p:cNvPr id="3" name="Rectangle 2"/>
          <p:cNvSpPr/>
          <p:nvPr/>
        </p:nvSpPr>
        <p:spPr>
          <a:xfrm>
            <a:off x="8150940" y="1880504"/>
            <a:ext cx="907128" cy="1677252"/>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196" y="3624588"/>
            <a:ext cx="1621683" cy="1403742"/>
          </a:xfrm>
          <a:prstGeom prst="rect">
            <a:avLst/>
          </a:prstGeom>
        </p:spPr>
      </p:pic>
      <p:sp>
        <p:nvSpPr>
          <p:cNvPr id="37" name="Google Shape;3216;p52"/>
          <p:cNvSpPr/>
          <p:nvPr/>
        </p:nvSpPr>
        <p:spPr>
          <a:xfrm>
            <a:off x="576072" y="584809"/>
            <a:ext cx="8028432" cy="3454851"/>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FC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p:cNvPicPr>
            <a:picLocks noChangeAspect="1"/>
          </p:cNvPicPr>
          <p:nvPr/>
        </p:nvPicPr>
        <p:blipFill>
          <a:blip r:embed="rId4"/>
          <a:stretch>
            <a:fillRect/>
          </a:stretch>
        </p:blipFill>
        <p:spPr>
          <a:xfrm rot="1767770">
            <a:off x="888215" y="4101838"/>
            <a:ext cx="1698345" cy="1145749"/>
          </a:xfrm>
          <a:prstGeom prst="rect">
            <a:avLst/>
          </a:prstGeom>
        </p:spPr>
      </p:pic>
      <p:sp>
        <p:nvSpPr>
          <p:cNvPr id="10" name="Rectangle 9"/>
          <p:cNvSpPr/>
          <p:nvPr/>
        </p:nvSpPr>
        <p:spPr>
          <a:xfrm>
            <a:off x="861293" y="1541950"/>
            <a:ext cx="7289647" cy="1608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7491">
                    <a:lumMod val="75000"/>
                  </a:srgbClr>
                </a:solidFill>
                <a:effectLst/>
                <a:uLnTx/>
                <a:uFillTx/>
                <a:latin typeface="Arial" panose="020B0604020202020204" pitchFamily="34" charset="0"/>
                <a:cs typeface="Arial" panose="020B0604020202020204" pitchFamily="34" charset="0"/>
                <a:sym typeface="Arial"/>
              </a:rPr>
              <a:t>III.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7491">
                    <a:lumMod val="75000"/>
                  </a:srgbClr>
                </a:solidFill>
                <a:effectLst/>
                <a:uLnTx/>
                <a:uFillTx/>
                <a:latin typeface="Arial" panose="020B0604020202020204" pitchFamily="34" charset="0"/>
                <a:cs typeface="Arial" panose="020B0604020202020204" pitchFamily="34" charset="0"/>
                <a:sym typeface="Arial"/>
              </a:rPr>
              <a:t>DIỆN TÍCH HÌNH VÀNH KHUYÊN</a:t>
            </a:r>
          </a:p>
        </p:txBody>
      </p:sp>
      <p:sp>
        <p:nvSpPr>
          <p:cNvPr id="13" name="Rectangle 12"/>
          <p:cNvSpPr/>
          <p:nvPr/>
        </p:nvSpPr>
        <p:spPr>
          <a:xfrm>
            <a:off x="8529808" y="3352866"/>
            <a:ext cx="528260" cy="543444"/>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62" name="Picture 61"/>
          <p:cNvPicPr>
            <a:picLocks noChangeAspect="1"/>
          </p:cNvPicPr>
          <p:nvPr/>
        </p:nvPicPr>
        <p:blipFill>
          <a:blip r:embed="rId2"/>
          <a:stretch>
            <a:fillRect/>
          </a:stretch>
        </p:blipFill>
        <p:spPr>
          <a:xfrm rot="4282610">
            <a:off x="-2804238" y="-2402032"/>
            <a:ext cx="4535817" cy="4804064"/>
          </a:xfrm>
          <a:prstGeom prst="rect">
            <a:avLst/>
          </a:prstGeom>
        </p:spPr>
      </p:pic>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6976453" y="2579205"/>
            <a:ext cx="4535817" cy="4804064"/>
          </a:xfrm>
          <a:prstGeom prst="rect">
            <a:avLst/>
          </a:prstGeom>
        </p:spPr>
      </p:pic>
      <p:sp>
        <p:nvSpPr>
          <p:cNvPr id="24" name="Google Shape;2829;p39"/>
          <p:cNvSpPr/>
          <p:nvPr/>
        </p:nvSpPr>
        <p:spPr>
          <a:xfrm>
            <a:off x="3954682" y="196674"/>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rPr>
              <a:t>Đ6</a:t>
            </a:r>
            <a:endParaRPr kumimoji="0" sz="2000" b="1" i="0" u="none" strike="noStrike" kern="0" cap="none" spc="0" normalizeH="0" baseline="0" noProof="0" dirty="0">
              <a:ln>
                <a:noFill/>
              </a:ln>
              <a:solidFill>
                <a:srgbClr val="F2F4CF">
                  <a:lumMod val="10000"/>
                </a:srgbClr>
              </a:solidFill>
              <a:effectLst/>
              <a:uLnTx/>
              <a:uFillTx/>
              <a:latin typeface="Arial"/>
              <a:ea typeface="Bad Script"/>
              <a:cs typeface="Bad Script"/>
              <a:sym typeface="Bad Script"/>
            </a:endParaRPr>
          </a:p>
        </p:txBody>
      </p:sp>
      <mc:AlternateContent xmlns:mc="http://schemas.openxmlformats.org/markup-compatibility/2006" xmlns:a14="http://schemas.microsoft.com/office/drawing/2010/main">
        <mc:Choice Requires="a14">
          <p:sp>
            <p:nvSpPr>
              <p:cNvPr id="25" name="TextBox 24"/>
              <p:cNvSpPr txBox="1"/>
              <p:nvPr/>
            </p:nvSpPr>
            <p:spPr>
              <a:xfrm>
                <a:off x="452636" y="840781"/>
                <a:ext cx="8238725" cy="1966244"/>
              </a:xfrm>
              <a:prstGeom prst="rect">
                <a:avLst/>
              </a:prstGeom>
              <a:noFill/>
            </p:spPr>
            <p:txBody>
              <a:bodyPr wrap="square" rtlCol="0">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Hình 80 mô tả một phần bản vẽ của chi tiết máy. Hình đó giới hạn bởi mấy đường tròn cùng tâm?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Hãy vẽ một hình tương tự Hình 80 bằng cách vẽ các đường tròn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𝑂</m:t>
                        </m:r>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𝑐𝑚</m:t>
                        </m:r>
                      </m:e>
                    </m:d>
                  </m:oMath>
                </a14:m>
                <a:r>
                  <a:rPr lang="pt-BR" sz="20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𝑂</m:t>
                        </m:r>
                        <m:r>
                          <a:rPr lang="pt-BR" sz="2000" i="1">
                            <a:latin typeface="Cambria Math" panose="02040503050406030204" pitchFamily="18" charset="0"/>
                            <a:ea typeface="Calibri" panose="020F0502020204030204" pitchFamily="34" charset="0"/>
                            <a:cs typeface="Arial" panose="020B0604020202020204" pitchFamily="34" charset="0"/>
                          </a:rPr>
                          <m:t>;3 </m:t>
                        </m:r>
                        <m:r>
                          <a:rPr lang="pt-BR" sz="2000" i="1">
                            <a:latin typeface="Cambria Math" panose="02040503050406030204" pitchFamily="18" charset="0"/>
                            <a:ea typeface="Calibri" panose="020F0502020204030204" pitchFamily="34" charset="0"/>
                            <a:cs typeface="Arial" panose="020B0604020202020204" pitchFamily="34" charset="0"/>
                          </a:rPr>
                          <m:t>𝑐𝑚</m:t>
                        </m:r>
                      </m:e>
                    </m:d>
                  </m:oMath>
                </a14:m>
                <a:r>
                  <a:rPr lang="pt-BR" sz="2000" dirty="0">
                    <a:latin typeface="Arial" panose="020B0604020202020204" pitchFamily="34" charset="0"/>
                    <a:ea typeface="Calibri" panose="020F0502020204030204" pitchFamily="34" charset="0"/>
                    <a:cs typeface="Times New Roman" panose="02020603050405020304" pitchFamily="18" charset="0"/>
                  </a:rPr>
                  <a:t>. Tính hiệu diện tích của hai hình tròn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52636" y="840781"/>
                <a:ext cx="8238725" cy="1966244"/>
              </a:xfrm>
              <a:prstGeom prst="rect">
                <a:avLst/>
              </a:prstGeom>
              <a:blipFill>
                <a:blip r:embed="rId3"/>
                <a:stretch>
                  <a:fillRect l="-740" r="-740" b="-4658"/>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887451" y="3024734"/>
            <a:ext cx="1643231" cy="1873201"/>
          </a:xfrm>
          <a:prstGeom prst="rect">
            <a:avLst/>
          </a:prstGeom>
        </p:spPr>
      </p:pic>
      <p:sp>
        <p:nvSpPr>
          <p:cNvPr id="3" name="Rectangle 2">
            <a:extLst>
              <a:ext uri="{FF2B5EF4-FFF2-40B4-BE49-F238E27FC236}">
                <a16:creationId xmlns:a16="http://schemas.microsoft.com/office/drawing/2014/main" id="{F406EC83-73FF-2A72-CE6C-6E4DE95C1F0E}"/>
              </a:ext>
            </a:extLst>
          </p:cNvPr>
          <p:cNvSpPr/>
          <p:nvPr/>
        </p:nvSpPr>
        <p:spPr>
          <a:xfrm>
            <a:off x="452636" y="321167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 name="TextBox 5">
            <a:extLst>
              <a:ext uri="{FF2B5EF4-FFF2-40B4-BE49-F238E27FC236}">
                <a16:creationId xmlns:a16="http://schemas.microsoft.com/office/drawing/2014/main" id="{47085F7E-7534-36CA-79B7-BBDBD96EE90A}"/>
              </a:ext>
            </a:extLst>
          </p:cNvPr>
          <p:cNvSpPr txBox="1"/>
          <p:nvPr/>
        </p:nvSpPr>
        <p:spPr>
          <a:xfrm>
            <a:off x="1752245" y="3515680"/>
            <a:ext cx="4163768" cy="960006"/>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a:t>
            </a:r>
            <a:r>
              <a:rPr lang="vi-VN" sz="2000" dirty="0">
                <a:effectLst/>
                <a:latin typeface="Arial" panose="020B0604020202020204" pitchFamily="34" charset="0"/>
                <a:ea typeface="Calibri" panose="020F0502020204030204" pitchFamily="34" charset="0"/>
                <a:cs typeface="Times New Roman" panose="02020603050405020304" pitchFamily="18" charset="0"/>
              </a:rPr>
              <a:t>) Hình chi tiết máy được gi</a:t>
            </a:r>
            <a:r>
              <a:rPr lang="en-US" sz="2000" dirty="0">
                <a:effectLst/>
                <a:latin typeface="Arial" panose="020B0604020202020204" pitchFamily="34" charset="0"/>
                <a:ea typeface="Calibri" panose="020F0502020204030204" pitchFamily="34" charset="0"/>
                <a:cs typeface="Times New Roman" panose="02020603050405020304" pitchFamily="18" charset="0"/>
              </a:rPr>
              <a:t>ớ</a:t>
            </a:r>
            <a:r>
              <a:rPr lang="vi-VN" sz="2000" dirty="0">
                <a:effectLst/>
                <a:latin typeface="Arial" panose="020B0604020202020204" pitchFamily="34" charset="0"/>
                <a:ea typeface="Calibri" panose="020F0502020204030204" pitchFamily="34" charset="0"/>
                <a:cs typeface="Times New Roman" panose="02020603050405020304" pitchFamily="18" charset="0"/>
              </a:rPr>
              <a:t>i hạn bởi hai đường tròn cùng tâm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32">
            <a:extLst>
              <a:ext uri="{FF2B5EF4-FFF2-40B4-BE49-F238E27FC236}">
                <a16:creationId xmlns:a16="http://schemas.microsoft.com/office/drawing/2014/main" id="{3DB93E43-46F4-2746-7234-6922AFF2804E}"/>
              </a:ext>
            </a:extLst>
          </p:cNvPr>
          <p:cNvPicPr>
            <a:picLocks noChangeAspect="1"/>
          </p:cNvPicPr>
          <p:nvPr/>
        </p:nvPicPr>
        <p:blipFill>
          <a:blip r:embed="rId5"/>
          <a:srcRect/>
          <a:stretch>
            <a:fillRect/>
          </a:stretch>
        </p:blipFill>
        <p:spPr>
          <a:xfrm>
            <a:off x="8298292" y="68529"/>
            <a:ext cx="845707" cy="662822"/>
          </a:xfrm>
          <a:prstGeom prst="rect">
            <a:avLst/>
          </a:prstGeom>
        </p:spPr>
      </p:pic>
    </p:spTree>
    <p:extLst>
      <p:ext uri="{BB962C8B-B14F-4D97-AF65-F5344CB8AC3E}">
        <p14:creationId xmlns:p14="http://schemas.microsoft.com/office/powerpoint/2010/main" val="4671580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6576E-DA20-356E-A39C-F248F581A14A}"/>
              </a:ext>
            </a:extLst>
          </p:cNvPr>
          <p:cNvPicPr>
            <a:picLocks noChangeAspect="1"/>
          </p:cNvPicPr>
          <p:nvPr/>
        </p:nvPicPr>
        <p:blipFill>
          <a:blip r:embed="rId2"/>
          <a:srcRect/>
          <a:stretch/>
        </p:blipFill>
        <p:spPr>
          <a:xfrm>
            <a:off x="6514638" y="1528098"/>
            <a:ext cx="2322994" cy="2315499"/>
          </a:xfrm>
          <a:prstGeom prst="rect">
            <a:avLst/>
          </a:prstGeom>
        </p:spPr>
      </p:pic>
      <p:sp>
        <p:nvSpPr>
          <p:cNvPr id="5" name="Rectangle 4">
            <a:extLst>
              <a:ext uri="{FF2B5EF4-FFF2-40B4-BE49-F238E27FC236}">
                <a16:creationId xmlns:a16="http://schemas.microsoft.com/office/drawing/2014/main" id="{85F489D7-C0A6-9503-C59D-979B4EBDF22D}"/>
              </a:ext>
            </a:extLst>
          </p:cNvPr>
          <p:cNvSpPr/>
          <p:nvPr/>
        </p:nvSpPr>
        <p:spPr>
          <a:xfrm>
            <a:off x="608753" y="33124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769972-90CA-758B-B64F-B0285D3C5308}"/>
                  </a:ext>
                </a:extLst>
              </p:cNvPr>
              <p:cNvSpPr txBox="1"/>
              <p:nvPr/>
            </p:nvSpPr>
            <p:spPr>
              <a:xfrm>
                <a:off x="942338" y="762559"/>
                <a:ext cx="5629862" cy="4016484"/>
              </a:xfrm>
              <a:prstGeom prst="rect">
                <a:avLst/>
              </a:prstGeom>
              <a:noFill/>
            </p:spPr>
            <p:txBody>
              <a:bodyPr wrap="square">
                <a:spAutoFit/>
              </a:bodyPr>
              <a:lstStyle/>
              <a:p>
                <a:pPr algn="ctr">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Diện tích của hình tròn tâm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𝑂</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bán kính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3 </m:t>
                    </m:r>
                    <m:r>
                      <a:rPr lang="vi-VN" sz="2000" i="1">
                        <a:effectLst/>
                        <a:latin typeface="Cambria Math" panose="02040503050406030204" pitchFamily="18" charset="0"/>
                        <a:ea typeface="Calibri" panose="020F0502020204030204" pitchFamily="34" charset="0"/>
                        <a:cs typeface="Arial" panose="020B0604020202020204" pitchFamily="34" charset="0"/>
                      </a:rPr>
                      <m:t>𝑐𝑚</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𝜋</m:t>
                    </m:r>
                    <m:r>
                      <a:rPr lang="vi-VN"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3</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r>
                      <a:rPr lang="vi-VN" sz="2000" i="1">
                        <a:effectLst/>
                        <a:latin typeface="Cambria Math" panose="02040503050406030204" pitchFamily="18" charset="0"/>
                        <a:ea typeface="Calibri" panose="020F0502020204030204" pitchFamily="34" charset="0"/>
                        <a:cs typeface="Arial" panose="020B0604020202020204" pitchFamily="34" charset="0"/>
                      </a:rPr>
                      <m:t>=9</m:t>
                    </m:r>
                    <m:r>
                      <a:rPr lang="vi-VN" sz="2000" i="1">
                        <a:effectLst/>
                        <a:latin typeface="Cambria Math" panose="02040503050406030204" pitchFamily="18" charset="0"/>
                        <a:ea typeface="Calibri" panose="020F0502020204030204" pitchFamily="34" charset="0"/>
                        <a:cs typeface="Arial" panose="020B0604020202020204" pitchFamily="34" charset="0"/>
                      </a:rPr>
                      <m:t>𝜋</m:t>
                    </m:r>
                    <m:r>
                      <a:rPr lang="vi-VN" sz="2000" i="1">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effectLst/>
                            <a:latin typeface="Cambria Math" panose="02040503050406030204" pitchFamily="18" charset="0"/>
                            <a:ea typeface="Times New Roman" panose="02020603050405020304" pitchFamily="18" charset="0"/>
                            <a:cs typeface="Arial" panose="020B0604020202020204" pitchFamily="34" charset="0"/>
                          </a:rPr>
                          <m:t>𝑐𝑚</m:t>
                        </m:r>
                      </m:e>
                      <m:sup>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vi-VN"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Times New Roman" panose="02020603050405020304" pitchFamily="18" charset="0"/>
                  </a:rPr>
                  <a:t>Diện tích của hình tròn tâm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𝑂</m:t>
                    </m:r>
                  </m:oMath>
                </a14:m>
                <a:r>
                  <a:rPr lang="vi-VN" sz="2000" dirty="0">
                    <a:effectLst/>
                    <a:latin typeface="Arial" panose="020B0604020202020204" pitchFamily="34" charset="0"/>
                    <a:ea typeface="Calibri" panose="020F0502020204030204" pitchFamily="34" charset="0"/>
                    <a:cs typeface="Times New Roman" panose="02020603050405020304" pitchFamily="18" charset="0"/>
                  </a:rPr>
                  <a:t> bán kính 2</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 </m:t>
                    </m:r>
                    <m:r>
                      <a:rPr lang="vi-VN" sz="2000" i="1">
                        <a:effectLst/>
                        <a:latin typeface="Cambria Math" panose="02040503050406030204" pitchFamily="18" charset="0"/>
                        <a:ea typeface="Calibri" panose="020F0502020204030204" pitchFamily="34" charset="0"/>
                        <a:cs typeface="Arial" panose="020B0604020202020204" pitchFamily="34" charset="0"/>
                      </a:rPr>
                      <m:t>𝑐𝑚</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𝜋</m:t>
                    </m:r>
                    <m:r>
                      <a:rPr lang="vi-VN" sz="2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vi-VN" sz="2000" i="1">
                            <a:effectLst/>
                            <a:latin typeface="Cambria Math" panose="02040503050406030204" pitchFamily="18" charset="0"/>
                            <a:ea typeface="Calibri" panose="020F0502020204030204" pitchFamily="34" charset="0"/>
                            <a:cs typeface="Arial" panose="020B0604020202020204" pitchFamily="34" charset="0"/>
                          </a:rPr>
                          <m:t>2</m:t>
                        </m:r>
                      </m:e>
                      <m:sup>
                        <m:r>
                          <a:rPr lang="vi-VN" sz="2000" i="1">
                            <a:effectLst/>
                            <a:latin typeface="Cambria Math" panose="02040503050406030204" pitchFamily="18" charset="0"/>
                            <a:ea typeface="Calibri" panose="020F0502020204030204" pitchFamily="34" charset="0"/>
                            <a:cs typeface="Arial" panose="020B0604020202020204" pitchFamily="34" charset="0"/>
                          </a:rPr>
                          <m:t>2</m:t>
                        </m:r>
                      </m:sup>
                    </m:sSup>
                    <m:r>
                      <a:rPr lang="vi-VN" sz="2000" i="1">
                        <a:effectLst/>
                        <a:latin typeface="Cambria Math" panose="02040503050406030204" pitchFamily="18" charset="0"/>
                        <a:ea typeface="Calibri" panose="020F0502020204030204" pitchFamily="34" charset="0"/>
                        <a:cs typeface="Arial" panose="020B0604020202020204" pitchFamily="34" charset="0"/>
                      </a:rPr>
                      <m:t>=4</m:t>
                    </m:r>
                    <m:r>
                      <a:rPr lang="vi-VN" sz="2000" i="1">
                        <a:effectLst/>
                        <a:latin typeface="Cambria Math" panose="02040503050406030204" pitchFamily="18" charset="0"/>
                        <a:ea typeface="Calibri" panose="020F0502020204030204" pitchFamily="34" charset="0"/>
                        <a:cs typeface="Arial" panose="020B0604020202020204" pitchFamily="34" charset="0"/>
                      </a:rPr>
                      <m:t>𝜋</m:t>
                    </m:r>
                    <m:r>
                      <a:rPr lang="vi-VN" sz="2000" i="1">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vi-VN" sz="2000" i="1">
                            <a:effectLst/>
                            <a:latin typeface="Cambria Math" panose="02040503050406030204" pitchFamily="18" charset="0"/>
                            <a:ea typeface="Times New Roman" panose="02020603050405020304" pitchFamily="18" charset="0"/>
                            <a:cs typeface="Arial" panose="020B0604020202020204" pitchFamily="34" charset="0"/>
                          </a:rPr>
                          <m:t>𝑐𝑚</m:t>
                        </m:r>
                      </m:e>
                      <m:sup>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vi-VN"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Hiệu diện tích của hai hình tròn đó là: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2000" i="1">
                          <a:effectLst/>
                          <a:latin typeface="Cambria Math" panose="02040503050406030204" pitchFamily="18" charset="0"/>
                          <a:ea typeface="Calibri" panose="020F0502020204030204" pitchFamily="34" charset="0"/>
                          <a:cs typeface="Arial" panose="020B0604020202020204" pitchFamily="34" charset="0"/>
                        </a:rPr>
                        <m:t>9</m:t>
                      </m:r>
                      <m:r>
                        <a:rPr lang="vi-VN" sz="2000" i="1">
                          <a:effectLst/>
                          <a:latin typeface="Cambria Math" panose="02040503050406030204" pitchFamily="18" charset="0"/>
                          <a:ea typeface="Calibri" panose="020F0502020204030204" pitchFamily="34" charset="0"/>
                          <a:cs typeface="Arial" panose="020B0604020202020204" pitchFamily="34" charset="0"/>
                        </a:rPr>
                        <m:t>𝜋</m:t>
                      </m:r>
                      <m:r>
                        <a:rPr lang="vi-VN" sz="2000" i="1">
                          <a:effectLst/>
                          <a:latin typeface="Cambria Math" panose="02040503050406030204" pitchFamily="18" charset="0"/>
                          <a:ea typeface="Calibri" panose="020F0502020204030204" pitchFamily="34" charset="0"/>
                          <a:cs typeface="Arial" panose="020B0604020202020204" pitchFamily="34" charset="0"/>
                        </a:rPr>
                        <m:t>− 4</m:t>
                      </m:r>
                      <m:r>
                        <a:rPr lang="vi-VN" sz="2000" i="1">
                          <a:effectLst/>
                          <a:latin typeface="Cambria Math" panose="02040503050406030204" pitchFamily="18" charset="0"/>
                          <a:ea typeface="Calibri" panose="020F0502020204030204" pitchFamily="34" charset="0"/>
                          <a:cs typeface="Arial" panose="020B0604020202020204" pitchFamily="34" charset="0"/>
                        </a:rPr>
                        <m:t>𝜋</m:t>
                      </m:r>
                      <m:r>
                        <a:rPr lang="vi-VN" sz="2000" i="1">
                          <a:effectLst/>
                          <a:latin typeface="Cambria Math" panose="02040503050406030204" pitchFamily="18" charset="0"/>
                          <a:ea typeface="Calibri" panose="020F0502020204030204" pitchFamily="34" charset="0"/>
                          <a:cs typeface="Arial" panose="020B0604020202020204" pitchFamily="34" charset="0"/>
                        </a:rPr>
                        <m:t>= 5</m:t>
                      </m:r>
                      <m:r>
                        <a:rPr lang="vi-VN" sz="2000" i="1">
                          <a:effectLst/>
                          <a:latin typeface="Cambria Math" panose="02040503050406030204" pitchFamily="18" charset="0"/>
                          <a:ea typeface="Calibri" panose="020F0502020204030204" pitchFamily="34" charset="0"/>
                          <a:cs typeface="Arial" panose="020B0604020202020204" pitchFamily="34" charset="0"/>
                        </a:rPr>
                        <m:t>𝜋</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F769972-90CA-758B-B64F-B0285D3C5308}"/>
                  </a:ext>
                </a:extLst>
              </p:cNvPr>
              <p:cNvSpPr txBox="1">
                <a:spLocks noRot="1" noChangeAspect="1" noMove="1" noResize="1" noEditPoints="1" noAdjustHandles="1" noChangeArrowheads="1" noChangeShapeType="1" noTextEdit="1"/>
              </p:cNvSpPr>
              <p:nvPr/>
            </p:nvSpPr>
            <p:spPr>
              <a:xfrm>
                <a:off x="942338" y="762559"/>
                <a:ext cx="5629862" cy="4016484"/>
              </a:xfrm>
              <a:prstGeom prst="rect">
                <a:avLst/>
              </a:prstGeom>
              <a:blipFill>
                <a:blip r:embed="rId4"/>
                <a:stretch>
                  <a:fillRect l="-1192" r="-650"/>
                </a:stretch>
              </a:blipFill>
            </p:spPr>
            <p:txBody>
              <a:bodyPr/>
              <a:lstStyle/>
              <a:p>
                <a:r>
                  <a:rPr lang="en-US">
                    <a:noFill/>
                  </a:rPr>
                  <a:t> </a:t>
                </a:r>
              </a:p>
            </p:txBody>
          </p:sp>
        </mc:Fallback>
      </mc:AlternateContent>
      <p:pic>
        <p:nvPicPr>
          <p:cNvPr id="7" name="Picture 32">
            <a:extLst>
              <a:ext uri="{FF2B5EF4-FFF2-40B4-BE49-F238E27FC236}">
                <a16:creationId xmlns:a16="http://schemas.microsoft.com/office/drawing/2014/main" id="{3F84DAB0-5284-B33A-6F08-18442E6242CC}"/>
              </a:ext>
            </a:extLst>
          </p:cNvPr>
          <p:cNvPicPr>
            <a:picLocks noChangeAspect="1"/>
          </p:cNvPicPr>
          <p:nvPr/>
        </p:nvPicPr>
        <p:blipFill>
          <a:blip r:embed="rId5"/>
          <a:srcRect/>
          <a:stretch>
            <a:fillRect/>
          </a:stretch>
        </p:blipFill>
        <p:spPr>
          <a:xfrm>
            <a:off x="8298292" y="68529"/>
            <a:ext cx="845707" cy="662822"/>
          </a:xfrm>
          <a:prstGeom prst="rect">
            <a:avLst/>
          </a:prstGeom>
        </p:spPr>
      </p:pic>
    </p:spTree>
    <p:extLst>
      <p:ext uri="{BB962C8B-B14F-4D97-AF65-F5344CB8AC3E}">
        <p14:creationId xmlns:p14="http://schemas.microsoft.com/office/powerpoint/2010/main" val="252873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mc:AlternateContent xmlns:mc="http://schemas.openxmlformats.org/markup-compatibility/2006" xmlns:a14="http://schemas.microsoft.com/office/drawing/2010/main">
        <mc:Choice Requires="a14">
          <p:sp>
            <p:nvSpPr>
              <p:cNvPr id="2" name="Rounded Rectangle 1"/>
              <p:cNvSpPr/>
              <p:nvPr/>
            </p:nvSpPr>
            <p:spPr>
              <a:xfrm>
                <a:off x="537049" y="1239368"/>
                <a:ext cx="5116119" cy="3427172"/>
              </a:xfrm>
              <a:prstGeom prst="roundRect">
                <a:avLst/>
              </a:prstGeom>
              <a:solidFill>
                <a:schemeClr val="accent5"/>
              </a:solidFill>
            </p:spPr>
            <p:style>
              <a:lnRef idx="3">
                <a:schemeClr val="lt1"/>
              </a:lnRef>
              <a:fillRef idx="1">
                <a:schemeClr val="accent4"/>
              </a:fillRef>
              <a:effectRef idx="1">
                <a:schemeClr val="accent4"/>
              </a:effectRef>
              <a:fontRef idx="minor">
                <a:schemeClr val="lt1"/>
              </a:fontRef>
            </p:style>
            <p:txBody>
              <a:bodyPr rtlCol="0" anchor="ctr"/>
              <a:lstStyle/>
              <a:p>
                <a:pPr algn="just">
                  <a:lnSpc>
                    <a:spcPct val="200000"/>
                  </a:lnSpc>
                  <a:spcBef>
                    <a:spcPts val="300"/>
                  </a:spcBef>
                  <a:spcAft>
                    <a:spcPts val="300"/>
                  </a:spcAft>
                </a:pPr>
                <a:r>
                  <a:rPr lang="vi-VN" sz="2000" dirty="0">
                    <a:solidFill>
                      <a:schemeClr val="tx1">
                        <a:lumMod val="10000"/>
                      </a:schemeClr>
                    </a:solidFill>
                    <a:ea typeface="Times New Roman" panose="02020603050405020304" pitchFamily="18" charset="0"/>
                    <a:cs typeface="Times New Roman" panose="02020603050405020304" pitchFamily="18" charset="0"/>
                  </a:rPr>
                  <a:t>+ Hình giới hạn bởi hai đường tròn cùng tâm được gọi là hình vành khuyên.</a:t>
                </a:r>
                <a:endParaRPr lang="en-US" sz="2000" dirty="0">
                  <a:solidFill>
                    <a:schemeClr val="tx1">
                      <a:lumMod val="10000"/>
                    </a:schemeClr>
                  </a:solidFill>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2000" dirty="0">
                    <a:solidFill>
                      <a:schemeClr val="tx1">
                        <a:lumMod val="10000"/>
                      </a:schemeClr>
                    </a:solidFill>
                    <a:ea typeface="Times New Roman" panose="02020603050405020304" pitchFamily="18" charset="0"/>
                    <a:cs typeface="Times New Roman" panose="02020603050405020304" pitchFamily="18" charset="0"/>
                  </a:rPr>
                  <a:t>+ Hình vành khuyên gi</a:t>
                </a:r>
                <a:r>
                  <a:rPr lang="en-US" sz="2000" dirty="0" err="1">
                    <a:solidFill>
                      <a:schemeClr val="tx1">
                        <a:lumMod val="10000"/>
                      </a:schemeClr>
                    </a:solidFill>
                    <a:ea typeface="Times New Roman" panose="02020603050405020304" pitchFamily="18" charset="0"/>
                    <a:cs typeface="Times New Roman" panose="02020603050405020304" pitchFamily="18" charset="0"/>
                  </a:rPr>
                  <a:t>ới</a:t>
                </a:r>
                <a:r>
                  <a:rPr lang="vi-VN" sz="2000" dirty="0">
                    <a:solidFill>
                      <a:schemeClr val="tx1">
                        <a:lumMod val="10000"/>
                      </a:schemeClr>
                    </a:solidFill>
                    <a:ea typeface="Times New Roman" panose="02020603050405020304" pitchFamily="18" charset="0"/>
                    <a:cs typeface="Times New Roman" panose="02020603050405020304" pitchFamily="18" charset="0"/>
                  </a:rPr>
                  <a:t> hạn bởi 2 đường tròn </a:t>
                </a:r>
                <a14:m>
                  <m:oMath xmlns:m="http://schemas.openxmlformats.org/officeDocument/2006/math">
                    <m:d>
                      <m:d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𝑅</m:t>
                        </m:r>
                      </m:e>
                    </m:d>
                    <m:r>
                      <a:rPr lang="en-US" sz="2000" b="0" i="1" smtClean="0">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oMath>
                </a14:m>
                <a:r>
                  <a:rPr lang="vi-VN" sz="2000" i="0" dirty="0">
                    <a:solidFill>
                      <a:schemeClr val="tx1">
                        <a:lumMod val="10000"/>
                      </a:schemeClr>
                    </a:solidFill>
                    <a:ea typeface="Times New Roman" panose="02020603050405020304" pitchFamily="18" charset="0"/>
                    <a:cs typeface="Arial" panose="020B0604020202020204" pitchFamily="34" charset="0"/>
                  </a:rPr>
                  <a:t>và </a:t>
                </a:r>
                <a14:m>
                  <m:oMath xmlns:m="http://schemas.openxmlformats.org/officeDocument/2006/math">
                    <m:d>
                      <m:d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e>
                    </m:d>
                  </m:oMath>
                </a14:m>
                <a:r>
                  <a:rPr lang="vi-VN" sz="2000" i="0" dirty="0">
                    <a:solidFill>
                      <a:schemeClr val="tx1">
                        <a:lumMod val="10000"/>
                      </a:schemeClr>
                    </a:solidFill>
                    <a:ea typeface="Times New Roman" panose="02020603050405020304" pitchFamily="18" charset="0"/>
                    <a:cs typeface="Arial" panose="020B0604020202020204" pitchFamily="34" charset="0"/>
                  </a:rPr>
                  <a:t> </a:t>
                </a:r>
                <a14:m>
                  <m:oMath xmlns:m="http://schemas.openxmlformats.org/officeDocument/2006/math">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𝑣</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ớ</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𝑖</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𝑅</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&gt;</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solidFill>
                      <a:schemeClr val="tx1">
                        <a:lumMod val="10000"/>
                      </a:schemeClr>
                    </a:solidFill>
                    <a:ea typeface="Times New Roman" panose="02020603050405020304" pitchFamily="18" charset="0"/>
                    <a:cs typeface="Times New Roman" panose="02020603050405020304" pitchFamily="18" charset="0"/>
                  </a:rPr>
                  <a:t> có diện tích là: </a:t>
                </a:r>
                <a14:m>
                  <m:oMath xmlns:m="http://schemas.openxmlformats.org/officeDocument/2006/math">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𝜋</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e>
                      <m:sup>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solidFill>
                    <a:schemeClr val="tx1">
                      <a:lumMod val="10000"/>
                    </a:schemeClr>
                  </a:solidFill>
                  <a:ea typeface="Calibri" panose="020F0502020204030204" pitchFamily="34" charset="0"/>
                  <a:cs typeface="Times New Roman" panose="02020603050405020304" pitchFamily="18" charset="0"/>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537049" y="1239368"/>
                <a:ext cx="5116119" cy="3427172"/>
              </a:xfrm>
              <a:prstGeom prst="roundRect">
                <a:avLst/>
              </a:prstGeom>
              <a:blipFill>
                <a:blip r:embed="rId3"/>
                <a:stretch>
                  <a:fillRect/>
                </a:stretch>
              </a:blipFill>
            </p:spPr>
            <p:txBody>
              <a:bodyPr/>
              <a:lstStyle/>
              <a:p>
                <a:r>
                  <a:rPr lang="en-US">
                    <a:noFill/>
                  </a:rPr>
                  <a:t> </a:t>
                </a:r>
              </a:p>
            </p:txBody>
          </p:sp>
        </mc:Fallback>
      </mc:AlternateContent>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4"/>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30372" y="576624"/>
            <a:ext cx="2994045" cy="375900"/>
          </a:xfrm>
          <a:prstGeom prst="rect">
            <a:avLst/>
          </a:prstGeom>
        </p:spPr>
        <p:txBody>
          <a:bodyPr spcFirstLastPara="1" wrap="square" lIns="91425" tIns="91425" rIns="91425" bIns="91425" anchor="ctr" anchorCtr="0">
            <a:noAutofit/>
          </a:bodyPr>
          <a:lstStyle/>
          <a:p>
            <a:pPr lvl="0" algn="ctr">
              <a:buSzPts val="1100"/>
            </a:pPr>
            <a:r>
              <a:rPr lang="en-US" b="1" dirty="0">
                <a:solidFill>
                  <a:srgbClr val="C00000"/>
                </a:solidFill>
                <a:latin typeface="+mj-lt"/>
              </a:rPr>
              <a:t>KHÁI NIỆM</a:t>
            </a:r>
          </a:p>
        </p:txBody>
      </p:sp>
      <p:pic>
        <p:nvPicPr>
          <p:cNvPr id="5" name="Picture 4">
            <a:extLst>
              <a:ext uri="{FF2B5EF4-FFF2-40B4-BE49-F238E27FC236}">
                <a16:creationId xmlns:a16="http://schemas.microsoft.com/office/drawing/2014/main" id="{FC0DB893-8A5A-D61E-C2DF-25D21DC3EB6D}"/>
              </a:ext>
            </a:extLst>
          </p:cNvPr>
          <p:cNvPicPr>
            <a:picLocks noChangeAspect="1"/>
          </p:cNvPicPr>
          <p:nvPr/>
        </p:nvPicPr>
        <p:blipFill>
          <a:blip r:embed="rId5"/>
          <a:stretch>
            <a:fillRect/>
          </a:stretch>
        </p:blipFill>
        <p:spPr>
          <a:xfrm>
            <a:off x="6140976" y="1533437"/>
            <a:ext cx="2465975" cy="2839034"/>
          </a:xfrm>
          <a:prstGeom prst="rect">
            <a:avLst/>
          </a:prstGeom>
        </p:spPr>
      </p:pic>
    </p:spTree>
    <p:extLst>
      <p:ext uri="{BB962C8B-B14F-4D97-AF65-F5344CB8AC3E}">
        <p14:creationId xmlns:p14="http://schemas.microsoft.com/office/powerpoint/2010/main" val="26642600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523081" y="298194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967078" y="374527"/>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dirty="0">
                <a:solidFill>
                  <a:schemeClr val="accent6"/>
                </a:solidFill>
                <a:highlight>
                  <a:schemeClr val="accent1"/>
                </a:highlight>
                <a:latin typeface="+mj-lt"/>
              </a:rPr>
              <a:t>Ví dụ 7:</a:t>
            </a:r>
            <a:endParaRPr sz="2200" dirty="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1694849" y="3322963"/>
                <a:ext cx="4216608" cy="1228541"/>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Diện tích của mặt cắt là: </a:t>
                </a:r>
              </a:p>
              <a:p>
                <a:pPr algn="ctr">
                  <a:lnSpc>
                    <a:spcPct val="150000"/>
                  </a:lnSpc>
                  <a:spcBef>
                    <a:spcPts val="300"/>
                  </a:spcBef>
                  <a:spcAft>
                    <a:spcPts val="3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4</m:t>
                        </m:r>
                      </m:den>
                    </m:f>
                    <m:r>
                      <a:rPr lang="pt-BR"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4</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3</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e>
                    </m:d>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7</m:t>
                        </m:r>
                        <m:r>
                          <a:rPr lang="pt-BR" sz="2000" i="1">
                            <a:latin typeface="Cambria Math" panose="02040503050406030204" pitchFamily="18" charset="0"/>
                            <a:ea typeface="Calibri" panose="020F0502020204030204" pitchFamily="34" charset="0"/>
                            <a:cs typeface="Arial" panose="020B0604020202020204" pitchFamily="34" charset="0"/>
                          </a:rPr>
                          <m:t>𝜋</m:t>
                        </m:r>
                      </m:num>
                      <m:den>
                        <m:r>
                          <a:rPr lang="pt-BR" sz="2000" i="1">
                            <a:latin typeface="Cambria Math" panose="02040503050406030204" pitchFamily="18" charset="0"/>
                            <a:ea typeface="Calibri" panose="020F0502020204030204" pitchFamily="34" charset="0"/>
                            <a:cs typeface="Arial" panose="020B0604020202020204" pitchFamily="34" charset="0"/>
                          </a:rPr>
                          <m:t>4</m:t>
                        </m:r>
                      </m:den>
                    </m:f>
                    <m:r>
                      <a:rPr lang="pt-BR" sz="2000" i="1">
                        <a:latin typeface="Cambria Math" panose="02040503050406030204" pitchFamily="18" charset="0"/>
                        <a:ea typeface="Calibri" panose="020F0502020204030204" pitchFamily="34" charset="0"/>
                        <a:cs typeface="Arial" panose="020B0604020202020204" pitchFamily="34" charset="0"/>
                      </a:rPr>
                      <m:t>≈5,5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𝑑</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𝑚</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1600" kern="100"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1694849" y="3322963"/>
                <a:ext cx="4216608" cy="1228541"/>
              </a:xfrm>
              <a:prstGeom prst="rect">
                <a:avLst/>
              </a:prstGeom>
              <a:blipFill>
                <a:blip r:embed="rId2"/>
                <a:stretch>
                  <a:fillRect l="-1445" b="-495"/>
                </a:stretch>
              </a:blipFill>
            </p:spPr>
            <p:txBody>
              <a:bodyPr/>
              <a:lstStyle/>
              <a:p>
                <a:r>
                  <a:rPr lang="en-US">
                    <a:noFill/>
                  </a:rPr>
                  <a:t> </a:t>
                </a:r>
              </a:p>
            </p:txBody>
          </p:sp>
        </mc:Fallback>
      </mc:AlternateContent>
      <p:grpSp>
        <p:nvGrpSpPr>
          <p:cNvPr id="41" name="Google Shape;2503;p39"/>
          <p:cNvGrpSpPr/>
          <p:nvPr/>
        </p:nvGrpSpPr>
        <p:grpSpPr>
          <a:xfrm>
            <a:off x="286194" y="4427614"/>
            <a:ext cx="761627" cy="527413"/>
            <a:chOff x="1947475" y="1800600"/>
            <a:chExt cx="1222800" cy="698700"/>
          </a:xfrm>
        </p:grpSpPr>
        <p:sp>
          <p:nvSpPr>
            <p:cNvPr id="42"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60"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Picture 2">
            <a:extLst>
              <a:ext uri="{FF2B5EF4-FFF2-40B4-BE49-F238E27FC236}">
                <a16:creationId xmlns:a16="http://schemas.microsoft.com/office/drawing/2014/main" id="{ACF40C78-B89A-54D9-744A-72C6EAEED537}"/>
              </a:ext>
            </a:extLst>
          </p:cNvPr>
          <p:cNvPicPr>
            <a:picLocks noChangeAspect="1"/>
          </p:cNvPicPr>
          <p:nvPr/>
        </p:nvPicPr>
        <p:blipFill>
          <a:blip r:embed="rId3"/>
          <a:srcRect/>
          <a:stretch/>
        </p:blipFill>
        <p:spPr>
          <a:xfrm>
            <a:off x="6420780" y="2474969"/>
            <a:ext cx="1775647" cy="2065155"/>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1022772" y="234268"/>
                <a:ext cx="7312261" cy="2343655"/>
              </a:xfrm>
              <a:prstGeom prst="rect">
                <a:avLst/>
              </a:prstGeom>
              <a:noFill/>
            </p:spPr>
            <p:txBody>
              <a:bodyPr wrap="square" rtlCol="0">
                <a:spAutoFit/>
              </a:bodyPr>
              <a:lstStyle/>
              <a:p>
                <a:pPr lvl="0" algn="just" defTabSz="457200">
                  <a:lnSpc>
                    <a:spcPct val="150000"/>
                  </a:lnSpc>
                  <a:buClrTx/>
                  <a:defRPr/>
                </a:pPr>
                <a:r>
                  <a:rPr lang="pt-BR" sz="2000" dirty="0">
                    <a:latin typeface="Arial" panose="020B0604020202020204" pitchFamily="34" charset="0"/>
                    <a:ea typeface="Calibri" panose="020F0502020204030204" pitchFamily="34" charset="0"/>
                  </a:rPr>
                  <a:t>		   Hình 82 mô tả mặt cắt của một khúc gỗ có dạng một phần tư hình vành khuyên, trong đó hình vành khuyên giới hạn bởi hai đường tròn cùng tâm và có bán kính lần lượt là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4 </m:t>
                    </m:r>
                    <m:r>
                      <a:rPr lang="pt-BR" sz="2000" i="1">
                        <a:latin typeface="Cambria Math" panose="02040503050406030204" pitchFamily="18" charset="0"/>
                        <a:ea typeface="Calibri" panose="020F0502020204030204" pitchFamily="34" charset="0"/>
                        <a:cs typeface="Arial" panose="020B0604020202020204" pitchFamily="34" charset="0"/>
                      </a:rPr>
                      <m:t>𝑑𝑚</m:t>
                    </m:r>
                  </m:oMath>
                </a14:m>
                <a:r>
                  <a:rPr lang="pt-BR" sz="2000" dirty="0">
                    <a:latin typeface="Arial" panose="020B0604020202020204" pitchFamily="34" charset="0"/>
                    <a:ea typeface="Calibri" panose="020F0502020204030204" pitchFamily="34" charset="0"/>
                  </a:rPr>
                  <a:t> và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3 </m:t>
                    </m:r>
                    <m:r>
                      <a:rPr lang="pt-BR" sz="2000" i="1">
                        <a:latin typeface="Cambria Math" panose="02040503050406030204" pitchFamily="18" charset="0"/>
                        <a:ea typeface="Calibri" panose="020F0502020204030204" pitchFamily="34" charset="0"/>
                        <a:cs typeface="Arial" panose="020B0604020202020204" pitchFamily="34" charset="0"/>
                      </a:rPr>
                      <m:t>𝑑𝑚</m:t>
                    </m:r>
                  </m:oMath>
                </a14:m>
                <a:r>
                  <a:rPr lang="pt-BR" sz="2000" dirty="0">
                    <a:latin typeface="Arial" panose="020B0604020202020204" pitchFamily="34" charset="0"/>
                    <a:ea typeface="Calibri" panose="020F0502020204030204" pitchFamily="34" charset="0"/>
                  </a:rPr>
                  <a:t>. Diện tích mặt cắt đó là bao nhiêu decimét vuông (làm tròn kết quả đến hàng phần mười)?</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22772" y="234268"/>
                <a:ext cx="7312261" cy="2343655"/>
              </a:xfrm>
              <a:prstGeom prst="rect">
                <a:avLst/>
              </a:prstGeom>
              <a:blipFill>
                <a:blip r:embed="rId4"/>
                <a:stretch>
                  <a:fillRect l="-917" r="-834" b="-3636"/>
                </a:stretch>
              </a:blipFill>
            </p:spPr>
            <p:txBody>
              <a:bodyPr/>
              <a:lstStyle/>
              <a:p>
                <a:r>
                  <a:rPr lang="en-US">
                    <a:noFill/>
                  </a:rPr>
                  <a:t> </a:t>
                </a:r>
              </a:p>
            </p:txBody>
          </p:sp>
        </mc:Fallback>
      </mc:AlternateContent>
    </p:spTree>
    <p:extLst>
      <p:ext uri="{BB962C8B-B14F-4D97-AF65-F5344CB8AC3E}">
        <p14:creationId xmlns:p14="http://schemas.microsoft.com/office/powerpoint/2010/main" val="151616684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303238" y="281672"/>
            <a:ext cx="8537524" cy="469250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2234174" y="155232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37005" y="2184645"/>
                <a:ext cx="5855204" cy="2630592"/>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Hình vành khuyên giới hạn bởi hai đường tròn cùng tâm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và có bán kính lần lượt là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2,5</m:t>
                    </m:r>
                    <m:r>
                      <a:rPr lang="vi-VN" sz="2000" i="1">
                        <a:latin typeface="Cambria Math" panose="02040503050406030204" pitchFamily="18" charset="0"/>
                        <a:ea typeface="Times New Roman" panose="02020603050405020304" pitchFamily="18" charset="0"/>
                        <a:cs typeface="Arial" panose="020B0604020202020204" pitchFamily="34" charset="0"/>
                      </a:rPr>
                      <m:t>𝑐𝑚</m:t>
                    </m:r>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𝑐𝑚</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được tô màu xanh như hình vẽ </a:t>
                </a:r>
                <a:r>
                  <a:rPr lang="en-US" sz="2000" dirty="0" err="1">
                    <a:latin typeface="Arial" panose="020B0604020202020204" pitchFamily="34" charset="0"/>
                    <a:ea typeface="Times New Roman" panose="02020603050405020304" pitchFamily="18" charset="0"/>
                    <a:cs typeface="Times New Roman" panose="02020603050405020304" pitchFamily="18" charset="0"/>
                  </a:rPr>
                  <a:t>bên</a:t>
                </a:r>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Diện tích của hình </a:t>
                </a:r>
                <a:r>
                  <a:rPr lang="vi-VN" sz="2000" dirty="0" err="1">
                    <a:latin typeface="Arial" panose="020B0604020202020204" pitchFamily="34" charset="0"/>
                    <a:ea typeface="Calibri" panose="020F0502020204030204" pitchFamily="34" charset="0"/>
                    <a:cs typeface="Times New Roman" panose="02020603050405020304" pitchFamily="18" charset="0"/>
                  </a:rPr>
                  <a:t>vàh</a:t>
                </a:r>
                <a:r>
                  <a:rPr lang="vi-VN" sz="2000" dirty="0">
                    <a:latin typeface="Arial" panose="020B0604020202020204" pitchFamily="34" charset="0"/>
                    <a:ea typeface="Calibri" panose="020F0502020204030204" pitchFamily="34" charset="0"/>
                    <a:cs typeface="Times New Roman" panose="02020603050405020304" pitchFamily="18" charset="0"/>
                  </a:rPr>
                  <a:t> khuyên tô màu xanh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𝑆</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𝜋</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2,5</m:t>
                              </m:r>
                            </m:e>
                            <m:sup>
                              <m:r>
                                <a:rPr lang="vi-VN" sz="2000" i="1">
                                  <a:latin typeface="Cambria Math" panose="02040503050406030204" pitchFamily="18" charset="0"/>
                                  <a:ea typeface="Times New Roman" panose="02020603050405020304" pitchFamily="18" charset="0"/>
                                  <a:cs typeface="Arial" panose="020B0604020202020204" pitchFamily="34" charset="0"/>
                                </a:rPr>
                                <m:t>2</m:t>
                              </m:r>
                            </m:sup>
                          </m:sSup>
                          <m:r>
                            <a:rPr lang="vi-VN"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2</m:t>
                              </m:r>
                            </m:e>
                            <m:sup>
                              <m:r>
                                <a:rPr lang="vi-VN" sz="2000" i="1">
                                  <a:latin typeface="Cambria Math" panose="02040503050406030204" pitchFamily="18" charset="0"/>
                                  <a:ea typeface="Times New Roman" panose="02020603050405020304" pitchFamily="18" charset="0"/>
                                  <a:cs typeface="Arial" panose="020B0604020202020204" pitchFamily="34" charset="0"/>
                                </a:rPr>
                                <m:t>2</m:t>
                              </m:r>
                            </m:sup>
                          </m:sSup>
                        </m:e>
                      </m:d>
                      <m:r>
                        <a:rPr lang="vi-VN"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vi-VN" sz="2000" i="1">
                              <a:latin typeface="Cambria Math" panose="02040503050406030204" pitchFamily="18" charset="0"/>
                              <a:ea typeface="Times New Roman" panose="02020603050405020304" pitchFamily="18" charset="0"/>
                              <a:cs typeface="Arial" panose="020B0604020202020204" pitchFamily="34" charset="0"/>
                            </a:rPr>
                            <m:t>9</m:t>
                          </m:r>
                          <m:r>
                            <a:rPr lang="vi-VN" sz="2000" i="1">
                              <a:latin typeface="Cambria Math" panose="02040503050406030204" pitchFamily="18" charset="0"/>
                              <a:ea typeface="Times New Roman" panose="02020603050405020304" pitchFamily="18" charset="0"/>
                              <a:cs typeface="Arial" panose="020B0604020202020204" pitchFamily="34" charset="0"/>
                            </a:rPr>
                            <m:t>𝜋</m:t>
                          </m:r>
                        </m:num>
                        <m:den>
                          <m:r>
                            <a:rPr lang="vi-VN" sz="2000" i="1">
                              <a:latin typeface="Cambria Math" panose="02040503050406030204" pitchFamily="18" charset="0"/>
                              <a:ea typeface="Times New Roman" panose="02020603050405020304" pitchFamily="18" charset="0"/>
                              <a:cs typeface="Arial" panose="020B0604020202020204" pitchFamily="34" charset="0"/>
                            </a:rPr>
                            <m:t>4</m:t>
                          </m:r>
                        </m:den>
                      </m:f>
                      <m:r>
                        <a:rPr lang="vi-VN" sz="2000" i="1">
                          <a:latin typeface="Cambria Math" panose="02040503050406030204" pitchFamily="18" charset="0"/>
                          <a:ea typeface="Times New Roman" panose="02020603050405020304" pitchFamily="18" charset="0"/>
                          <a:cs typeface="Arial" panose="020B0604020202020204" pitchFamily="34" charset="0"/>
                        </a:rPr>
                        <m:t> (</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vi-VN" sz="2000" i="1">
                              <a:latin typeface="Cambria Math" panose="02040503050406030204" pitchFamily="18" charset="0"/>
                              <a:ea typeface="Times New Roman" panose="02020603050405020304" pitchFamily="18" charset="0"/>
                              <a:cs typeface="Arial" panose="020B0604020202020204" pitchFamily="34" charset="0"/>
                            </a:rPr>
                            <m:t>𝑐𝑚</m:t>
                          </m:r>
                        </m:e>
                        <m:sup>
                          <m:r>
                            <a:rPr lang="vi-VN" sz="2000" i="1">
                              <a:latin typeface="Cambria Math" panose="02040503050406030204" pitchFamily="18" charset="0"/>
                              <a:ea typeface="Times New Roman" panose="02020603050405020304" pitchFamily="18" charset="0"/>
                              <a:cs typeface="Arial" panose="020B0604020202020204" pitchFamily="34" charset="0"/>
                            </a:rPr>
                            <m:t>2</m:t>
                          </m:r>
                        </m:sup>
                      </m:sSup>
                      <m:r>
                        <a:rPr lang="vi-VN" sz="2000" i="1">
                          <a:latin typeface="Cambria Math" panose="02040503050406030204" pitchFamily="18" charset="0"/>
                          <a:ea typeface="Times New Roman" panose="02020603050405020304" pitchFamily="18" charset="0"/>
                          <a:cs typeface="Arial" panose="020B0604020202020204" pitchFamily="34" charset="0"/>
                        </a:rPr>
                        <m:t>)</m:t>
                      </m:r>
                    </m:oMath>
                  </m:oMathPara>
                </a14:m>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437005" y="2184645"/>
                <a:ext cx="5855204" cy="2630592"/>
              </a:xfrm>
              <a:prstGeom prst="rect">
                <a:avLst/>
              </a:prstGeom>
              <a:blipFill>
                <a:blip r:embed="rId2"/>
                <a:stretch>
                  <a:fillRect l="-1146" r="-1042"/>
                </a:stretch>
              </a:blipFill>
            </p:spPr>
            <p:txBody>
              <a:bodyPr/>
              <a:lstStyle/>
              <a:p>
                <a:r>
                  <a:rPr lang="en-US">
                    <a:noFill/>
                  </a:rPr>
                  <a:t> </a:t>
                </a:r>
              </a:p>
            </p:txBody>
          </p:sp>
        </mc:Fallback>
      </mc:AlternateContent>
      <p:sp>
        <p:nvSpPr>
          <p:cNvPr id="106" name="TextBox 105"/>
          <p:cNvSpPr txBox="1"/>
          <p:nvPr/>
        </p:nvSpPr>
        <p:spPr>
          <a:xfrm>
            <a:off x="649169" y="363341"/>
            <a:ext cx="1918590"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solidFill>
                  <a:srgbClr val="0094A5"/>
                </a:solidFill>
                <a:effectLst/>
                <a:uLnTx/>
                <a:uFillTx/>
                <a:latin typeface="Arial"/>
                <a:cs typeface="Arial"/>
                <a:sym typeface="Arial"/>
              </a:rPr>
              <a:t>Luyện</a:t>
            </a:r>
            <a:r>
              <a:rPr kumimoji="0" lang="en-US" sz="2400" b="1" i="0" u="none" strike="noStrike" kern="0" cap="none" spc="0" normalizeH="0" baseline="0" noProof="0" dirty="0">
                <a:ln/>
                <a:solidFill>
                  <a:srgbClr val="0094A5"/>
                </a:solidFill>
                <a:effectLst/>
                <a:uLnTx/>
                <a:uFillTx/>
                <a:latin typeface="Arial"/>
                <a:cs typeface="Arial"/>
                <a:sym typeface="Arial"/>
              </a:rPr>
              <a:t> </a:t>
            </a:r>
            <a:r>
              <a:rPr kumimoji="0" lang="en-US" sz="2400" b="1" i="0" u="none" strike="noStrike" kern="0" cap="none" spc="0" normalizeH="0" baseline="0" noProof="0" dirty="0" err="1">
                <a:ln/>
                <a:solidFill>
                  <a:srgbClr val="0094A5"/>
                </a:solidFill>
                <a:effectLst/>
                <a:uLnTx/>
                <a:uFillTx/>
                <a:latin typeface="Arial"/>
                <a:cs typeface="Arial"/>
                <a:sym typeface="Arial"/>
              </a:rPr>
              <a:t>tập</a:t>
            </a:r>
            <a:r>
              <a:rPr kumimoji="0" lang="en-US" sz="2400" b="1" i="0" u="none" strike="noStrike" kern="0" cap="none" spc="0" normalizeH="0" baseline="0" noProof="0" dirty="0">
                <a:ln/>
                <a:solidFill>
                  <a:srgbClr val="0094A5"/>
                </a:solidFill>
                <a:effectLst/>
                <a:uLnTx/>
                <a:uFillTx/>
                <a:latin typeface="Arial"/>
                <a:cs typeface="Arial"/>
                <a:sym typeface="Arial"/>
              </a:rPr>
              <a:t> 5</a:t>
            </a:r>
          </a:p>
        </p:txBody>
      </p:sp>
      <mc:AlternateContent xmlns:mc="http://schemas.openxmlformats.org/markup-compatibility/2006" xmlns:a14="http://schemas.microsoft.com/office/drawing/2010/main">
        <mc:Choice Requires="a14">
          <p:sp>
            <p:nvSpPr>
              <p:cNvPr id="29" name="TextBox 28"/>
              <p:cNvSpPr txBox="1"/>
              <p:nvPr/>
            </p:nvSpPr>
            <p:spPr>
              <a:xfrm>
                <a:off x="649169" y="328263"/>
                <a:ext cx="7758851" cy="958660"/>
              </a:xfrm>
              <a:prstGeom prst="rect">
                <a:avLst/>
              </a:prstGeom>
              <a:noFill/>
            </p:spPr>
            <p:txBody>
              <a:bodyPr wrap="square" rtlCol="0">
                <a:spAutoFit/>
              </a:bodyPr>
              <a:lstStyle/>
              <a:p>
                <a:pPr lvl="0" algn="just">
                  <a:lnSpc>
                    <a:spcPct val="150000"/>
                  </a:lnSpc>
                  <a:spcBef>
                    <a:spcPts val="100"/>
                  </a:spcBef>
                  <a:spcAft>
                    <a:spcPts val="100"/>
                  </a:spcAft>
                </a:pPr>
                <a:r>
                  <a:rPr lang="pt-BR" sz="2000" dirty="0">
                    <a:latin typeface="Arial" panose="020B0604020202020204" pitchFamily="34" charset="0"/>
                    <a:ea typeface="Calibri" panose="020F0502020204030204" pitchFamily="34" charset="0"/>
                  </a:rPr>
                  <a:t>		Tính diện tích hình vành khuyên giới hạn bởi hai đường tròn cùng tâm và có bán kính lần lượt là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2,5 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a:t>
                </a:r>
                <a:endParaRPr kumimoji="0" lang="en-US" sz="1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49169" y="328263"/>
                <a:ext cx="7758851" cy="958660"/>
              </a:xfrm>
              <a:prstGeom prst="rect">
                <a:avLst/>
              </a:prstGeom>
              <a:blipFill>
                <a:blip r:embed="rId3"/>
                <a:stretch>
                  <a:fillRect l="-786" r="-864" b="-1082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2EDA523-7310-E605-BFC7-FE14AA6C7F91}"/>
              </a:ext>
            </a:extLst>
          </p:cNvPr>
          <p:cNvPicPr>
            <a:picLocks noChangeAspect="1"/>
          </p:cNvPicPr>
          <p:nvPr/>
        </p:nvPicPr>
        <p:blipFill>
          <a:blip r:embed="rId4"/>
          <a:srcRect/>
          <a:stretch/>
        </p:blipFill>
        <p:spPr>
          <a:xfrm>
            <a:off x="6476702" y="2336728"/>
            <a:ext cx="2179567" cy="2157213"/>
          </a:xfrm>
          <a:prstGeom prst="rect">
            <a:avLst/>
          </a:prstGeom>
        </p:spPr>
      </p:pic>
    </p:spTree>
    <p:extLst>
      <p:ext uri="{BB962C8B-B14F-4D97-AF65-F5344CB8AC3E}">
        <p14:creationId xmlns:p14="http://schemas.microsoft.com/office/powerpoint/2010/main" val="39355394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6"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4306;p70"/>
          <p:cNvGrpSpPr/>
          <p:nvPr/>
        </p:nvGrpSpPr>
        <p:grpSpPr>
          <a:xfrm rot="-4928801">
            <a:off x="6627816" y="3569768"/>
            <a:ext cx="883329" cy="448336"/>
            <a:chOff x="2072648" y="2347857"/>
            <a:chExt cx="4373033" cy="2219544"/>
          </a:xfrm>
        </p:grpSpPr>
        <p:sp>
          <p:nvSpPr>
            <p:cNvPr id="29" name="Google Shape;4307;p70"/>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08;p70"/>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09;p70"/>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10;p70"/>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11;p70"/>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312;p70"/>
          <p:cNvGrpSpPr/>
          <p:nvPr/>
        </p:nvGrpSpPr>
        <p:grpSpPr>
          <a:xfrm rot="-1934432" flipH="1">
            <a:off x="6052659" y="3565437"/>
            <a:ext cx="2613455" cy="384698"/>
            <a:chOff x="431925" y="717050"/>
            <a:chExt cx="6791098" cy="999643"/>
          </a:xfrm>
        </p:grpSpPr>
        <p:sp>
          <p:nvSpPr>
            <p:cNvPr id="35" name="Google Shape;4313;p70"/>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14;p70"/>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15;p70"/>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16;p70"/>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17;p70"/>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18;p70"/>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3" name="Rectangle 42"/>
          <p:cNvSpPr/>
          <p:nvPr/>
        </p:nvSpPr>
        <p:spPr>
          <a:xfrm>
            <a:off x="3879531" y="744704"/>
            <a:ext cx="4572000" cy="1205073"/>
          </a:xfrm>
          <a:prstGeom prst="rect">
            <a:avLst/>
          </a:prstGeom>
        </p:spPr>
        <p:txBody>
          <a:bodyPr>
            <a:spAutoFit/>
          </a:bodyPr>
          <a:lstStyle/>
          <a:p>
            <a:pPr lvl="0" algn="ctr">
              <a:lnSpc>
                <a:spcPct val="150000"/>
              </a:lnSpc>
              <a:defRPr/>
            </a:pPr>
            <a:r>
              <a:rPr lang="en-US" sz="5500" b="1">
                <a:solidFill>
                  <a:srgbClr val="007491">
                    <a:lumMod val="75000"/>
                  </a:srgbClr>
                </a:solidFill>
                <a:latin typeface="Arial" panose="020B0604020202020204" pitchFamily="34" charset="0"/>
                <a:cs typeface="Arial" panose="020B0604020202020204" pitchFamily="34" charset="0"/>
              </a:rPr>
              <a:t>LUYỆN TẬP</a:t>
            </a:r>
          </a:p>
        </p:txBody>
      </p:sp>
    </p:spTree>
  </p:cSld>
  <p:clrMapOvr>
    <a:masterClrMapping/>
  </p:clrMapOvr>
  <p:transition spd="med">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419985"/>
            <a:ext cx="9143999" cy="63857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700" b="1" i="0" u="none" strike="noStrike" kern="0" cap="none" spc="0" normalizeH="0" baseline="0" noProof="0">
                <a:ln>
                  <a:noFill/>
                </a:ln>
                <a:solidFill>
                  <a:srgbClr val="000000"/>
                </a:solidFill>
                <a:effectLst/>
                <a:uLnTx/>
                <a:uFillTx/>
                <a:latin typeface="Arial"/>
                <a:cs typeface="Arial"/>
                <a:sym typeface="Arial"/>
              </a:rPr>
              <a:t>TRÒ CHƠI</a:t>
            </a:r>
            <a:endParaRPr kumimoji="0" lang="vi-VN" sz="2700" b="1" i="0" u="none" strike="noStrike" kern="0" cap="none" spc="0" normalizeH="0" baseline="0" noProof="0">
              <a:ln>
                <a:noFill/>
              </a:ln>
              <a:solidFill>
                <a:srgbClr val="000000"/>
              </a:solidFill>
              <a:effectLst/>
              <a:uLnTx/>
              <a:uFillTx/>
              <a:latin typeface="Arial"/>
              <a:cs typeface="Arial"/>
              <a:sym typeface="Arial"/>
            </a:endParaRPr>
          </a:p>
        </p:txBody>
      </p:sp>
      <p:sp>
        <p:nvSpPr>
          <p:cNvPr id="15" name="TextBox 14"/>
          <p:cNvSpPr txBox="1"/>
          <p:nvPr/>
        </p:nvSpPr>
        <p:spPr>
          <a:xfrm>
            <a:off x="-1" y="1058558"/>
            <a:ext cx="9143999" cy="63857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700" b="1" i="0" u="none" strike="noStrike" kern="0" cap="none" spc="0" normalizeH="0" baseline="0" noProof="0">
                <a:ln>
                  <a:noFill/>
                </a:ln>
                <a:solidFill>
                  <a:srgbClr val="C00000"/>
                </a:solidFill>
                <a:effectLst/>
                <a:uLnTx/>
                <a:uFillTx/>
                <a:latin typeface="Arial"/>
                <a:cs typeface="Arial"/>
                <a:sym typeface="Arial"/>
              </a:rPr>
              <a:t>NGÔI SAO MAY MẮN</a:t>
            </a:r>
            <a:endParaRPr kumimoji="0" lang="vi-VN" sz="2700" b="1" i="0" u="none" strike="noStrike" kern="0" cap="none" spc="0" normalizeH="0" baseline="0" noProof="0">
              <a:ln>
                <a:noFill/>
              </a:ln>
              <a:solidFill>
                <a:srgbClr val="C00000"/>
              </a:solidFill>
              <a:effectLst/>
              <a:uLnTx/>
              <a:uFillTx/>
              <a:latin typeface="Arial"/>
              <a:cs typeface="Arial"/>
              <a:sym typeface="Arial"/>
            </a:endParaRPr>
          </a:p>
        </p:txBody>
      </p:sp>
      <p:pic>
        <p:nvPicPr>
          <p:cNvPr id="31" name="Picture 8" descr="https://cdn-icons-png.flaticon.com/128/3513/3513577.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000" y="218218"/>
            <a:ext cx="508665" cy="5086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117" y="2642925"/>
            <a:ext cx="1610180" cy="1610180"/>
          </a:xfrm>
          <a:prstGeom prst="rect">
            <a:avLst/>
          </a:prstGeom>
        </p:spPr>
      </p:pic>
      <p:pic>
        <p:nvPicPr>
          <p:cNvPr id="39" name="Picture 38">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699" y="2642925"/>
            <a:ext cx="1610180" cy="1610180"/>
          </a:xfrm>
          <a:prstGeom prst="rect">
            <a:avLst/>
          </a:prstGeom>
        </p:spPr>
      </p:pic>
      <p:pic>
        <p:nvPicPr>
          <p:cNvPr id="40" name="Picture 39">
            <a:hlinkClick r:id="rId8"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3326" y="1837835"/>
            <a:ext cx="1610180" cy="1610180"/>
          </a:xfrm>
          <a:prstGeom prst="rect">
            <a:avLst/>
          </a:prstGeom>
        </p:spPr>
      </p:pic>
      <p:pic>
        <p:nvPicPr>
          <p:cNvPr id="41" name="Picture 40">
            <a:hlinkClick r:id="rId9"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908" y="1837835"/>
            <a:ext cx="1610180" cy="1610180"/>
          </a:xfrm>
          <a:prstGeom prst="rect">
            <a:avLst/>
          </a:prstGeom>
        </p:spPr>
      </p:pic>
      <p:pic>
        <p:nvPicPr>
          <p:cNvPr id="42" name="Picture 41">
            <a:hlinkClick r:id="rId10"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90" y="1837835"/>
            <a:ext cx="1610180" cy="1610180"/>
          </a:xfrm>
          <a:prstGeom prst="rect">
            <a:avLst/>
          </a:prstGeom>
        </p:spPr>
      </p:pic>
    </p:spTree>
    <p:extLst>
      <p:ext uri="{BB962C8B-B14F-4D97-AF65-F5344CB8AC3E}">
        <p14:creationId xmlns:p14="http://schemas.microsoft.com/office/powerpoint/2010/main" val="74657996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2"/>
                                        </p:tgtEl>
                                      </p:cBhvr>
                                    </p:animEffect>
                                    <p:animScale>
                                      <p:cBhvr>
                                        <p:cTn id="7" dur="250" autoRev="1" fill="hold"/>
                                        <p:tgtEl>
                                          <p:spTgt spid="42"/>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40"/>
                                        </p:tgtEl>
                                      </p:cBhvr>
                                    </p:animEffect>
                                    <p:animScale>
                                      <p:cBhvr>
                                        <p:cTn id="13" dur="250" autoRev="1" fill="hold"/>
                                        <p:tgtEl>
                                          <p:spTgt spid="40"/>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39"/>
                                        </p:tgtEl>
                                      </p:cBhvr>
                                    </p:animEffect>
                                    <p:animScale>
                                      <p:cBhvr>
                                        <p:cTn id="16" dur="250" autoRev="1" fill="hold"/>
                                        <p:tgtEl>
                                          <p:spTgt spid="3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38"/>
                                        </p:tgtEl>
                                      </p:cBhvr>
                                    </p:animEffect>
                                    <p:animScale>
                                      <p:cBhvr>
                                        <p:cTn id="19"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23" presetClass="exit" presetSubtype="32" fill="hold" nodeType="clickEffect">
                                  <p:stCondLst>
                                    <p:cond delay="0"/>
                                  </p:stCondLst>
                                  <p:childTnLst>
                                    <p:anim calcmode="lin" valueType="num">
                                      <p:cBhvr>
                                        <p:cTn id="24" dur="500"/>
                                        <p:tgtEl>
                                          <p:spTgt spid="42"/>
                                        </p:tgtEl>
                                        <p:attrNameLst>
                                          <p:attrName>ppt_w</p:attrName>
                                        </p:attrNameLst>
                                      </p:cBhvr>
                                      <p:tavLst>
                                        <p:tav tm="0">
                                          <p:val>
                                            <p:strVal val="ppt_w"/>
                                          </p:val>
                                        </p:tav>
                                        <p:tav tm="100000">
                                          <p:val>
                                            <p:fltVal val="0"/>
                                          </p:val>
                                        </p:tav>
                                      </p:tavLst>
                                    </p:anim>
                                    <p:anim calcmode="lin" valueType="num">
                                      <p:cBhvr>
                                        <p:cTn id="25" dur="500"/>
                                        <p:tgtEl>
                                          <p:spTgt spid="42"/>
                                        </p:tgtEl>
                                        <p:attrNameLst>
                                          <p:attrName>ppt_h</p:attrName>
                                        </p:attrNameLst>
                                      </p:cBhvr>
                                      <p:tavLst>
                                        <p:tav tm="0">
                                          <p:val>
                                            <p:strVal val="ppt_h"/>
                                          </p:val>
                                        </p:tav>
                                        <p:tav tm="100000">
                                          <p:val>
                                            <p:fltVal val="0"/>
                                          </p:val>
                                        </p:tav>
                                      </p:tavLst>
                                    </p:anim>
                                    <p:set>
                                      <p:cBhvr>
                                        <p:cTn id="2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23" presetClass="exit" presetSubtype="32" fill="hold" nodeType="clickEffect">
                                  <p:stCondLst>
                                    <p:cond delay="0"/>
                                  </p:stCondLst>
                                  <p:childTnLst>
                                    <p:anim calcmode="lin" valueType="num">
                                      <p:cBhvr>
                                        <p:cTn id="31" dur="500"/>
                                        <p:tgtEl>
                                          <p:spTgt spid="41"/>
                                        </p:tgtEl>
                                        <p:attrNameLst>
                                          <p:attrName>ppt_w</p:attrName>
                                        </p:attrNameLst>
                                      </p:cBhvr>
                                      <p:tavLst>
                                        <p:tav tm="0">
                                          <p:val>
                                            <p:strVal val="ppt_w"/>
                                          </p:val>
                                        </p:tav>
                                        <p:tav tm="100000">
                                          <p:val>
                                            <p:fltVal val="0"/>
                                          </p:val>
                                        </p:tav>
                                      </p:tavLst>
                                    </p:anim>
                                    <p:anim calcmode="lin" valueType="num">
                                      <p:cBhvr>
                                        <p:cTn id="32" dur="500"/>
                                        <p:tgtEl>
                                          <p:spTgt spid="41"/>
                                        </p:tgtEl>
                                        <p:attrNameLst>
                                          <p:attrName>ppt_h</p:attrName>
                                        </p:attrNameLst>
                                      </p:cBhvr>
                                      <p:tavLst>
                                        <p:tav tm="0">
                                          <p:val>
                                            <p:strVal val="ppt_h"/>
                                          </p:val>
                                        </p:tav>
                                        <p:tav tm="100000">
                                          <p:val>
                                            <p:fltVal val="0"/>
                                          </p:val>
                                        </p:tav>
                                      </p:tavLst>
                                    </p:anim>
                                    <p:set>
                                      <p:cBhvr>
                                        <p:cTn id="3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23" presetClass="exit" presetSubtype="32" fill="hold" nodeType="clickEffect">
                                  <p:stCondLst>
                                    <p:cond delay="0"/>
                                  </p:stCondLst>
                                  <p:childTnLst>
                                    <p:anim calcmode="lin" valueType="num">
                                      <p:cBhvr>
                                        <p:cTn id="38" dur="500"/>
                                        <p:tgtEl>
                                          <p:spTgt spid="40"/>
                                        </p:tgtEl>
                                        <p:attrNameLst>
                                          <p:attrName>ppt_w</p:attrName>
                                        </p:attrNameLst>
                                      </p:cBhvr>
                                      <p:tavLst>
                                        <p:tav tm="0">
                                          <p:val>
                                            <p:strVal val="ppt_w"/>
                                          </p:val>
                                        </p:tav>
                                        <p:tav tm="100000">
                                          <p:val>
                                            <p:fltVal val="0"/>
                                          </p:val>
                                        </p:tav>
                                      </p:tavLst>
                                    </p:anim>
                                    <p:anim calcmode="lin" valueType="num">
                                      <p:cBhvr>
                                        <p:cTn id="39" dur="500"/>
                                        <p:tgtEl>
                                          <p:spTgt spid="40"/>
                                        </p:tgtEl>
                                        <p:attrNameLst>
                                          <p:attrName>ppt_h</p:attrName>
                                        </p:attrNameLst>
                                      </p:cBhvr>
                                      <p:tavLst>
                                        <p:tav tm="0">
                                          <p:val>
                                            <p:strVal val="ppt_h"/>
                                          </p:val>
                                        </p:tav>
                                        <p:tav tm="100000">
                                          <p:val>
                                            <p:fltVal val="0"/>
                                          </p:val>
                                        </p:tav>
                                      </p:tavLst>
                                    </p:anim>
                                    <p:set>
                                      <p:cBhvr>
                                        <p:cTn id="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39"/>
                    </p:tgtEl>
                  </p:cond>
                </p:stCondLst>
                <p:endSync evt="end" delay="0">
                  <p:rtn val="all"/>
                </p:endSync>
                <p:childTnLst>
                  <p:par>
                    <p:cTn id="42" fill="hold">
                      <p:stCondLst>
                        <p:cond delay="0"/>
                      </p:stCondLst>
                      <p:childTnLst>
                        <p:par>
                          <p:cTn id="43" fill="hold">
                            <p:stCondLst>
                              <p:cond delay="0"/>
                            </p:stCondLst>
                            <p:childTnLst>
                              <p:par>
                                <p:cTn id="44" presetID="23" presetClass="exit" presetSubtype="32" fill="hold" nodeType="clickEffect">
                                  <p:stCondLst>
                                    <p:cond delay="0"/>
                                  </p:stCondLst>
                                  <p:childTnLst>
                                    <p:anim calcmode="lin" valueType="num">
                                      <p:cBhvr>
                                        <p:cTn id="45" dur="500"/>
                                        <p:tgtEl>
                                          <p:spTgt spid="39"/>
                                        </p:tgtEl>
                                        <p:attrNameLst>
                                          <p:attrName>ppt_w</p:attrName>
                                        </p:attrNameLst>
                                      </p:cBhvr>
                                      <p:tavLst>
                                        <p:tav tm="0">
                                          <p:val>
                                            <p:strVal val="ppt_w"/>
                                          </p:val>
                                        </p:tav>
                                        <p:tav tm="100000">
                                          <p:val>
                                            <p:fltVal val="0"/>
                                          </p:val>
                                        </p:tav>
                                      </p:tavLst>
                                    </p:anim>
                                    <p:anim calcmode="lin" valueType="num">
                                      <p:cBhvr>
                                        <p:cTn id="46" dur="500"/>
                                        <p:tgtEl>
                                          <p:spTgt spid="39"/>
                                        </p:tgtEl>
                                        <p:attrNameLst>
                                          <p:attrName>ppt_h</p:attrName>
                                        </p:attrNameLst>
                                      </p:cBhvr>
                                      <p:tavLst>
                                        <p:tav tm="0">
                                          <p:val>
                                            <p:strVal val="ppt_h"/>
                                          </p:val>
                                        </p:tav>
                                        <p:tav tm="100000">
                                          <p:val>
                                            <p:fltVal val="0"/>
                                          </p:val>
                                        </p:tav>
                                      </p:tavLst>
                                    </p:anim>
                                    <p:set>
                                      <p:cBhvr>
                                        <p:cTn id="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8" restart="whenNotActive" fill="hold" evtFilter="cancelBubble" nodeType="interactiveSeq">
                <p:stCondLst>
                  <p:cond evt="onClick" delay="0">
                    <p:tgtEl>
                      <p:spTgt spid="38"/>
                    </p:tgtEl>
                  </p:cond>
                </p:stCondLst>
                <p:endSync evt="end" delay="0">
                  <p:rtn val="all"/>
                </p:endSync>
                <p:childTnLst>
                  <p:par>
                    <p:cTn id="49" fill="hold">
                      <p:stCondLst>
                        <p:cond delay="0"/>
                      </p:stCondLst>
                      <p:childTnLst>
                        <p:par>
                          <p:cTn id="50" fill="hold">
                            <p:stCondLst>
                              <p:cond delay="0"/>
                            </p:stCondLst>
                            <p:childTnLst>
                              <p:par>
                                <p:cTn id="51" presetID="23" presetClass="exit" presetSubtype="32" fill="hold" nodeType="clickEffect">
                                  <p:stCondLst>
                                    <p:cond delay="0"/>
                                  </p:stCondLst>
                                  <p:childTnLst>
                                    <p:anim calcmode="lin" valueType="num">
                                      <p:cBhvr>
                                        <p:cTn id="52" dur="500"/>
                                        <p:tgtEl>
                                          <p:spTgt spid="38"/>
                                        </p:tgtEl>
                                        <p:attrNameLst>
                                          <p:attrName>ppt_w</p:attrName>
                                        </p:attrNameLst>
                                      </p:cBhvr>
                                      <p:tavLst>
                                        <p:tav tm="0">
                                          <p:val>
                                            <p:strVal val="ppt_w"/>
                                          </p:val>
                                        </p:tav>
                                        <p:tav tm="100000">
                                          <p:val>
                                            <p:fltVal val="0"/>
                                          </p:val>
                                        </p:tav>
                                      </p:tavLst>
                                    </p:anim>
                                    <p:anim calcmode="lin" valueType="num">
                                      <p:cBhvr>
                                        <p:cTn id="53" dur="500"/>
                                        <p:tgtEl>
                                          <p:spTgt spid="38"/>
                                        </p:tgtEl>
                                        <p:attrNameLst>
                                          <p:attrName>ppt_h</p:attrName>
                                        </p:attrNameLst>
                                      </p:cBhvr>
                                      <p:tavLst>
                                        <p:tav tm="0">
                                          <p:val>
                                            <p:strVal val="ppt_h"/>
                                          </p:val>
                                        </p:tav>
                                        <p:tav tm="100000">
                                          <p:val>
                                            <p:fltVal val="0"/>
                                          </p:val>
                                        </p:tav>
                                      </p:tavLst>
                                    </p:anim>
                                    <p:set>
                                      <p:cBhvr>
                                        <p:cTn id="5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âu hỏi">
                <a:extLst>
                  <a:ext uri="{FF2B5EF4-FFF2-40B4-BE49-F238E27FC236}">
                    <a16:creationId xmlns:a16="http://schemas.microsoft.com/office/drawing/2014/main" id="{018AD89B-885D-983C-F4F6-FC485515F49D}"/>
                  </a:ext>
                </a:extLst>
              </p:cNvPr>
              <p:cNvSpPr/>
              <p:nvPr/>
            </p:nvSpPr>
            <p:spPr>
              <a:xfrm>
                <a:off x="259716" y="383655"/>
                <a:ext cx="8537859" cy="12500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1900" b="1">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Câu 1.</a:t>
                </a:r>
                <a:r>
                  <a:rPr lang="fr-FR" sz="19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 Trong một đường tròn bán kính </a:t>
                </a:r>
                <a14:m>
                  <m:oMath xmlns:m="http://schemas.openxmlformats.org/officeDocument/2006/math">
                    <m:r>
                      <a:rPr lang="en-US" sz="19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oMath>
                </a14:m>
                <a:r>
                  <a:rPr lang="fr-FR" sz="1900">
                    <a:solidFill>
                      <a:schemeClr val="tx1">
                        <a:lumMod val="10000"/>
                      </a:schemeClr>
                    </a:solidFill>
                    <a:latin typeface="Arial" panose="020B0604020202020204" pitchFamily="34" charset="0"/>
                    <a:ea typeface="Times New Roman" panose="02020603050405020304" pitchFamily="18" charset="0"/>
                    <a:cs typeface="Times New Roman" panose="02020603050405020304" pitchFamily="18" charset="0"/>
                  </a:rPr>
                  <a:t>, độ dài cung tròn có số đo </a:t>
                </a:r>
                <a14:m>
                  <m:oMath xmlns:m="http://schemas.openxmlformats.org/officeDocument/2006/math">
                    <m:sSup>
                      <m:sSupPr>
                        <m:ctrlPr>
                          <a:rPr lang="en-US" sz="19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en-US" sz="19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𝑛</m:t>
                        </m:r>
                      </m:e>
                      <m:sup>
                        <m:r>
                          <a:rPr lang="en-US" sz="19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𝑜</m:t>
                        </m:r>
                      </m:sup>
                    </m:sSup>
                  </m:oMath>
                </a14:m>
                <a:r>
                  <a:rPr lang="fr-FR" sz="1900">
                    <a:solidFill>
                      <a:schemeClr val="tx1">
                        <a:lumMod val="10000"/>
                      </a:schemeClr>
                    </a:solidFill>
                    <a:latin typeface="Arial" panose="020B0604020202020204" pitchFamily="34" charset="0"/>
                    <a:ea typeface="Times New Roman" panose="02020603050405020304" pitchFamily="18" charset="0"/>
                    <a:cs typeface="Times New Roman" panose="02020603050405020304" pitchFamily="18" charset="0"/>
                  </a:rPr>
                  <a:t> là:</a:t>
                </a:r>
                <a:endParaRPr lang="en-US" sz="19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9716" y="383655"/>
                <a:ext cx="8537859" cy="1250034"/>
              </a:xfrm>
              <a:prstGeom prst="roundRect">
                <a:avLst/>
              </a:prstGeom>
              <a:blipFill>
                <a:blip r:embed="rId3"/>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đúng">
                <a:extLst>
                  <a:ext uri="{FF2B5EF4-FFF2-40B4-BE49-F238E27FC236}">
                    <a16:creationId xmlns:a16="http://schemas.microsoft.com/office/drawing/2014/main" id="{4D1DA2F5-D9A5-C765-0E47-25DD326F3067}"/>
                  </a:ext>
                </a:extLst>
              </p:cNvPr>
              <p:cNvSpPr/>
              <p:nvPr/>
            </p:nvSpPr>
            <p:spPr>
              <a:xfrm>
                <a:off x="259716" y="1925729"/>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𝑙</m:t>
                    </m:r>
                    <m:r>
                      <a:rPr lang="fr-F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𝑅𝑛</m:t>
                        </m:r>
                      </m:num>
                      <m:den>
                        <m:r>
                          <a:rPr lang="fr-F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180</m:t>
                        </m:r>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6" y="1925729"/>
                <a:ext cx="4073175" cy="1190931"/>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1">
                <a:extLst>
                  <a:ext uri="{FF2B5EF4-FFF2-40B4-BE49-F238E27FC236}">
                    <a16:creationId xmlns:a16="http://schemas.microsoft.com/office/drawing/2014/main" id="{1713963F-2894-56F2-E53C-4371936FB85C}"/>
                  </a:ext>
                </a:extLst>
              </p:cNvPr>
              <p:cNvSpPr/>
              <p:nvPr/>
            </p:nvSpPr>
            <p:spPr>
              <a:xfrm>
                <a:off x="259716"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𝑙</m:t>
                    </m:r>
                    <m:r>
                      <a:rPr lang="fr-F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num>
                      <m:den>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𝑛</m:t>
                        </m:r>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6" y="3408701"/>
                <a:ext cx="4073175" cy="1190931"/>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2">
                <a:extLst>
                  <a:ext uri="{FF2B5EF4-FFF2-40B4-BE49-F238E27FC236}">
                    <a16:creationId xmlns:a16="http://schemas.microsoft.com/office/drawing/2014/main" id="{72E080E8-9CBE-7E1E-25CC-340E27A4D017}"/>
                  </a:ext>
                </a:extLst>
              </p:cNvPr>
              <p:cNvSpPr/>
              <p:nvPr/>
            </p:nvSpPr>
            <p:spPr>
              <a:xfrm>
                <a:off x="4724400" y="1925729"/>
                <a:ext cx="4073174"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𝑙</m:t>
                    </m:r>
                    <m:r>
                      <a:rPr lang="fr-F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180</m:t>
                        </m:r>
                      </m:num>
                      <m:den>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𝑅𝑛</m:t>
                        </m:r>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724400" y="1925729"/>
                <a:ext cx="4073174" cy="1190931"/>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3">
                <a:extLst>
                  <a:ext uri="{FF2B5EF4-FFF2-40B4-BE49-F238E27FC236}">
                    <a16:creationId xmlns:a16="http://schemas.microsoft.com/office/drawing/2014/main" id="{98AC7C36-17E6-7D99-2014-5789447F054D}"/>
                  </a:ext>
                </a:extLst>
              </p:cNvPr>
              <p:cNvSpPr/>
              <p:nvPr/>
            </p:nvSpPr>
            <p:spPr>
              <a:xfrm>
                <a:off x="4724399"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300"/>
                  </a:spcBef>
                  <a:spcAft>
                    <a:spcPts val="300"/>
                  </a:spcAft>
                </a:pPr>
                <a:r>
                  <a:rPr lang="fr-FR" sz="2000">
                    <a:solidFill>
                      <a:schemeClr val="tx1">
                        <a:lumMod val="10000"/>
                      </a:schemeClr>
                    </a:solidFill>
                    <a:latin typeface="Arial" panose="020B0604020202020204" pitchFamily="34" charset="0"/>
                    <a:ea typeface="Times New Roman" panose="02020603050405020304" pitchFamily="18" charset="0"/>
                  </a:rPr>
                  <a:t>D. </a:t>
                </a:r>
                <a14:m>
                  <m:oMath xmlns:m="http://schemas.openxmlformats.org/officeDocument/2006/math">
                    <m: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𝑙</m:t>
                    </m:r>
                    <m:r>
                      <a:rPr lang="fr-FR"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𝑅𝑛</m:t>
                        </m:r>
                      </m:num>
                      <m:den>
                        <m: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𝜋</m:t>
                        </m:r>
                      </m:den>
                    </m:f>
                  </m:oMath>
                </a14:m>
                <a:endParaRPr lang="en-US" sz="1800">
                  <a:solidFill>
                    <a:schemeClr val="tx1">
                      <a:lumMod val="10000"/>
                    </a:schemeClr>
                  </a:solidFill>
                  <a:latin typeface="Times New Roman" panose="02020603050405020304" pitchFamily="18" charset="0"/>
                  <a:ea typeface="Times New Roman" panose="02020603050405020304" pitchFamily="18" charset="0"/>
                </a:endParaRPr>
              </a:p>
            </p:txBody>
          </p:sp>
        </mc:Choice>
        <mc:Fallback xmlns="">
          <p:sp>
            <p:nvSpPr>
              <p:cNvPr id="19"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724399" y="3408701"/>
                <a:ext cx="4073175" cy="1190931"/>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đúng">
                <a:extLst>
                  <a:ext uri="{FF2B5EF4-FFF2-40B4-BE49-F238E27FC236}">
                    <a16:creationId xmlns:a16="http://schemas.microsoft.com/office/drawing/2014/main" id="{F26A5EAB-E5AD-94BE-45D6-5F46AA945CA3}"/>
                  </a:ext>
                </a:extLst>
              </p:cNvPr>
              <p:cNvSpPr/>
              <p:nvPr/>
            </p:nvSpPr>
            <p:spPr>
              <a:xfrm>
                <a:off x="258022" y="1925728"/>
                <a:ext cx="4074869" cy="1190931"/>
              </a:xfrm>
              <a:prstGeom prst="roundRect">
                <a:avLst/>
              </a:prstGeom>
              <a:solidFill>
                <a:schemeClr val="accent6">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𝑙</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𝑅𝑛</m:t>
                        </m:r>
                      </m:num>
                      <m:den>
                        <m:r>
                          <a:rPr lang="fr-FR" sz="2000" i="1">
                            <a:latin typeface="Cambria Math" panose="02040503050406030204" pitchFamily="18" charset="0"/>
                            <a:ea typeface="Calibri" panose="020F0502020204030204" pitchFamily="34" charset="0"/>
                            <a:cs typeface="Arial" panose="020B0604020202020204" pitchFamily="34" charset="0"/>
                          </a:rPr>
                          <m:t>180</m:t>
                        </m:r>
                      </m:den>
                    </m:f>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8022" y="1925728"/>
                <a:ext cx="4074869" cy="1190931"/>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p:pic>
        <p:nvPicPr>
          <p:cNvPr id="3074" name="Picture 2" descr="https://cdn-icons-png.flaticon.com/128/5590/5590537.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359140" y="4413250"/>
            <a:ext cx="632460" cy="57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28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6"/>
        <p:cNvGrpSpPr/>
        <p:nvPr/>
      </p:nvGrpSpPr>
      <p:grpSpPr>
        <a:xfrm>
          <a:off x="0" y="0"/>
          <a:ext cx="0" cy="0"/>
          <a:chOff x="0" y="0"/>
          <a:chExt cx="0" cy="0"/>
        </a:xfrm>
      </p:grpSpPr>
      <p:sp>
        <p:nvSpPr>
          <p:cNvPr id="52" name="Title 2"/>
          <p:cNvSpPr>
            <a:spLocks noGrp="1"/>
          </p:cNvSpPr>
          <p:nvPr>
            <p:ph type="title"/>
          </p:nvPr>
        </p:nvSpPr>
        <p:spPr>
          <a:xfrm>
            <a:off x="2438466" y="541539"/>
            <a:ext cx="4653999" cy="375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sz="3600" b="1">
                <a:latin typeface="+mn-lt"/>
              </a:rPr>
              <a:t>NỘI DUNG BÀI HỌC</a:t>
            </a:r>
          </a:p>
        </p:txBody>
      </p:sp>
      <p:grpSp>
        <p:nvGrpSpPr>
          <p:cNvPr id="21" name="Group 20"/>
          <p:cNvGrpSpPr/>
          <p:nvPr/>
        </p:nvGrpSpPr>
        <p:grpSpPr>
          <a:xfrm>
            <a:off x="1715987" y="1512679"/>
            <a:ext cx="728531" cy="579802"/>
            <a:chOff x="1588568" y="1556840"/>
            <a:chExt cx="719707" cy="533811"/>
          </a:xfrm>
        </p:grpSpPr>
        <p:pic>
          <p:nvPicPr>
            <p:cNvPr id="54"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5" name="TextBox 15"/>
            <p:cNvSpPr txBox="1"/>
            <p:nvPr/>
          </p:nvSpPr>
          <p:spPr>
            <a:xfrm>
              <a:off x="1634971" y="1556840"/>
              <a:ext cx="607094" cy="45408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p>
          </p:txBody>
        </p:sp>
      </p:grpSp>
      <p:sp>
        <p:nvSpPr>
          <p:cNvPr id="56" name="Rectangle 55"/>
          <p:cNvSpPr/>
          <p:nvPr/>
        </p:nvSpPr>
        <p:spPr>
          <a:xfrm>
            <a:off x="2656104" y="1503776"/>
            <a:ext cx="3209437" cy="577850"/>
          </a:xfrm>
          <a:prstGeom prst="rect">
            <a:avLst/>
          </a:prstGeom>
        </p:spPr>
        <p:txBody>
          <a:bodyPr wrap="square">
            <a:spAutoFit/>
          </a:bodyPr>
          <a:lstStyle/>
          <a:p>
            <a:pPr lvl="0" algn="just">
              <a:lnSpc>
                <a:spcPct val="150000"/>
              </a:lnSpc>
              <a:tabLst>
                <a:tab pos="360045" algn="l"/>
                <a:tab pos="720090" algn="l"/>
              </a:tabLst>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ĐỘ DÀI CUNG TRÒN</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0" name="Rectangle 59"/>
          <p:cNvSpPr/>
          <p:nvPr/>
        </p:nvSpPr>
        <p:spPr>
          <a:xfrm>
            <a:off x="2656104" y="2537925"/>
            <a:ext cx="4536432" cy="577850"/>
          </a:xfrm>
          <a:prstGeom prst="rect">
            <a:avLst/>
          </a:prstGeom>
        </p:spPr>
        <p:txBody>
          <a:bodyPr wrap="square">
            <a:spAutoFit/>
          </a:bodyPr>
          <a:lstStyle/>
          <a:p>
            <a:pPr lvl="0" algn="just">
              <a:lnSpc>
                <a:spcPct val="150000"/>
              </a:lnSpc>
              <a:tabLst>
                <a:tab pos="360045" algn="l"/>
                <a:tab pos="720090" algn="l"/>
              </a:tabLst>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DIỆN TÍCH HÌNH QUẠT TRÒN</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2" name="Group 61"/>
          <p:cNvGrpSpPr/>
          <p:nvPr/>
        </p:nvGrpSpPr>
        <p:grpSpPr>
          <a:xfrm>
            <a:off x="1710337" y="2532904"/>
            <a:ext cx="728531" cy="582870"/>
            <a:chOff x="1588568" y="1554015"/>
            <a:chExt cx="719707" cy="536636"/>
          </a:xfrm>
        </p:grpSpPr>
        <p:pic>
          <p:nvPicPr>
            <p:cNvPr id="63"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4" name="TextBox 15"/>
            <p:cNvSpPr txBox="1"/>
            <p:nvPr/>
          </p:nvSpPr>
          <p:spPr>
            <a:xfrm>
              <a:off x="1644874" y="1554015"/>
              <a:ext cx="607094" cy="4540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lang="en-US" sz="2400" b="1" kern="1200" dirty="0">
                  <a:solidFill>
                    <a:prstClr val="black"/>
                  </a:solidFill>
                  <a:latin typeface="Arial" panose="020B0604020202020204" pitchFamily="34" charset="0"/>
                  <a:ea typeface="+mn-ea"/>
                  <a:cs typeface="Arial" panose="020B0604020202020204" pitchFamily="34" charset="0"/>
                </a:rPr>
                <a:t>II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 name="Rectangle 10"/>
          <p:cNvSpPr/>
          <p:nvPr/>
        </p:nvSpPr>
        <p:spPr>
          <a:xfrm>
            <a:off x="7647709" y="0"/>
            <a:ext cx="1496291" cy="1122218"/>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56103" y="3591391"/>
            <a:ext cx="4893271" cy="577850"/>
          </a:xfrm>
          <a:prstGeom prst="rect">
            <a:avLst/>
          </a:prstGeom>
        </p:spPr>
        <p:txBody>
          <a:bodyPr wrap="square">
            <a:spAutoFit/>
          </a:bodyPr>
          <a:lstStyle/>
          <a:p>
            <a:pPr lvl="0" algn="just">
              <a:lnSpc>
                <a:spcPct val="150000"/>
              </a:lnSpc>
              <a:tabLst>
                <a:tab pos="360045" algn="l"/>
                <a:tab pos="720090" algn="l"/>
              </a:tabLst>
            </a:pPr>
            <a:r>
              <a:rPr lang="en-US" sz="2400" b="1" noProof="0" dirty="0">
                <a:solidFill>
                  <a:prstClr val="black"/>
                </a:solidFill>
                <a:latin typeface="Arial" panose="020B0604020202020204" pitchFamily="34" charset="0"/>
                <a:ea typeface="Calibri" panose="020F0502020204030204" pitchFamily="34" charset="0"/>
                <a:cs typeface="Arial" panose="020B0604020202020204" pitchFamily="34" charset="0"/>
              </a:rPr>
              <a:t>DIỆN TÍCH HÌNH VÀNH KHUYÊN</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p:cNvGrpSpPr/>
          <p:nvPr/>
        </p:nvGrpSpPr>
        <p:grpSpPr>
          <a:xfrm>
            <a:off x="1710337" y="3586370"/>
            <a:ext cx="728531" cy="582870"/>
            <a:chOff x="1588568" y="1554015"/>
            <a:chExt cx="719707" cy="536636"/>
          </a:xfrm>
        </p:grpSpPr>
        <p:pic>
          <p:nvPicPr>
            <p:cNvPr id="14"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TextBox 15"/>
            <p:cNvSpPr txBox="1"/>
            <p:nvPr/>
          </p:nvSpPr>
          <p:spPr>
            <a:xfrm>
              <a:off x="1644874" y="1554015"/>
              <a:ext cx="607094" cy="4540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lang="en-US" sz="2400" b="1" kern="1200" dirty="0">
                  <a:solidFill>
                    <a:prstClr val="black"/>
                  </a:solidFill>
                  <a:latin typeface="Arial" panose="020B0604020202020204" pitchFamily="34" charset="0"/>
                  <a:ea typeface="+mn-ea"/>
                  <a:cs typeface="Arial" panose="020B0604020202020204" pitchFamily="34" charset="0"/>
                </a:rPr>
                <a:t>III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randombar(horizontal)">
                                      <p:cBhvr>
                                        <p:cTn id="20" dur="500"/>
                                        <p:tgtEl>
                                          <p:spTgt spid="60"/>
                                        </p:tgtEl>
                                      </p:cBhvr>
                                    </p:animEffect>
                                  </p:childTnLst>
                                </p:cTn>
                              </p:par>
                              <p:par>
                                <p:cTn id="21" presetID="14" presetClass="entr" presetSubtype="1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randombar(horizontal)">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60"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018AD89B-885D-983C-F4F6-FC485515F49D}"/>
              </a:ext>
            </a:extLst>
          </p:cNvPr>
          <p:cNvSpPr/>
          <p:nvPr/>
        </p:nvSpPr>
        <p:spPr>
          <a:xfrm>
            <a:off x="1127890" y="238014"/>
            <a:ext cx="6888215" cy="57467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1800" b="1">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Câu 2</a:t>
            </a:r>
            <a:r>
              <a:rPr lang="fr-FR" sz="18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vi-VN" sz="1800">
                <a:solidFill>
                  <a:schemeClr val="tx1">
                    <a:lumMod val="10000"/>
                  </a:schemeClr>
                </a:solidFill>
                <a:ea typeface="Calibri" panose="020F0502020204030204" pitchFamily="34" charset="0"/>
                <a:cs typeface="Times New Roman" panose="02020603050405020304" pitchFamily="18" charset="0"/>
              </a:rPr>
              <a:t>Hình quạt tròn là:</a:t>
            </a:r>
            <a:endParaRPr lang="en-US" sz="18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Đáp án đúng">
            <a:extLst>
              <a:ext uri="{FF2B5EF4-FFF2-40B4-BE49-F238E27FC236}">
                <a16:creationId xmlns:a16="http://schemas.microsoft.com/office/drawing/2014/main" id="{4D1DA2F5-D9A5-C765-0E47-25DD326F3067}"/>
              </a:ext>
            </a:extLst>
          </p:cNvPr>
          <p:cNvSpPr/>
          <p:nvPr/>
        </p:nvSpPr>
        <p:spPr>
          <a:xfrm>
            <a:off x="415908" y="1093831"/>
            <a:ext cx="8315572" cy="80646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r>
              <a:rPr lang="vi-VN" sz="1800">
                <a:solidFill>
                  <a:schemeClr val="tx1">
                    <a:lumMod val="10000"/>
                  </a:schemeClr>
                </a:solidFill>
                <a:ea typeface="Calibri" panose="020F0502020204030204" pitchFamily="34" charset="0"/>
                <a:cs typeface="Times New Roman" panose="02020603050405020304" pitchFamily="18" charset="0"/>
              </a:rPr>
              <a:t>A. một nửa hình tròn giới hạn bởi một cung tròn và hai bán kính đi qua hai mút của cung đó.</a:t>
            </a:r>
            <a:endParaRPr lang="en-US" sz="18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Đáp án sai 1">
            <a:extLst>
              <a:ext uri="{FF2B5EF4-FFF2-40B4-BE49-F238E27FC236}">
                <a16:creationId xmlns:a16="http://schemas.microsoft.com/office/drawing/2014/main" id="{1713963F-2894-56F2-E53C-4371936FB85C}"/>
              </a:ext>
            </a:extLst>
          </p:cNvPr>
          <p:cNvSpPr/>
          <p:nvPr/>
        </p:nvSpPr>
        <p:spPr>
          <a:xfrm>
            <a:off x="414214" y="3104516"/>
            <a:ext cx="8315572" cy="80646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r>
              <a:rPr lang="vi-VN" sz="1800">
                <a:solidFill>
                  <a:schemeClr val="tx1">
                    <a:lumMod val="10000"/>
                  </a:schemeClr>
                </a:solidFill>
                <a:ea typeface="Calibri" panose="020F0502020204030204" pitchFamily="34" charset="0"/>
                <a:cs typeface="Times New Roman" panose="02020603050405020304" pitchFamily="18" charset="0"/>
              </a:rPr>
              <a:t>C. một phần hình tròn giới hạn bởi hai cung tròn và hai bán kính đi qua hai mút của cung đó.</a:t>
            </a:r>
            <a:endParaRPr lang="en-US" sz="18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Đáp án sai 2">
            <a:extLst>
              <a:ext uri="{FF2B5EF4-FFF2-40B4-BE49-F238E27FC236}">
                <a16:creationId xmlns:a16="http://schemas.microsoft.com/office/drawing/2014/main" id="{72E080E8-9CBE-7E1E-25CC-340E27A4D017}"/>
              </a:ext>
            </a:extLst>
          </p:cNvPr>
          <p:cNvSpPr/>
          <p:nvPr/>
        </p:nvSpPr>
        <p:spPr>
          <a:xfrm>
            <a:off x="414214" y="2099967"/>
            <a:ext cx="8315570" cy="80646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r>
              <a:rPr lang="vi-VN" sz="1800">
                <a:solidFill>
                  <a:schemeClr val="tx1">
                    <a:lumMod val="10000"/>
                  </a:schemeClr>
                </a:solidFill>
                <a:ea typeface="Calibri" panose="020F0502020204030204" pitchFamily="34" charset="0"/>
                <a:cs typeface="Times New Roman" panose="02020603050405020304" pitchFamily="18" charset="0"/>
              </a:rPr>
              <a:t>B. một phần hình tròn giới hạn bởi một cung tròn và hai bán kính đi qua hai mút của cung đó.</a:t>
            </a:r>
            <a:endParaRPr lang="en-US" sz="18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Đáp án sai 3">
            <a:extLst>
              <a:ext uri="{FF2B5EF4-FFF2-40B4-BE49-F238E27FC236}">
                <a16:creationId xmlns:a16="http://schemas.microsoft.com/office/drawing/2014/main" id="{98AC7C36-17E6-7D99-2014-5789447F054D}"/>
              </a:ext>
            </a:extLst>
          </p:cNvPr>
          <p:cNvSpPr/>
          <p:nvPr/>
        </p:nvSpPr>
        <p:spPr>
          <a:xfrm>
            <a:off x="414212" y="4109065"/>
            <a:ext cx="8315572" cy="80646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1800">
                <a:solidFill>
                  <a:schemeClr val="tx1">
                    <a:lumMod val="10000"/>
                  </a:schemeClr>
                </a:solidFill>
                <a:ea typeface="Times New Roman" panose="02020603050405020304" pitchFamily="18" charset="0"/>
              </a:rPr>
              <a:t>D. một nửa hình tròn giới hạn bởi hai cung tròn và hai bán kính đi qua hai mút của cung đó.</a:t>
            </a:r>
            <a:endParaRPr lang="en-US" sz="1800">
              <a:solidFill>
                <a:schemeClr val="tx1">
                  <a:lumMod val="10000"/>
                </a:schemeClr>
              </a:solidFill>
              <a:latin typeface="Times New Roman" panose="02020603050405020304" pitchFamily="18" charset="0"/>
              <a:ea typeface="Times New Roman" panose="02020603050405020304" pitchFamily="18" charset="0"/>
            </a:endParaRPr>
          </a:p>
        </p:txBody>
      </p:sp>
      <p:sp>
        <p:nvSpPr>
          <p:cNvPr id="8" name="Đáp án đúng">
            <a:extLst>
              <a:ext uri="{FF2B5EF4-FFF2-40B4-BE49-F238E27FC236}">
                <a16:creationId xmlns:a16="http://schemas.microsoft.com/office/drawing/2014/main" id="{F26A5EAB-E5AD-94BE-45D6-5F46AA945CA3}"/>
              </a:ext>
            </a:extLst>
          </p:cNvPr>
          <p:cNvSpPr/>
          <p:nvPr/>
        </p:nvSpPr>
        <p:spPr>
          <a:xfrm>
            <a:off x="414212" y="2098380"/>
            <a:ext cx="8319030" cy="806460"/>
          </a:xfrm>
          <a:prstGeom prst="roundRect">
            <a:avLst/>
          </a:prstGeom>
          <a:solidFill>
            <a:schemeClr val="accent6">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r>
              <a:rPr lang="vi-VN" sz="1800">
                <a:ea typeface="Calibri" panose="020F0502020204030204" pitchFamily="34" charset="0"/>
                <a:cs typeface="Times New Roman" panose="02020603050405020304" pitchFamily="18" charset="0"/>
              </a:rPr>
              <a:t>B. một phần hình tròn giới hạn bởi một cung tròn và hai bán kính đi qua hai mút của cung đó.</a:t>
            </a:r>
            <a:endParaRPr lang="en-US" sz="18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https://cdn-icons-png.flaticon.com/128/5590/5590537.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59140" y="4413250"/>
            <a:ext cx="632460" cy="57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2142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âu hỏi">
                <a:extLst>
                  <a:ext uri="{FF2B5EF4-FFF2-40B4-BE49-F238E27FC236}">
                    <a16:creationId xmlns:a16="http://schemas.microsoft.com/office/drawing/2014/main" id="{018AD89B-885D-983C-F4F6-FC485515F49D}"/>
                  </a:ext>
                </a:extLst>
              </p:cNvPr>
              <p:cNvSpPr/>
              <p:nvPr/>
            </p:nvSpPr>
            <p:spPr>
              <a:xfrm>
                <a:off x="259716" y="383655"/>
                <a:ext cx="8537859" cy="12500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b="1">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Câu 3.</a:t>
                </a:r>
                <a:r>
                  <a:rPr lang="fr-F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vi-VN" sz="2000">
                    <a:solidFill>
                      <a:schemeClr val="tx1">
                        <a:lumMod val="10000"/>
                      </a:schemeClr>
                    </a:solidFill>
                    <a:ea typeface="Calibri" panose="020F0502020204030204" pitchFamily="34" charset="0"/>
                    <a:cs typeface="Times New Roman" panose="02020603050405020304" pitchFamily="18" charset="0"/>
                  </a:rPr>
                  <a:t>Diện tíc</a:t>
                </a:r>
                <a:r>
                  <a:rPr lang="en-US" sz="2000">
                    <a:solidFill>
                      <a:schemeClr val="tx1">
                        <a:lumMod val="10000"/>
                      </a:schemeClr>
                    </a:solidFill>
                    <a:ea typeface="Calibri" panose="020F0502020204030204" pitchFamily="34" charset="0"/>
                    <a:cs typeface="Times New Roman" panose="02020603050405020304" pitchFamily="18" charset="0"/>
                  </a:rPr>
                  <a:t>h</a:t>
                </a:r>
                <a:r>
                  <a:rPr lang="vi-VN" sz="2000">
                    <a:solidFill>
                      <a:schemeClr val="tx1">
                        <a:lumMod val="10000"/>
                      </a:schemeClr>
                    </a:solidFill>
                    <a:ea typeface="Calibri" panose="020F0502020204030204" pitchFamily="34" charset="0"/>
                    <a:cs typeface="Times New Roman" panose="02020603050405020304" pitchFamily="18" charset="0"/>
                  </a:rPr>
                  <a:t> hình quạt tròn bán kính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oMath>
                </a14:m>
                <a:r>
                  <a:rPr lang="vi-VN" sz="2000">
                    <a:solidFill>
                      <a:schemeClr val="tx1">
                        <a:lumMod val="10000"/>
                      </a:schemeClr>
                    </a:solidFill>
                    <a:ea typeface="Times New Roman" panose="02020603050405020304" pitchFamily="18" charset="0"/>
                    <a:cs typeface="Times New Roman" panose="02020603050405020304" pitchFamily="18" charset="0"/>
                  </a:rPr>
                  <a:t>, cung có số đo </a:t>
                </a:r>
                <a14:m>
                  <m:oMath xmlns:m="http://schemas.openxmlformats.org/officeDocument/2006/math">
                    <m:sSup>
                      <m:sSup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𝑛</m:t>
                        </m:r>
                      </m:e>
                      <m:sup>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𝑜</m:t>
                        </m:r>
                      </m:sup>
                    </m:sSup>
                  </m:oMath>
                </a14:m>
                <a:r>
                  <a:rPr lang="vi-VN" sz="2000">
                    <a:solidFill>
                      <a:schemeClr val="tx1">
                        <a:lumMod val="10000"/>
                      </a:schemeClr>
                    </a:solidFill>
                    <a:ea typeface="Times New Roman" panose="02020603050405020304" pitchFamily="18" charset="0"/>
                    <a:cs typeface="Times New Roman" panose="02020603050405020304" pitchFamily="18" charset="0"/>
                  </a:rPr>
                  <a:t> là:</a:t>
                </a:r>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59716" y="383655"/>
                <a:ext cx="8537859" cy="1250034"/>
              </a:xfrm>
              <a:prstGeom prst="roundRect">
                <a:avLst/>
              </a:prstGeom>
              <a:blipFill>
                <a:blip r:embed="rId3"/>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4D1DA2F5-D9A5-C765-0E47-25DD326F3067}"/>
                  </a:ext>
                </a:extLst>
              </p:cNvPr>
              <p:cNvSpPr/>
              <p:nvPr/>
            </p:nvSpPr>
            <p:spPr>
              <a:xfrm>
                <a:off x="259716" y="1925729"/>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chemeClr val="tx1">
                        <a:lumMod val="10000"/>
                      </a:schemeClr>
                    </a:solidFill>
                    <a:ea typeface="Calibri" panose="020F0502020204030204" pitchFamily="34" charset="0"/>
                    <a:cs typeface="Times New Roman" panose="02020603050405020304" pitchFamily="18" charset="0"/>
                  </a:rPr>
                  <a:t>A.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=360</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𝑛</m:t>
                        </m:r>
                      </m:num>
                      <m:den>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6" y="1925729"/>
                <a:ext cx="4073175" cy="1190931"/>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Đáp án sai 1">
                <a:extLst>
                  <a:ext uri="{FF2B5EF4-FFF2-40B4-BE49-F238E27FC236}">
                    <a16:creationId xmlns:a16="http://schemas.microsoft.com/office/drawing/2014/main" id="{1713963F-2894-56F2-E53C-4371936FB85C}"/>
                  </a:ext>
                </a:extLst>
              </p:cNvPr>
              <p:cNvSpPr/>
              <p:nvPr/>
            </p:nvSpPr>
            <p:spPr>
              <a:xfrm>
                <a:off x="259716"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chemeClr val="tx1">
                        <a:lumMod val="10000"/>
                      </a:schemeClr>
                    </a:solidFill>
                    <a:ea typeface="Calibri" panose="020F0502020204030204" pitchFamily="34" charset="0"/>
                    <a:cs typeface="Times New Roman" panose="02020603050405020304" pitchFamily="18" charset="0"/>
                  </a:rPr>
                  <a:t>C.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𝑛</m:t>
                        </m:r>
                      </m:num>
                      <m:den>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360</m:t>
                        </m:r>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6" y="3408701"/>
                <a:ext cx="4073175" cy="1190931"/>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2">
                <a:extLst>
                  <a:ext uri="{FF2B5EF4-FFF2-40B4-BE49-F238E27FC236}">
                    <a16:creationId xmlns:a16="http://schemas.microsoft.com/office/drawing/2014/main" id="{72E080E8-9CBE-7E1E-25CC-340E27A4D017}"/>
                  </a:ext>
                </a:extLst>
              </p:cNvPr>
              <p:cNvSpPr/>
              <p:nvPr/>
            </p:nvSpPr>
            <p:spPr>
              <a:xfrm>
                <a:off x="4724400" y="1925729"/>
                <a:ext cx="4073174"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chemeClr val="tx1">
                        <a:lumMod val="10000"/>
                      </a:schemeClr>
                    </a:solidFill>
                    <a:ea typeface="Calibri" panose="020F0502020204030204" pitchFamily="34" charset="0"/>
                    <a:cs typeface="Times New Roman" panose="02020603050405020304" pitchFamily="18" charset="0"/>
                  </a:rPr>
                  <a:t>B.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360</m:t>
                        </m:r>
                      </m:num>
                      <m:den>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724400" y="1925729"/>
                <a:ext cx="4073174" cy="1190931"/>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3">
                <a:extLst>
                  <a:ext uri="{FF2B5EF4-FFF2-40B4-BE49-F238E27FC236}">
                    <a16:creationId xmlns:a16="http://schemas.microsoft.com/office/drawing/2014/main" id="{98AC7C36-17E6-7D99-2014-5789447F054D}"/>
                  </a:ext>
                </a:extLst>
              </p:cNvPr>
              <p:cNvSpPr/>
              <p:nvPr/>
            </p:nvSpPr>
            <p:spPr>
              <a:xfrm>
                <a:off x="4724399"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300"/>
                  </a:spcBef>
                  <a:spcAft>
                    <a:spcPts val="300"/>
                  </a:spcAft>
                </a:pPr>
                <a:r>
                  <a:rPr lang="vi-VN" sz="2000">
                    <a:solidFill>
                      <a:schemeClr val="tx1">
                        <a:lumMod val="10000"/>
                      </a:schemeClr>
                    </a:solidFill>
                    <a:ea typeface="Times New Roman" panose="02020603050405020304" pitchFamily="18" charset="0"/>
                  </a:rPr>
                  <a:t>D. </a:t>
                </a:r>
                <a14:m>
                  <m:oMath xmlns:m="http://schemas.openxmlformats.org/officeDocument/2006/math">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𝜋</m:t>
                        </m:r>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𝑅𝑛</m:t>
                        </m:r>
                      </m:num>
                      <m:den>
                        <m:r>
                          <a:rPr lang="vi-VN" sz="2000" i="1">
                            <a:solidFill>
                              <a:schemeClr val="tx1">
                                <a:lumMod val="10000"/>
                              </a:schemeClr>
                            </a:solidFill>
                            <a:latin typeface="Cambria Math" panose="02040503050406030204" pitchFamily="18" charset="0"/>
                            <a:ea typeface="Times New Roman" panose="02020603050405020304" pitchFamily="18" charset="0"/>
                            <a:cs typeface="Arial" panose="020B0604020202020204" pitchFamily="34" charset="0"/>
                          </a:rPr>
                          <m:t>360</m:t>
                        </m:r>
                      </m:den>
                    </m:f>
                  </m:oMath>
                </a14:m>
                <a:endParaRPr lang="en-US" sz="1800">
                  <a:solidFill>
                    <a:schemeClr val="tx1">
                      <a:lumMod val="10000"/>
                    </a:schemeClr>
                  </a:solidFill>
                  <a:latin typeface="Times New Roman" panose="02020603050405020304" pitchFamily="18" charset="0"/>
                  <a:ea typeface="Times New Roman" panose="02020603050405020304" pitchFamily="18" charset="0"/>
                </a:endParaRPr>
              </a:p>
            </p:txBody>
          </p:sp>
        </mc:Choice>
        <mc:Fallback xmlns="">
          <p:sp>
            <p:nvSpPr>
              <p:cNvPr id="7"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724399" y="3408701"/>
                <a:ext cx="4073175" cy="1190931"/>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đúng">
                <a:extLst>
                  <a:ext uri="{FF2B5EF4-FFF2-40B4-BE49-F238E27FC236}">
                    <a16:creationId xmlns:a16="http://schemas.microsoft.com/office/drawing/2014/main" id="{F26A5EAB-E5AD-94BE-45D6-5F46AA945CA3}"/>
                  </a:ext>
                </a:extLst>
              </p:cNvPr>
              <p:cNvSpPr/>
              <p:nvPr/>
            </p:nvSpPr>
            <p:spPr>
              <a:xfrm>
                <a:off x="258022" y="3408701"/>
                <a:ext cx="4074869" cy="1190931"/>
              </a:xfrm>
              <a:prstGeom prst="roundRect">
                <a:avLst/>
              </a:prstGeom>
              <a:solidFill>
                <a:schemeClr val="accent6">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ea typeface="Calibri" panose="020F0502020204030204" pitchFamily="34" charset="0"/>
                    <a:cs typeface="Times New Roman" panose="02020603050405020304" pitchFamily="18" charset="0"/>
                  </a:rPr>
                  <a:t>C.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𝑆</m:t>
                    </m:r>
                    <m:r>
                      <a:rPr lang="vi-VN"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vi-VN" sz="2000" i="1">
                            <a:latin typeface="Cambria Math" panose="02040503050406030204" pitchFamily="18" charset="0"/>
                            <a:ea typeface="Calibri" panose="020F0502020204030204" pitchFamily="34" charset="0"/>
                            <a:cs typeface="Arial" panose="020B0604020202020204" pitchFamily="34" charset="0"/>
                          </a:rPr>
                          <m:t>𝜋</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𝑅</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r>
                          <a:rPr lang="vi-VN" sz="2000" i="1">
                            <a:latin typeface="Cambria Math" panose="02040503050406030204" pitchFamily="18" charset="0"/>
                            <a:ea typeface="Calibri" panose="020F0502020204030204" pitchFamily="34" charset="0"/>
                            <a:cs typeface="Arial" panose="020B0604020202020204" pitchFamily="34" charset="0"/>
                          </a:rPr>
                          <m:t>𝑛</m:t>
                        </m:r>
                      </m:num>
                      <m:den>
                        <m:r>
                          <a:rPr lang="vi-VN" sz="2000" i="1">
                            <a:latin typeface="Cambria Math" panose="02040503050406030204" pitchFamily="18" charset="0"/>
                            <a:ea typeface="Calibri" panose="020F0502020204030204" pitchFamily="34" charset="0"/>
                            <a:cs typeface="Arial" panose="020B0604020202020204" pitchFamily="34" charset="0"/>
                          </a:rPr>
                          <m:t>360</m:t>
                        </m:r>
                      </m:den>
                    </m:f>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8022" y="3408701"/>
                <a:ext cx="4074869" cy="1190931"/>
              </a:xfrm>
              <a:prstGeom prst="roundRect">
                <a:avLst/>
              </a:prstGeom>
              <a:blipFill>
                <a:blip r:embed="rId8"/>
                <a:stretch>
                  <a:fillRect/>
                </a:stretch>
              </a:blipFill>
              <a:ln w="12700">
                <a:solidFill>
                  <a:srgbClr val="000000"/>
                </a:solidFill>
              </a:ln>
            </p:spPr>
            <p:txBody>
              <a:bodyPr/>
              <a:lstStyle/>
              <a:p>
                <a:r>
                  <a:rPr lang="en-US">
                    <a:noFill/>
                  </a:rPr>
                  <a:t> </a:t>
                </a:r>
              </a:p>
            </p:txBody>
          </p:sp>
        </mc:Fallback>
      </mc:AlternateContent>
      <p:pic>
        <p:nvPicPr>
          <p:cNvPr id="3074" name="Picture 2" descr="https://cdn-icons-png.flaticon.com/128/5590/5590537.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359140" y="4413250"/>
            <a:ext cx="632460" cy="57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936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018AD89B-885D-983C-F4F6-FC485515F49D}"/>
              </a:ext>
            </a:extLst>
          </p:cNvPr>
          <p:cNvSpPr/>
          <p:nvPr/>
        </p:nvSpPr>
        <p:spPr>
          <a:xfrm>
            <a:off x="259716" y="383655"/>
            <a:ext cx="8537859" cy="12500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b="1">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Câu 4.</a:t>
            </a:r>
            <a:r>
              <a:rPr lang="fr-F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vi-VN" sz="2000">
                <a:solidFill>
                  <a:schemeClr val="tx1">
                    <a:lumMod val="10000"/>
                  </a:schemeClr>
                </a:solidFill>
                <a:ea typeface="Calibri" panose="020F0502020204030204" pitchFamily="34" charset="0"/>
                <a:cs typeface="Times New Roman" panose="02020603050405020304" pitchFamily="18" charset="0"/>
              </a:rPr>
              <a:t>Biết độ dài cung 60° là 6</a:t>
            </a:r>
            <a:r>
              <a:rPr lang="en-US"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π</a:t>
            </a:r>
            <a:r>
              <a:rPr lang="vi-VN" sz="2000">
                <a:solidFill>
                  <a:schemeClr val="tx1">
                    <a:lumMod val="10000"/>
                  </a:schemeClr>
                </a:solidFill>
                <a:ea typeface="Calibri" panose="020F0502020204030204" pitchFamily="34" charset="0"/>
                <a:cs typeface="Times New Roman" panose="02020603050405020304" pitchFamily="18" charset="0"/>
              </a:rPr>
              <a:t>. Tính độ dài cung tròn có số đo 100°.</a:t>
            </a:r>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4D1DA2F5-D9A5-C765-0E47-25DD326F3067}"/>
                  </a:ext>
                </a:extLst>
              </p:cNvPr>
              <p:cNvSpPr/>
              <p:nvPr/>
            </p:nvSpPr>
            <p:spPr>
              <a:xfrm>
                <a:off x="259716" y="1925729"/>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pt-B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pt-B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6</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6" y="1925729"/>
                <a:ext cx="4073175" cy="1190931"/>
              </a:xfrm>
              <a:prstGeom prst="roundRect">
                <a:avLst/>
              </a:prstGeom>
              <a:blipFill>
                <a:blip r:embed="rId3"/>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Đáp án sai 1">
                <a:extLst>
                  <a:ext uri="{FF2B5EF4-FFF2-40B4-BE49-F238E27FC236}">
                    <a16:creationId xmlns:a16="http://schemas.microsoft.com/office/drawing/2014/main" id="{1713963F-2894-56F2-E53C-4371936FB85C}"/>
                  </a:ext>
                </a:extLst>
              </p:cNvPr>
              <p:cNvSpPr/>
              <p:nvPr/>
            </p:nvSpPr>
            <p:spPr>
              <a:xfrm>
                <a:off x="259716"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pt-B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pt-B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15</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6" y="3408701"/>
                <a:ext cx="4073175" cy="1190931"/>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2">
                <a:extLst>
                  <a:ext uri="{FF2B5EF4-FFF2-40B4-BE49-F238E27FC236}">
                    <a16:creationId xmlns:a16="http://schemas.microsoft.com/office/drawing/2014/main" id="{72E080E8-9CBE-7E1E-25CC-340E27A4D017}"/>
                  </a:ext>
                </a:extLst>
              </p:cNvPr>
              <p:cNvSpPr/>
              <p:nvPr/>
            </p:nvSpPr>
            <p:spPr>
              <a:xfrm>
                <a:off x="4724400" y="1925729"/>
                <a:ext cx="4073174"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pt-B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pt-B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8</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724400" y="1925729"/>
                <a:ext cx="4073174" cy="1190931"/>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3">
                <a:extLst>
                  <a:ext uri="{FF2B5EF4-FFF2-40B4-BE49-F238E27FC236}">
                    <a16:creationId xmlns:a16="http://schemas.microsoft.com/office/drawing/2014/main" id="{98AC7C36-17E6-7D99-2014-5789447F054D}"/>
                  </a:ext>
                </a:extLst>
              </p:cNvPr>
              <p:cNvSpPr/>
              <p:nvPr/>
            </p:nvSpPr>
            <p:spPr>
              <a:xfrm>
                <a:off x="4724399"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pt-B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r>
                      <a:rPr lang="pt-BR"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10</m:t>
                    </m:r>
                    <m: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724399" y="3408701"/>
                <a:ext cx="4073175" cy="1190931"/>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đúng">
                <a:extLst>
                  <a:ext uri="{FF2B5EF4-FFF2-40B4-BE49-F238E27FC236}">
                    <a16:creationId xmlns:a16="http://schemas.microsoft.com/office/drawing/2014/main" id="{F26A5EAB-E5AD-94BE-45D6-5F46AA945CA3}"/>
                  </a:ext>
                </a:extLst>
              </p:cNvPr>
              <p:cNvSpPr/>
              <p:nvPr/>
            </p:nvSpPr>
            <p:spPr>
              <a:xfrm>
                <a:off x="4724399" y="3408701"/>
                <a:ext cx="4074869" cy="1190931"/>
              </a:xfrm>
              <a:prstGeom prst="roundRect">
                <a:avLst/>
              </a:prstGeom>
              <a:solidFill>
                <a:schemeClr val="accent6">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pt-BR" sz="2000">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10</m:t>
                    </m:r>
                    <m:r>
                      <a:rPr lang="en-US" sz="2000" i="1">
                        <a:latin typeface="Cambria Math" panose="02040503050406030204" pitchFamily="18" charset="0"/>
                        <a:ea typeface="Calibri" panose="020F0502020204030204" pitchFamily="34" charset="0"/>
                        <a:cs typeface="Arial" panose="020B0604020202020204" pitchFamily="34" charset="0"/>
                      </a:rPr>
                      <m:t>𝜋</m:t>
                    </m:r>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4724399" y="3408701"/>
                <a:ext cx="4074869" cy="1190931"/>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p:pic>
        <p:nvPicPr>
          <p:cNvPr id="3074" name="Picture 2" descr="https://cdn-icons-png.flaticon.com/128/5590/5590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359140" y="4413250"/>
            <a:ext cx="632460" cy="57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3413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018AD89B-885D-983C-F4F6-FC485515F49D}"/>
              </a:ext>
            </a:extLst>
          </p:cNvPr>
          <p:cNvSpPr/>
          <p:nvPr/>
        </p:nvSpPr>
        <p:spPr>
          <a:xfrm>
            <a:off x="259716" y="383655"/>
            <a:ext cx="8537859" cy="12500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b="1">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Câu 5.</a:t>
            </a:r>
            <a:r>
              <a:rPr lang="fr-FR" sz="2000">
                <a:solidFill>
                  <a:schemeClr val="tx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vi-VN" sz="2000">
                <a:solidFill>
                  <a:schemeClr val="tx1">
                    <a:lumMod val="10000"/>
                  </a:schemeClr>
                </a:solidFill>
                <a:ea typeface="Calibri" panose="020F0502020204030204" pitchFamily="34" charset="0"/>
                <a:cs typeface="Times New Roman" panose="02020603050405020304" pitchFamily="18" charset="0"/>
              </a:rPr>
              <a:t>Hình vành khuyên giới hạn bởi hai đường tròn (O; R) và (O; r) với R &gt; r có diện tích là:</a:t>
            </a:r>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4D1DA2F5-D9A5-C765-0E47-25DD326F3067}"/>
                  </a:ext>
                </a:extLst>
              </p:cNvPr>
              <p:cNvSpPr/>
              <p:nvPr/>
            </p:nvSpPr>
            <p:spPr>
              <a:xfrm>
                <a:off x="259716" y="1925729"/>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dirty="0">
                    <a:solidFill>
                      <a:schemeClr val="tx1">
                        <a:lumMod val="10000"/>
                      </a:schemeClr>
                    </a:solidFill>
                    <a:ea typeface="Calibri" panose="020F0502020204030204" pitchFamily="34" charset="0"/>
                    <a:cs typeface="Times New Roman" panose="02020603050405020304" pitchFamily="18" charset="0"/>
                  </a:rPr>
                  <a:t>A.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d>
                      <m:d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𝑟</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200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59716" y="1925729"/>
                <a:ext cx="4073175" cy="1190931"/>
              </a:xfrm>
              <a:prstGeom prst="roundRect">
                <a:avLst/>
              </a:prstGeom>
              <a:blipFill>
                <a:blip r:embed="rId3"/>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Đáp án sai 1">
                <a:extLst>
                  <a:ext uri="{FF2B5EF4-FFF2-40B4-BE49-F238E27FC236}">
                    <a16:creationId xmlns:a16="http://schemas.microsoft.com/office/drawing/2014/main" id="{1713963F-2894-56F2-E53C-4371936FB85C}"/>
                  </a:ext>
                </a:extLst>
              </p:cNvPr>
              <p:cNvSpPr/>
              <p:nvPr/>
            </p:nvSpPr>
            <p:spPr>
              <a:xfrm>
                <a:off x="259716"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chemeClr val="tx1">
                        <a:lumMod val="10000"/>
                      </a:schemeClr>
                    </a:solidFill>
                    <a:ea typeface="Calibri" panose="020F0502020204030204" pitchFamily="34" charset="0"/>
                    <a:cs typeface="Times New Roman" panose="02020603050405020304" pitchFamily="18" charset="0"/>
                  </a:rPr>
                  <a:t>C.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num>
                      <m:den>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𝑟</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59716" y="3408701"/>
                <a:ext cx="4073175" cy="1190931"/>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2">
                <a:extLst>
                  <a:ext uri="{FF2B5EF4-FFF2-40B4-BE49-F238E27FC236}">
                    <a16:creationId xmlns:a16="http://schemas.microsoft.com/office/drawing/2014/main" id="{72E080E8-9CBE-7E1E-25CC-340E27A4D017}"/>
                  </a:ext>
                </a:extLst>
              </p:cNvPr>
              <p:cNvSpPr/>
              <p:nvPr/>
            </p:nvSpPr>
            <p:spPr>
              <a:xfrm>
                <a:off x="4724400" y="1925729"/>
                <a:ext cx="4073174"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chemeClr val="tx1">
                        <a:lumMod val="10000"/>
                      </a:schemeClr>
                    </a:solidFill>
                    <a:ea typeface="Calibri" panose="020F0502020204030204" pitchFamily="34" charset="0"/>
                    <a:cs typeface="Times New Roman" panose="02020603050405020304" pitchFamily="18" charset="0"/>
                  </a:rPr>
                  <a:t>B.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d>
                      <m:d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𝑟</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724400" y="1925729"/>
                <a:ext cx="4073174" cy="1190931"/>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3">
                <a:extLst>
                  <a:ext uri="{FF2B5EF4-FFF2-40B4-BE49-F238E27FC236}">
                    <a16:creationId xmlns:a16="http://schemas.microsoft.com/office/drawing/2014/main" id="{98AC7C36-17E6-7D99-2014-5789447F054D}"/>
                  </a:ext>
                </a:extLst>
              </p:cNvPr>
              <p:cNvSpPr/>
              <p:nvPr/>
            </p:nvSpPr>
            <p:spPr>
              <a:xfrm>
                <a:off x="4724399" y="3408701"/>
                <a:ext cx="4073175" cy="119093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chemeClr val="tx1">
                        <a:lumMod val="10000"/>
                      </a:schemeClr>
                    </a:solidFill>
                    <a:ea typeface="Calibri" panose="020F0502020204030204" pitchFamily="34" charset="0"/>
                    <a:cs typeface="Times New Roman" panose="02020603050405020304" pitchFamily="18" charset="0"/>
                  </a:rPr>
                  <a:t>D. </a:t>
                </a:r>
                <a14:m>
                  <m:oMath xmlns:m="http://schemas.openxmlformats.org/officeDocument/2006/math">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𝑆</m:t>
                    </m:r>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𝜋</m:t>
                        </m:r>
                      </m:num>
                      <m:den>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𝑅</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ctrlPr>
                          </m:sSupPr>
                          <m:e>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𝑟</m:t>
                            </m:r>
                          </m:e>
                          <m:sup>
                            <m:r>
                              <a:rPr lang="vi-VN" sz="2000" i="1">
                                <a:solidFill>
                                  <a:schemeClr val="tx1">
                                    <a:lumMod val="10000"/>
                                  </a:schemeClr>
                                </a:solidFill>
                                <a:latin typeface="Cambria Math" panose="02040503050406030204" pitchFamily="18" charset="0"/>
                                <a:ea typeface="Calibri" panose="020F0502020204030204" pitchFamily="34" charset="0"/>
                                <a:cs typeface="Arial" panose="020B0604020202020204" pitchFamily="34" charset="0"/>
                              </a:rPr>
                              <m:t>2</m:t>
                            </m:r>
                          </m:sup>
                        </m:sSup>
                      </m:den>
                    </m:f>
                  </m:oMath>
                </a14:m>
                <a:endParaRPr lang="en-US" sz="200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724399" y="3408701"/>
                <a:ext cx="4073175" cy="1190931"/>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đúng">
                <a:extLst>
                  <a:ext uri="{FF2B5EF4-FFF2-40B4-BE49-F238E27FC236}">
                    <a16:creationId xmlns:a16="http://schemas.microsoft.com/office/drawing/2014/main" id="{F26A5EAB-E5AD-94BE-45D6-5F46AA945CA3}"/>
                  </a:ext>
                </a:extLst>
              </p:cNvPr>
              <p:cNvSpPr/>
              <p:nvPr/>
            </p:nvSpPr>
            <p:spPr>
              <a:xfrm>
                <a:off x="258022" y="1925728"/>
                <a:ext cx="4074869" cy="1190931"/>
              </a:xfrm>
              <a:prstGeom prst="roundRect">
                <a:avLst/>
              </a:prstGeom>
              <a:solidFill>
                <a:schemeClr val="accent6">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ea typeface="Calibri" panose="020F0502020204030204" pitchFamily="34" charset="0"/>
                    <a:cs typeface="Times New Roman" panose="02020603050405020304" pitchFamily="18" charset="0"/>
                  </a:rPr>
                  <a:t>A.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𝑆</m:t>
                    </m:r>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𝑅</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r>
                          <a:rPr lang="vi-VN"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𝑟</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58022" y="1925728"/>
                <a:ext cx="4074869" cy="1190931"/>
              </a:xfrm>
              <a:prstGeom prst="roundRect">
                <a:avLst/>
              </a:prstGeom>
              <a:blipFill>
                <a:blip r:embed="rId7"/>
                <a:stretch>
                  <a:fillRect/>
                </a:stretch>
              </a:blipFill>
              <a:ln w="12700">
                <a:solidFill>
                  <a:srgbClr val="000000"/>
                </a:solidFill>
              </a:ln>
            </p:spPr>
            <p:txBody>
              <a:bodyPr/>
              <a:lstStyle/>
              <a:p>
                <a:r>
                  <a:rPr lang="en-US">
                    <a:noFill/>
                  </a:rPr>
                  <a:t> </a:t>
                </a:r>
              </a:p>
            </p:txBody>
          </p:sp>
        </mc:Fallback>
      </mc:AlternateContent>
      <p:pic>
        <p:nvPicPr>
          <p:cNvPr id="3074" name="Picture 2" descr="https://cdn-icons-png.flaticon.com/128/5590/5590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359140" y="4413250"/>
            <a:ext cx="632460" cy="57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152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grpSp>
        <p:nvGrpSpPr>
          <p:cNvPr id="2688" name="Google Shape;2688;p42"/>
          <p:cNvGrpSpPr/>
          <p:nvPr/>
        </p:nvGrpSpPr>
        <p:grpSpPr>
          <a:xfrm>
            <a:off x="2566656" y="463300"/>
            <a:ext cx="4148391" cy="4531763"/>
            <a:chOff x="4345775" y="614225"/>
            <a:chExt cx="1675373" cy="1547310"/>
          </a:xfrm>
        </p:grpSpPr>
        <p:sp>
          <p:nvSpPr>
            <p:cNvPr id="2689" name="Google Shape;2689;p42"/>
            <p:cNvSpPr/>
            <p:nvPr/>
          </p:nvSpPr>
          <p:spPr>
            <a:xfrm>
              <a:off x="4386623" y="654250"/>
              <a:ext cx="1634525" cy="1507286"/>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0" name="Google Shape;2690;p42"/>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1" name="Google Shape;2691;p42"/>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98" name="Google Shape;2698;p42"/>
          <p:cNvSpPr/>
          <p:nvPr/>
        </p:nvSpPr>
        <p:spPr>
          <a:xfrm rot="1959599">
            <a:off x="2593544" y="217882"/>
            <a:ext cx="309006" cy="1114961"/>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9" name="Google Shape;2699;p42"/>
          <p:cNvSpPr/>
          <p:nvPr/>
        </p:nvSpPr>
        <p:spPr>
          <a:xfrm rot="213">
            <a:off x="6517844" y="1328086"/>
            <a:ext cx="309013" cy="1114996"/>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0" name="Google Shape;2700;p42"/>
          <p:cNvSpPr/>
          <p:nvPr/>
        </p:nvSpPr>
        <p:spPr>
          <a:xfrm>
            <a:off x="1361675" y="2526143"/>
            <a:ext cx="431400" cy="1149675"/>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701" name="Google Shape;2701;p42"/>
          <p:cNvSpPr/>
          <p:nvPr/>
        </p:nvSpPr>
        <p:spPr>
          <a:xfrm rot="609054">
            <a:off x="7623275" y="1726543"/>
            <a:ext cx="7869" cy="220418"/>
          </a:xfrm>
          <a:custGeom>
            <a:avLst/>
            <a:gdLst/>
            <a:ahLst/>
            <a:cxnLst/>
            <a:rect l="l" t="t" r="r" b="b"/>
            <a:pathLst>
              <a:path w="394" h="11036" extrusionOk="0">
                <a:moveTo>
                  <a:pt x="394" y="0"/>
                </a:moveTo>
                <a:cubicBezTo>
                  <a:pt x="394" y="3681"/>
                  <a:pt x="0" y="7355"/>
                  <a:pt x="0" y="11036"/>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702" name="Google Shape;2702;p42"/>
          <p:cNvSpPr/>
          <p:nvPr/>
        </p:nvSpPr>
        <p:spPr>
          <a:xfrm rot="609054">
            <a:off x="7714881" y="1758809"/>
            <a:ext cx="7869" cy="204680"/>
          </a:xfrm>
          <a:custGeom>
            <a:avLst/>
            <a:gdLst/>
            <a:ahLst/>
            <a:cxnLst/>
            <a:rect l="l" t="t" r="r" b="b"/>
            <a:pathLst>
              <a:path w="394" h="10248" extrusionOk="0">
                <a:moveTo>
                  <a:pt x="0" y="0"/>
                </a:moveTo>
                <a:cubicBezTo>
                  <a:pt x="377" y="3398"/>
                  <a:pt x="394" y="6829"/>
                  <a:pt x="394" y="10248"/>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703" name="Google Shape;2703;p42"/>
          <p:cNvSpPr/>
          <p:nvPr/>
        </p:nvSpPr>
        <p:spPr>
          <a:xfrm rot="609054">
            <a:off x="7423506" y="1950195"/>
            <a:ext cx="401470" cy="252854"/>
          </a:xfrm>
          <a:custGeom>
            <a:avLst/>
            <a:gdLst/>
            <a:ahLst/>
            <a:cxnLst/>
            <a:rect l="l" t="t" r="r" b="b"/>
            <a:pathLst>
              <a:path w="20101" h="12660" extrusionOk="0">
                <a:moveTo>
                  <a:pt x="0" y="0"/>
                </a:moveTo>
                <a:cubicBezTo>
                  <a:pt x="360" y="3597"/>
                  <a:pt x="1233" y="7471"/>
                  <a:pt x="3547" y="10248"/>
                </a:cubicBezTo>
                <a:cubicBezTo>
                  <a:pt x="6021" y="13219"/>
                  <a:pt x="11130" y="12603"/>
                  <a:pt x="14977" y="12218"/>
                </a:cubicBezTo>
                <a:cubicBezTo>
                  <a:pt x="19132" y="11803"/>
                  <a:pt x="20101" y="4963"/>
                  <a:pt x="20101" y="788"/>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4" name="Google Shape;2577;p34"/>
          <p:cNvSpPr txBox="1">
            <a:spLocks noGrp="1"/>
          </p:cNvSpPr>
          <p:nvPr>
            <p:ph type="subTitle" idx="1"/>
          </p:nvPr>
        </p:nvSpPr>
        <p:spPr>
          <a:xfrm>
            <a:off x="2967788" y="1575510"/>
            <a:ext cx="3250034" cy="175989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b="1"/>
              <a:t>NỘI DUNG </a:t>
            </a:r>
          </a:p>
          <a:p>
            <a:pPr marL="0" lvl="0" indent="0" algn="ctr" rtl="0">
              <a:lnSpc>
                <a:spcPct val="150000"/>
              </a:lnSpc>
              <a:spcBef>
                <a:spcPts val="0"/>
              </a:spcBef>
              <a:spcAft>
                <a:spcPts val="0"/>
              </a:spcAft>
              <a:buNone/>
            </a:pPr>
            <a:r>
              <a:rPr lang="en" sz="4000" b="1"/>
              <a:t>TIẾP THEO</a:t>
            </a:r>
            <a:endParaRPr sz="4000" b="1"/>
          </a:p>
        </p:txBody>
      </p:sp>
    </p:spTree>
  </p:cSld>
  <p:clrMapOvr>
    <a:masterClrMapping/>
  </p:clrMapOvr>
  <p:transition spd="med">
    <p:blinds dir="ver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2277" y="299883"/>
            <a:ext cx="1170432" cy="444657"/>
          </a:xfrm>
          <a:prstGeom prst="rect">
            <a:avLst/>
          </a:prstGeom>
        </p:spPr>
      </p:pic>
      <p:sp>
        <p:nvSpPr>
          <p:cNvPr id="3" name="Rectangle 2"/>
          <p:cNvSpPr/>
          <p:nvPr/>
        </p:nvSpPr>
        <p:spPr>
          <a:xfrm>
            <a:off x="1017942" y="882422"/>
            <a:ext cx="7104525" cy="1581523"/>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Quan sát các hình 83, 84, 85, 86</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Tính diện tích phần được tô màu trong mỗi hình đó</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b) Tính độ dài cung tròn được tô màu xanh ở mỗi hình 83, 84</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61192" y="362272"/>
            <a:ext cx="2618024" cy="400110"/>
          </a:xfrm>
          <a:prstGeom prst="rect">
            <a:avLst/>
          </a:prstGeom>
        </p:spPr>
        <p:txBody>
          <a:bodyPr wrap="none">
            <a:spAutoFit/>
          </a:bodyPr>
          <a:lstStyle/>
          <a:p>
            <a:r>
              <a:rPr lang="fr-FR" sz="2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1 (SGK – tr.122)</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8" name="Picture 7">
            <a:extLst>
              <a:ext uri="{FF2B5EF4-FFF2-40B4-BE49-F238E27FC236}">
                <a16:creationId xmlns:a16="http://schemas.microsoft.com/office/drawing/2014/main" id="{FCD0FB8A-6091-CA4C-6E65-CE134CA30538}"/>
              </a:ext>
            </a:extLst>
          </p:cNvPr>
          <p:cNvPicPr>
            <a:picLocks noChangeAspect="1"/>
          </p:cNvPicPr>
          <p:nvPr/>
        </p:nvPicPr>
        <p:blipFill>
          <a:blip r:embed="rId3"/>
          <a:stretch>
            <a:fillRect/>
          </a:stretch>
        </p:blipFill>
        <p:spPr>
          <a:xfrm>
            <a:off x="1017942" y="2739708"/>
            <a:ext cx="7076807" cy="1848670"/>
          </a:xfrm>
          <a:prstGeom prst="rect">
            <a:avLst/>
          </a:prstGeom>
        </p:spPr>
      </p:pic>
    </p:spTree>
    <p:extLst>
      <p:ext uri="{BB962C8B-B14F-4D97-AF65-F5344CB8AC3E}">
        <p14:creationId xmlns:p14="http://schemas.microsoft.com/office/powerpoint/2010/main" val="36429073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393192" y="4431799"/>
            <a:ext cx="1170432" cy="444657"/>
          </a:xfrm>
          <a:prstGeom prst="rect">
            <a:avLst/>
          </a:prstGeom>
        </p:spPr>
      </p:pic>
      <p:sp>
        <p:nvSpPr>
          <p:cNvPr id="10" name="Rectangle 9"/>
          <p:cNvSpPr/>
          <p:nvPr/>
        </p:nvSpPr>
        <p:spPr>
          <a:xfrm>
            <a:off x="393192" y="38259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563623" y="2284793"/>
                <a:ext cx="6941169" cy="2646494"/>
              </a:xfrm>
              <a:prstGeom prst="rect">
                <a:avLst/>
              </a:prstGeom>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a)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83: </a:t>
                </a:r>
                <a:r>
                  <a:rPr lang="en-US" sz="2000" dirty="0" err="1">
                    <a:latin typeface="Arial" panose="020B0604020202020204" pitchFamily="34" charset="0"/>
                    <a:ea typeface="Calibri" panose="020F0502020204030204" pitchFamily="34" charset="0"/>
                    <a:cs typeface="Times New Roman" panose="02020603050405020304" pitchFamily="18" charset="0"/>
                  </a:rPr>
                  <a:t>Diện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tích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quạt</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𝑅</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𝑛</m:t>
                        </m:r>
                      </m:num>
                      <m:den>
                        <m:r>
                          <a:rPr lang="en-US" sz="2000" i="1">
                            <a:latin typeface="Cambria Math" panose="02040503050406030204" pitchFamily="18" charset="0"/>
                            <a:ea typeface="Calibri" panose="020F0502020204030204" pitchFamily="34" charset="0"/>
                            <a:cs typeface="Arial" panose="020B0604020202020204" pitchFamily="34" charset="0"/>
                          </a:rPr>
                          <m:t>360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2</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.40</m:t>
                            </m:r>
                          </m:e>
                        </m:d>
                      </m:num>
                      <m:den>
                        <m:r>
                          <a:rPr lang="en-US" sz="2000" i="1">
                            <a:latin typeface="Cambria Math" panose="02040503050406030204" pitchFamily="18" charset="0"/>
                            <a:ea typeface="Calibri" panose="020F0502020204030204" pitchFamily="34" charset="0"/>
                            <a:cs typeface="Arial" panose="020B0604020202020204" pitchFamily="34" charset="0"/>
                          </a:rPr>
                          <m:t>360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r>
                          <a:rPr lang="en-US" sz="2000" i="1">
                            <a:latin typeface="Cambria Math" panose="02040503050406030204" pitchFamily="18" charset="0"/>
                            <a:ea typeface="Calibri" panose="020F0502020204030204" pitchFamily="34" charset="0"/>
                            <a:cs typeface="Arial" panose="020B0604020202020204" pitchFamily="34" charset="0"/>
                          </a:rPr>
                          <m:t>𝜋</m:t>
                        </m:r>
                      </m:num>
                      <m:den>
                        <m:r>
                          <a:rPr lang="en-US" sz="2000" i="1">
                            <a:latin typeface="Cambria Math" panose="02040503050406030204" pitchFamily="18" charset="0"/>
                            <a:ea typeface="Calibri" panose="020F0502020204030204" pitchFamily="34" charset="0"/>
                            <a:cs typeface="Arial" panose="020B0604020202020204" pitchFamily="34" charset="0"/>
                          </a:rPr>
                          <m:t>9</m:t>
                        </m:r>
                      </m:den>
                    </m:f>
                  </m:oMath>
                </a14:m>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84: </a:t>
                </a:r>
                <a:r>
                  <a:rPr lang="en-US" sz="2000" dirty="0" err="1">
                    <a:latin typeface="Arial" panose="020B0604020202020204" pitchFamily="34" charset="0"/>
                    <a:ea typeface="Calibri" panose="020F0502020204030204" pitchFamily="34" charset="0"/>
                    <a:cs typeface="Times New Roman" panose="02020603050405020304" pitchFamily="18" charset="0"/>
                  </a:rPr>
                  <a:t>Diện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tích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quạt</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𝑅</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𝑛</m:t>
                        </m:r>
                      </m:num>
                      <m:den>
                        <m:r>
                          <a:rPr lang="en-US" sz="2000" i="1">
                            <a:latin typeface="Cambria Math" panose="02040503050406030204" pitchFamily="18" charset="0"/>
                            <a:ea typeface="Calibri" panose="020F0502020204030204" pitchFamily="34" charset="0"/>
                            <a:cs typeface="Arial" panose="020B0604020202020204" pitchFamily="34" charset="0"/>
                          </a:rPr>
                          <m:t>360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2</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360−72</m:t>
                            </m:r>
                          </m:e>
                        </m:d>
                      </m:num>
                      <m:den>
                        <m:r>
                          <a:rPr lang="en-US" sz="2000" i="1">
                            <a:latin typeface="Cambria Math" panose="02040503050406030204" pitchFamily="18" charset="0"/>
                            <a:ea typeface="Calibri" panose="020F0502020204030204" pitchFamily="34" charset="0"/>
                            <a:cs typeface="Arial" panose="020B0604020202020204" pitchFamily="34" charset="0"/>
                          </a:rPr>
                          <m:t>360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.288</m:t>
                        </m:r>
                      </m:num>
                      <m:den>
                        <m:r>
                          <a:rPr lang="en-US" sz="2000" i="1">
                            <a:latin typeface="Cambria Math" panose="02040503050406030204" pitchFamily="18" charset="0"/>
                            <a:ea typeface="Calibri" panose="020F0502020204030204" pitchFamily="34" charset="0"/>
                            <a:cs typeface="Arial" panose="020B0604020202020204" pitchFamily="34" charset="0"/>
                          </a:rPr>
                          <m:t>360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r>
                          <a:rPr lang="en-US" sz="2000" i="1">
                            <a:latin typeface="Cambria Math" panose="02040503050406030204" pitchFamily="18" charset="0"/>
                            <a:ea typeface="Calibri" panose="020F0502020204030204" pitchFamily="34" charset="0"/>
                            <a:cs typeface="Arial" panose="020B0604020202020204" pitchFamily="34" charset="0"/>
                          </a:rPr>
                          <m:t>𝜋</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63623" y="2284793"/>
                <a:ext cx="6941169" cy="2646494"/>
              </a:xfrm>
              <a:prstGeom prst="rect">
                <a:avLst/>
              </a:prstGeom>
              <a:blipFill>
                <a:blip r:embed="rId3"/>
                <a:stretch>
                  <a:fillRect l="-87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7C27BEF-35F4-8BDE-8BB3-04B01D788271}"/>
              </a:ext>
            </a:extLst>
          </p:cNvPr>
          <p:cNvPicPr>
            <a:picLocks noChangeAspect="1"/>
          </p:cNvPicPr>
          <p:nvPr/>
        </p:nvPicPr>
        <p:blipFill>
          <a:blip r:embed="rId4"/>
          <a:stretch>
            <a:fillRect/>
          </a:stretch>
        </p:blipFill>
        <p:spPr>
          <a:xfrm>
            <a:off x="1427986" y="327766"/>
            <a:ext cx="7076807" cy="1848670"/>
          </a:xfrm>
          <a:prstGeom prst="rect">
            <a:avLst/>
          </a:prstGeom>
        </p:spPr>
      </p:pic>
    </p:spTree>
    <p:extLst>
      <p:ext uri="{BB962C8B-B14F-4D97-AF65-F5344CB8AC3E}">
        <p14:creationId xmlns:p14="http://schemas.microsoft.com/office/powerpoint/2010/main" val="14959839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393192" y="4431799"/>
            <a:ext cx="1170432" cy="444657"/>
          </a:xfrm>
          <a:prstGeom prst="rect">
            <a:avLst/>
          </a:prstGeom>
        </p:spPr>
      </p:pic>
      <p:sp>
        <p:nvSpPr>
          <p:cNvPr id="10" name="Rectangle 9"/>
          <p:cNvSpPr/>
          <p:nvPr/>
        </p:nvSpPr>
        <p:spPr>
          <a:xfrm>
            <a:off x="393192" y="38259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711266" y="2571750"/>
                <a:ext cx="6504456" cy="2114040"/>
              </a:xfrm>
              <a:prstGeom prst="rect">
                <a:avLst/>
              </a:prstGeom>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85: </a:t>
                </a:r>
                <a:r>
                  <a:rPr lang="en-US" sz="2000" dirty="0" err="1">
                    <a:latin typeface="Arial" panose="020B0604020202020204" pitchFamily="34" charset="0"/>
                    <a:ea typeface="Calibri" panose="020F0502020204030204" pitchFamily="34" charset="0"/>
                    <a:cs typeface="Times New Roman" panose="02020603050405020304" pitchFamily="18" charset="0"/>
                  </a:rPr>
                  <a:t>Diện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tích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khuyên</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𝑅</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𝑟</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24</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6</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=540</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86: </a:t>
                </a:r>
                <a:r>
                  <a:rPr lang="en-US" sz="2000" dirty="0" err="1">
                    <a:latin typeface="Arial" panose="020B0604020202020204" pitchFamily="34" charset="0"/>
                    <a:ea typeface="Calibri" panose="020F0502020204030204" pitchFamily="34" charset="0"/>
                    <a:cs typeface="Times New Roman" panose="02020603050405020304" pitchFamily="18" charset="0"/>
                  </a:rPr>
                  <a:t>Diện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tích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khuyên</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𝑅</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𝑟</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2.19</m:t>
                                </m:r>
                              </m:e>
                            </m:d>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19</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=1083 </m:t>
                    </m:r>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11266" y="2571750"/>
                <a:ext cx="6504456" cy="2114040"/>
              </a:xfrm>
              <a:prstGeom prst="rect">
                <a:avLst/>
              </a:prstGeom>
              <a:blipFill>
                <a:blip r:embed="rId3"/>
                <a:stretch>
                  <a:fillRect l="-103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7C27BEF-35F4-8BDE-8BB3-04B01D788271}"/>
              </a:ext>
            </a:extLst>
          </p:cNvPr>
          <p:cNvPicPr>
            <a:picLocks noChangeAspect="1"/>
          </p:cNvPicPr>
          <p:nvPr/>
        </p:nvPicPr>
        <p:blipFill>
          <a:blip r:embed="rId4"/>
          <a:stretch>
            <a:fillRect/>
          </a:stretch>
        </p:blipFill>
        <p:spPr>
          <a:xfrm>
            <a:off x="1427986" y="267044"/>
            <a:ext cx="7076807" cy="1848670"/>
          </a:xfrm>
          <a:prstGeom prst="rect">
            <a:avLst/>
          </a:prstGeom>
        </p:spPr>
      </p:pic>
    </p:spTree>
    <p:extLst>
      <p:ext uri="{BB962C8B-B14F-4D97-AF65-F5344CB8AC3E}">
        <p14:creationId xmlns:p14="http://schemas.microsoft.com/office/powerpoint/2010/main" val="3823170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393192" y="4431799"/>
            <a:ext cx="1170432" cy="444657"/>
          </a:xfrm>
          <a:prstGeom prst="rect">
            <a:avLst/>
          </a:prstGeom>
        </p:spPr>
      </p:pic>
      <p:sp>
        <p:nvSpPr>
          <p:cNvPr id="10" name="Rectangle 9"/>
          <p:cNvSpPr/>
          <p:nvPr/>
        </p:nvSpPr>
        <p:spPr>
          <a:xfrm>
            <a:off x="393192" y="38259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714161" y="2337486"/>
                <a:ext cx="6504456" cy="2536913"/>
              </a:xfrm>
              <a:prstGeom prst="rect">
                <a:avLst/>
              </a:prstGeom>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b)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83: </a:t>
                </a:r>
                <a:r>
                  <a:rPr lang="en-US" sz="2000" dirty="0" err="1">
                    <a:latin typeface="Arial" panose="020B0604020202020204" pitchFamily="34" charset="0"/>
                    <a:ea typeface="Calibri" panose="020F0502020204030204" pitchFamily="34" charset="0"/>
                    <a:cs typeface="Times New Roman" panose="02020603050405020304" pitchFamily="18" charset="0"/>
                  </a:rPr>
                  <a:t>Độ</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dài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cung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to </a:t>
                </a:r>
                <a:r>
                  <a:rPr lang="en-US" sz="2000" dirty="0" err="1">
                    <a:latin typeface="Arial" panose="020B0604020202020204" pitchFamily="34" charset="0"/>
                    <a:ea typeface="Calibri" panose="020F0502020204030204" pitchFamily="34" charset="0"/>
                    <a:cs typeface="Times New Roman" panose="02020603050405020304" pitchFamily="18" charset="0"/>
                  </a:rPr>
                  <a:t>màu</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xanh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𝑙</m:t>
                    </m:r>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𝑅𝑛</m:t>
                        </m:r>
                      </m:num>
                      <m:den>
                        <m:r>
                          <a:rPr lang="en-US" sz="2000" i="1">
                            <a:latin typeface="Cambria Math" panose="02040503050406030204" pitchFamily="18" charset="0"/>
                            <a:ea typeface="Calibri" panose="020F0502020204030204" pitchFamily="34" charset="0"/>
                            <a:cs typeface="Arial" panose="020B0604020202020204" pitchFamily="34" charset="0"/>
                          </a:rPr>
                          <m:t>180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.2.</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360−40</m:t>
                            </m:r>
                          </m:e>
                        </m:d>
                      </m:num>
                      <m:den>
                        <m:r>
                          <a:rPr lang="en-US" sz="2000" i="1">
                            <a:latin typeface="Cambria Math" panose="02040503050406030204" pitchFamily="18" charset="0"/>
                            <a:ea typeface="Calibri" panose="020F0502020204030204" pitchFamily="34" charset="0"/>
                            <a:cs typeface="Arial" panose="020B0604020202020204" pitchFamily="34" charset="0"/>
                          </a:rPr>
                          <m:t>180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2</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.320</m:t>
                            </m:r>
                          </m:e>
                        </m:d>
                      </m:num>
                      <m:den>
                        <m:r>
                          <a:rPr lang="en-US" sz="2000" i="1">
                            <a:latin typeface="Cambria Math" panose="02040503050406030204" pitchFamily="18" charset="0"/>
                            <a:ea typeface="Calibri" panose="020F0502020204030204" pitchFamily="34" charset="0"/>
                            <a:cs typeface="Arial" panose="020B0604020202020204" pitchFamily="34" charset="0"/>
                          </a:rPr>
                          <m:t>180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32</m:t>
                        </m:r>
                        <m:r>
                          <a:rPr lang="en-US" sz="2000" i="1">
                            <a:latin typeface="Cambria Math" panose="02040503050406030204" pitchFamily="18" charset="0"/>
                            <a:ea typeface="Calibri" panose="020F0502020204030204" pitchFamily="34" charset="0"/>
                            <a:cs typeface="Arial" panose="020B0604020202020204" pitchFamily="34" charset="0"/>
                          </a:rPr>
                          <m:t>𝜋</m:t>
                        </m:r>
                      </m:num>
                      <m:den>
                        <m:r>
                          <a:rPr lang="en-US" sz="2000" i="1">
                            <a:latin typeface="Cambria Math" panose="02040503050406030204" pitchFamily="18" charset="0"/>
                            <a:ea typeface="Calibri" panose="020F0502020204030204" pitchFamily="34" charset="0"/>
                            <a:cs typeface="Arial" panose="020B0604020202020204" pitchFamily="34" charset="0"/>
                          </a:rPr>
                          <m:t>9</m:t>
                        </m:r>
                      </m:den>
                    </m:f>
                  </m:oMath>
                </a14:m>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𝑐𝑚</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84: </a:t>
                </a:r>
                <a:r>
                  <a:rPr lang="en-US" sz="2000" dirty="0" err="1">
                    <a:latin typeface="Arial" panose="020B0604020202020204" pitchFamily="34" charset="0"/>
                    <a:ea typeface="Calibri" panose="020F0502020204030204" pitchFamily="34" charset="0"/>
                    <a:cs typeface="Times New Roman" panose="02020603050405020304" pitchFamily="18" charset="0"/>
                  </a:rPr>
                  <a:t>Độ</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dài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cung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to </a:t>
                </a:r>
                <a:r>
                  <a:rPr lang="en-US" sz="2000" dirty="0" err="1">
                    <a:latin typeface="Arial" panose="020B0604020202020204" pitchFamily="34" charset="0"/>
                    <a:ea typeface="Calibri" panose="020F0502020204030204" pitchFamily="34" charset="0"/>
                    <a:cs typeface="Times New Roman" panose="02020603050405020304" pitchFamily="18" charset="0"/>
                  </a:rPr>
                  <a:t>màu</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xanh</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𝑙</m:t>
                    </m:r>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𝑅𝑛</m:t>
                        </m:r>
                      </m:num>
                      <m:den>
                        <m:r>
                          <a:rPr lang="en-US" sz="2000" i="1">
                            <a:latin typeface="Cambria Math" panose="02040503050406030204" pitchFamily="18" charset="0"/>
                            <a:ea typeface="Calibri" panose="020F0502020204030204" pitchFamily="34" charset="0"/>
                            <a:cs typeface="Arial" panose="020B0604020202020204" pitchFamily="34" charset="0"/>
                          </a:rPr>
                          <m:t>180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.2.72</m:t>
                        </m:r>
                      </m:num>
                      <m:den>
                        <m:r>
                          <a:rPr lang="en-US" sz="2000" i="1">
                            <a:latin typeface="Cambria Math" panose="02040503050406030204" pitchFamily="18" charset="0"/>
                            <a:ea typeface="Calibri" panose="020F0502020204030204" pitchFamily="34" charset="0"/>
                            <a:cs typeface="Arial" panose="020B0604020202020204" pitchFamily="34" charset="0"/>
                          </a:rPr>
                          <m:t>180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r>
                          <a:rPr lang="en-US" sz="2000" i="1">
                            <a:latin typeface="Cambria Math" panose="02040503050406030204" pitchFamily="18" charset="0"/>
                            <a:ea typeface="Calibri" panose="020F0502020204030204" pitchFamily="34" charset="0"/>
                            <a:cs typeface="Arial" panose="020B0604020202020204" pitchFamily="34" charset="0"/>
                          </a:rPr>
                          <m:t>𝜋</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𝑐𝑚</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14161" y="2337486"/>
                <a:ext cx="6504456" cy="2536913"/>
              </a:xfrm>
              <a:prstGeom prst="rect">
                <a:avLst/>
              </a:prstGeom>
              <a:blipFill>
                <a:blip r:embed="rId3"/>
                <a:stretch>
                  <a:fillRect l="-93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7C27BEF-35F4-8BDE-8BB3-04B01D788271}"/>
              </a:ext>
            </a:extLst>
          </p:cNvPr>
          <p:cNvPicPr>
            <a:picLocks noChangeAspect="1"/>
          </p:cNvPicPr>
          <p:nvPr/>
        </p:nvPicPr>
        <p:blipFill>
          <a:blip r:embed="rId4"/>
          <a:stretch>
            <a:fillRect/>
          </a:stretch>
        </p:blipFill>
        <p:spPr>
          <a:xfrm>
            <a:off x="1427986" y="267044"/>
            <a:ext cx="7076807" cy="1848670"/>
          </a:xfrm>
          <a:prstGeom prst="rect">
            <a:avLst/>
          </a:prstGeom>
        </p:spPr>
      </p:pic>
    </p:spTree>
    <p:extLst>
      <p:ext uri="{BB962C8B-B14F-4D97-AF65-F5344CB8AC3E}">
        <p14:creationId xmlns:p14="http://schemas.microsoft.com/office/powerpoint/2010/main" val="949215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9144" y="18288"/>
            <a:ext cx="9125712" cy="5116068"/>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rot="14054859">
            <a:off x="7948175" y="756745"/>
            <a:ext cx="1199285" cy="52628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19824" y="123789"/>
                <a:ext cx="7663494" cy="1881990"/>
              </a:xfrm>
              <a:prstGeom prst="rect">
                <a:avLst/>
              </a:prstGeom>
            </p:spPr>
            <p:txBody>
              <a:bodyPr wrap="square">
                <a:spAutoFit/>
              </a:bodyPr>
              <a:lstStyle/>
              <a:p>
                <a:pPr lvl="0">
                  <a:lnSpc>
                    <a:spcPct val="150000"/>
                  </a:lnSpc>
                </a:pPr>
                <a:r>
                  <a:rPr lang="fr-FR"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Bài 2 (SGK – tr.123)</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Calibri" panose="020F0502020204030204" pitchFamily="34" charset="0"/>
                  </a:rPr>
                  <a:t>Hình 87 mô tả mặt cắt của một chiếc đèn led có dạng hai hình vành khuyên màu trắng với bán kính các đường tròn lần lượt là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15 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18 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21 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24 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Tính diện tích hai hình vành khuyên đó</a:t>
                </a:r>
                <a:endParaRPr lang="vi-VN" sz="1900" dirty="0">
                  <a:solidFill>
                    <a:schemeClr val="tx1">
                      <a:lumMod val="10000"/>
                    </a:schemeClr>
                  </a:solidFill>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219824" y="123789"/>
                <a:ext cx="7663494" cy="1881990"/>
              </a:xfrm>
              <a:prstGeom prst="rect">
                <a:avLst/>
              </a:prstGeom>
              <a:blipFill>
                <a:blip r:embed="rId3"/>
                <a:stretch>
                  <a:fillRect l="-796" r="-1671" b="-4854"/>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43095" y="4178808"/>
            <a:ext cx="1086912" cy="840903"/>
          </a:xfrm>
          <a:prstGeom prst="rect">
            <a:avLst/>
          </a:prstGeom>
        </p:spPr>
      </p:pic>
      <p:sp>
        <p:nvSpPr>
          <p:cNvPr id="12" name="Rectangle 11"/>
          <p:cNvSpPr/>
          <p:nvPr/>
        </p:nvSpPr>
        <p:spPr>
          <a:xfrm>
            <a:off x="3927273" y="200577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p:pic>
        <p:nvPicPr>
          <p:cNvPr id="4" name="Picture 3"/>
          <p:cNvPicPr>
            <a:picLocks noChangeAspect="1"/>
          </p:cNvPicPr>
          <p:nvPr/>
        </p:nvPicPr>
        <p:blipFill>
          <a:blip r:embed="rId5"/>
          <a:srcRect/>
          <a:stretch/>
        </p:blipFill>
        <p:spPr>
          <a:xfrm>
            <a:off x="1262534" y="2214884"/>
            <a:ext cx="2370979" cy="252530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945512" y="2553488"/>
                <a:ext cx="5223295" cy="2114040"/>
              </a:xfrm>
              <a:prstGeom prst="rect">
                <a:avLst/>
              </a:prstGeom>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Diện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tích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khuyên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nhỏ</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𝑅</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𝑟</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18</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15</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=99</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Diện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tích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khuyên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lớn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𝑅</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𝑟</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24</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21</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r>
                      <a:rPr lang="en-US" sz="2000" i="1">
                        <a:latin typeface="Cambria Math" panose="02040503050406030204" pitchFamily="18" charset="0"/>
                        <a:ea typeface="Calibri" panose="020F0502020204030204" pitchFamily="34" charset="0"/>
                        <a:cs typeface="Arial" panose="020B0604020202020204" pitchFamily="34" charset="0"/>
                      </a:rPr>
                      <m:t>=135</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45512" y="2553488"/>
                <a:ext cx="5223295" cy="2114040"/>
              </a:xfrm>
              <a:prstGeom prst="rect">
                <a:avLst/>
              </a:prstGeom>
              <a:blipFill>
                <a:blip r:embed="rId6"/>
                <a:stretch>
                  <a:fillRect l="-1167"/>
                </a:stretch>
              </a:blipFill>
            </p:spPr>
            <p:txBody>
              <a:bodyPr/>
              <a:lstStyle/>
              <a:p>
                <a:r>
                  <a:rPr lang="en-US">
                    <a:noFill/>
                  </a:rPr>
                  <a:t> </a:t>
                </a:r>
              </a:p>
            </p:txBody>
          </p:sp>
        </mc:Fallback>
      </mc:AlternateContent>
    </p:spTree>
    <p:extLst>
      <p:ext uri="{BB962C8B-B14F-4D97-AF65-F5344CB8AC3E}">
        <p14:creationId xmlns:p14="http://schemas.microsoft.com/office/powerpoint/2010/main" val="1542567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38" name="Rectangle 37"/>
          <p:cNvSpPr/>
          <p:nvPr/>
        </p:nvSpPr>
        <p:spPr>
          <a:xfrm>
            <a:off x="-785658" y="369071"/>
            <a:ext cx="7593764" cy="800412"/>
          </a:xfrm>
          <a:prstGeom prst="rect">
            <a:avLst/>
          </a:prstGeom>
        </p:spPr>
        <p:txBody>
          <a:bodyPr wrap="square">
            <a:spAutoFit/>
          </a:bodyPr>
          <a:lstStyle/>
          <a:p>
            <a:pPr lvl="0" algn="ctr">
              <a:lnSpc>
                <a:spcPct val="150000"/>
              </a:lnSpc>
            </a:pPr>
            <a:r>
              <a:rPr lang="en-US" sz="3500" b="1" dirty="0">
                <a:solidFill>
                  <a:schemeClr val="accent2">
                    <a:lumMod val="75000"/>
                  </a:schemeClr>
                </a:solidFill>
                <a:latin typeface="Arial" panose="020B0604020202020204" pitchFamily="34" charset="0"/>
                <a:cs typeface="Arial" panose="020B0604020202020204" pitchFamily="34" charset="0"/>
              </a:rPr>
              <a:t>I. ĐỘ DÀI CUNG TRÒN</a:t>
            </a:r>
          </a:p>
        </p:txBody>
      </p:sp>
      <p:pic>
        <p:nvPicPr>
          <p:cNvPr id="3" name="Picture 2"/>
          <p:cNvPicPr>
            <a:picLocks noChangeAspect="1"/>
          </p:cNvPicPr>
          <p:nvPr/>
        </p:nvPicPr>
        <p:blipFill>
          <a:blip r:embed="rId2"/>
          <a:stretch>
            <a:fillRect/>
          </a:stretch>
        </p:blipFill>
        <p:spPr>
          <a:xfrm>
            <a:off x="4330931" y="1644754"/>
            <a:ext cx="5762950" cy="3498746"/>
          </a:xfrm>
          <a:prstGeom prst="rect">
            <a:avLst/>
          </a:prstGeom>
        </p:spPr>
      </p:pic>
    </p:spTree>
    <p:extLst>
      <p:ext uri="{BB962C8B-B14F-4D97-AF65-F5344CB8AC3E}">
        <p14:creationId xmlns:p14="http://schemas.microsoft.com/office/powerpoint/2010/main" val="2358840732"/>
      </p:ext>
    </p:extLst>
  </p:cSld>
  <p:clrMapOvr>
    <a:masterClrMapping/>
  </p:clrMapOvr>
  <p:transition spd="med">
    <p:blinds dir="ver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43" name="Rectangle 42"/>
          <p:cNvSpPr/>
          <p:nvPr/>
        </p:nvSpPr>
        <p:spPr>
          <a:xfrm>
            <a:off x="3879531" y="744704"/>
            <a:ext cx="4572000" cy="1205073"/>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VẬN</a:t>
            </a:r>
            <a:r>
              <a:rPr kumimoji="0" lang="en-US" sz="5500" b="1" i="0" u="none" strike="noStrike" kern="0" cap="none" spc="0" normalizeH="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 DỤNG</a:t>
            </a:r>
            <a:endPar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endParaRPr>
          </a:p>
        </p:txBody>
      </p:sp>
      <p:pic>
        <p:nvPicPr>
          <p:cNvPr id="2" name="Picture 1"/>
          <p:cNvPicPr>
            <a:picLocks noChangeAspect="1"/>
          </p:cNvPicPr>
          <p:nvPr/>
        </p:nvPicPr>
        <p:blipFill>
          <a:blip r:embed="rId4"/>
          <a:stretch>
            <a:fillRect/>
          </a:stretch>
        </p:blipFill>
        <p:spPr>
          <a:xfrm>
            <a:off x="5382907" y="3520439"/>
            <a:ext cx="1565247" cy="1014985"/>
          </a:xfrm>
          <a:prstGeom prst="rect">
            <a:avLst/>
          </a:prstGeom>
        </p:spPr>
      </p:pic>
    </p:spTree>
    <p:extLst>
      <p:ext uri="{BB962C8B-B14F-4D97-AF65-F5344CB8AC3E}">
        <p14:creationId xmlns:p14="http://schemas.microsoft.com/office/powerpoint/2010/main" val="3130301794"/>
      </p:ext>
    </p:extLst>
  </p:cSld>
  <p:clrMapOvr>
    <a:masterClrMapping/>
  </p:clrMapOvr>
  <p:transition spd="med">
    <p:blinds dir="ver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5" name="Picture 4"/>
          <p:cNvPicPr>
            <a:picLocks noChangeAspect="1"/>
          </p:cNvPicPr>
          <p:nvPr/>
        </p:nvPicPr>
        <p:blipFill>
          <a:blip r:embed="rId2"/>
          <a:stretch>
            <a:fillRect/>
          </a:stretch>
        </p:blipFill>
        <p:spPr>
          <a:xfrm>
            <a:off x="127804" y="4249595"/>
            <a:ext cx="792206" cy="74693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67942" y="228095"/>
                <a:ext cx="8404525" cy="2343655"/>
              </a:xfrm>
              <a:prstGeom prst="rect">
                <a:avLst/>
              </a:prstGeom>
            </p:spPr>
            <p:txBody>
              <a:bodyPr wrap="square">
                <a:spAutoFit/>
              </a:bodyPr>
              <a:lstStyle/>
              <a:p>
                <a:pPr algn="just">
                  <a:lnSpc>
                    <a:spcPct val="150000"/>
                  </a:lnSpc>
                  <a:spcBef>
                    <a:spcPts val="100"/>
                  </a:spcBef>
                  <a:spcAft>
                    <a:spcPts val="100"/>
                  </a:spcAft>
                </a:pPr>
                <a:r>
                  <a:rPr lang="fr-FR" sz="20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3 (SGK – tr.123)</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Calibri" panose="020F0502020204030204" pitchFamily="34" charset="0"/>
                  </a:rPr>
                  <a:t>Hình 88 mô tả mặt cắt của một khung gỗ có dạng ghép của năm hình: hai nửa hình tròn đường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(Hình 88a); hai hình chữ nhật kích thước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2 </m:t>
                    </m:r>
                    <m:r>
                      <a:rPr lang="pt-BR" sz="2000" i="1">
                        <a:latin typeface="Cambria Math" panose="02040503050406030204" pitchFamily="18" charset="0"/>
                        <a:ea typeface="Calibri" panose="020F0502020204030204" pitchFamily="34" charset="0"/>
                        <a:cs typeface="Arial" panose="020B0604020202020204" pitchFamily="34" charset="0"/>
                      </a:rPr>
                      <m:t>𝑐𝑚</m:t>
                    </m:r>
                    <m:r>
                      <a:rPr lang="pt-BR" sz="2000" i="1">
                        <a:latin typeface="Cambria Math" panose="02040503050406030204" pitchFamily="18" charset="0"/>
                        <a:ea typeface="Calibri" panose="020F0502020204030204" pitchFamily="34" charset="0"/>
                        <a:cs typeface="Arial" panose="020B0604020202020204" pitchFamily="34" charset="0"/>
                      </a:rPr>
                      <m:t> ×8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(Hình 88b); một phần tư hình vành khuyên giới hạn bởi hai đường tròn cùng tâm có bán kính lần lượt là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4 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và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6 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dirty="0">
                    <a:latin typeface="Arial" panose="020B0604020202020204" pitchFamily="34" charset="0"/>
                    <a:ea typeface="Calibri" panose="020F0502020204030204" pitchFamily="34" charset="0"/>
                  </a:rPr>
                  <a:t> (Hình 88c). Tính diện tích của mặt cắt của khung gỗ đó.</a:t>
                </a:r>
                <a:endParaRPr lang="vi-VN" sz="1900" dirty="0">
                  <a:solidFill>
                    <a:schemeClr val="tx1">
                      <a:lumMod val="10000"/>
                    </a:schemeClr>
                  </a:solidFill>
                  <a:latin typeface="+mn-lt"/>
                </a:endParaRPr>
              </a:p>
            </p:txBody>
          </p:sp>
        </mc:Choice>
        <mc:Fallback xmlns="">
          <p:sp>
            <p:nvSpPr>
              <p:cNvPr id="9" name="Rectangle 8"/>
              <p:cNvSpPr>
                <a:spLocks noRot="1" noChangeAspect="1" noMove="1" noResize="1" noEditPoints="1" noAdjustHandles="1" noChangeArrowheads="1" noChangeShapeType="1" noTextEdit="1"/>
              </p:cNvSpPr>
              <p:nvPr/>
            </p:nvSpPr>
            <p:spPr>
              <a:xfrm>
                <a:off x="367942" y="228095"/>
                <a:ext cx="8404525" cy="2343655"/>
              </a:xfrm>
              <a:prstGeom prst="rect">
                <a:avLst/>
              </a:prstGeom>
              <a:blipFill>
                <a:blip r:embed="rId3"/>
                <a:stretch>
                  <a:fillRect l="-725" r="-725" b="-363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97A92F8-3357-9A73-358B-37CD71CAEA61}"/>
              </a:ext>
            </a:extLst>
          </p:cNvPr>
          <p:cNvPicPr>
            <a:picLocks noChangeAspect="1"/>
          </p:cNvPicPr>
          <p:nvPr/>
        </p:nvPicPr>
        <p:blipFill>
          <a:blip r:embed="rId4"/>
          <a:stretch>
            <a:fillRect/>
          </a:stretch>
        </p:blipFill>
        <p:spPr>
          <a:xfrm>
            <a:off x="2291795" y="2679950"/>
            <a:ext cx="4556817" cy="2196662"/>
          </a:xfrm>
          <a:prstGeom prst="rect">
            <a:avLst/>
          </a:prstGeom>
        </p:spPr>
      </p:pic>
    </p:spTree>
    <p:extLst>
      <p:ext uri="{BB962C8B-B14F-4D97-AF65-F5344CB8AC3E}">
        <p14:creationId xmlns:p14="http://schemas.microsoft.com/office/powerpoint/2010/main" val="38833839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5" name="Picture 4"/>
          <p:cNvPicPr>
            <a:picLocks noChangeAspect="1"/>
          </p:cNvPicPr>
          <p:nvPr/>
        </p:nvPicPr>
        <p:blipFill>
          <a:blip r:embed="rId2"/>
          <a:stretch>
            <a:fillRect/>
          </a:stretch>
        </p:blipFill>
        <p:spPr>
          <a:xfrm>
            <a:off x="127804" y="4249595"/>
            <a:ext cx="792206" cy="746937"/>
          </a:xfrm>
          <a:prstGeom prst="rect">
            <a:avLst/>
          </a:prstGeom>
        </p:spPr>
      </p:pic>
      <p:sp>
        <p:nvSpPr>
          <p:cNvPr id="10" name="Rectangle 9"/>
          <p:cNvSpPr/>
          <p:nvPr/>
        </p:nvSpPr>
        <p:spPr>
          <a:xfrm>
            <a:off x="523907" y="467060"/>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2">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229850" y="342389"/>
                <a:ext cx="6537960" cy="4458721"/>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Diện tích hai nửa đường tròn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𝑆</m:t>
                    </m:r>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𝜋</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𝑅</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𝜋</m:t>
                    </m:r>
                    <m:r>
                      <a:rPr lang="vi-VN"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1</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𝜋</m:t>
                    </m:r>
                    <m:r>
                      <a:rPr lang="vi-VN" sz="2000" i="1">
                        <a:latin typeface="Cambria Math" panose="02040503050406030204" pitchFamily="18" charset="0"/>
                        <a:ea typeface="Calibri" panose="020F0502020204030204" pitchFamily="34" charset="0"/>
                        <a:cs typeface="Arial" panose="020B0604020202020204" pitchFamily="34" charset="0"/>
                      </a:rPr>
                      <m:t> </m:t>
                    </m:r>
                    <m:r>
                      <a:rPr lang="vi-VN"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𝑚</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Diện tích hai hình chữ nhật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𝑆</m:t>
                    </m:r>
                    <m:r>
                      <a:rPr lang="vi-VN" sz="2000" i="1">
                        <a:latin typeface="Cambria Math" panose="02040503050406030204" pitchFamily="18" charset="0"/>
                        <a:ea typeface="Calibri" panose="020F0502020204030204" pitchFamily="34" charset="0"/>
                        <a:cs typeface="Arial" panose="020B0604020202020204" pitchFamily="34" charset="0"/>
                      </a:rPr>
                      <m:t>=2.8.2=32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vi-VN"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𝑚</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 Diện tích một phần tư hình vành khuyên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𝑆</m:t>
                    </m:r>
                    <m:r>
                      <a:rPr lang="vi-VN"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vi-VN" sz="2000" i="1">
                            <a:latin typeface="Cambria Math" panose="02040503050406030204" pitchFamily="18" charset="0"/>
                            <a:ea typeface="Calibri" panose="020F0502020204030204" pitchFamily="34" charset="0"/>
                            <a:cs typeface="Arial" panose="020B0604020202020204" pitchFamily="34" charset="0"/>
                          </a:rPr>
                          <m:t>1</m:t>
                        </m:r>
                      </m:num>
                      <m:den>
                        <m:r>
                          <a:rPr lang="vi-VN" sz="2000" i="1">
                            <a:latin typeface="Cambria Math" panose="02040503050406030204" pitchFamily="18" charset="0"/>
                            <a:ea typeface="Calibri" panose="020F0502020204030204" pitchFamily="34" charset="0"/>
                            <a:cs typeface="Arial" panose="020B0604020202020204" pitchFamily="34" charset="0"/>
                          </a:rPr>
                          <m:t>4</m:t>
                        </m:r>
                      </m:den>
                    </m:f>
                    <m:r>
                      <a:rPr lang="vi-VN"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𝑅</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r>
                          <a:rPr lang="vi-VN"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𝑟</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e>
                    </m:d>
                    <m:r>
                      <a:rPr lang="vi-VN"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vi-VN" sz="2000" i="1">
                            <a:latin typeface="Cambria Math" panose="02040503050406030204" pitchFamily="18" charset="0"/>
                            <a:ea typeface="Calibri" panose="020F0502020204030204" pitchFamily="34" charset="0"/>
                            <a:cs typeface="Arial" panose="020B0604020202020204" pitchFamily="34" charset="0"/>
                          </a:rPr>
                          <m:t>1</m:t>
                        </m:r>
                      </m:num>
                      <m:den>
                        <m:r>
                          <a:rPr lang="vi-VN" sz="2000" i="1">
                            <a:latin typeface="Cambria Math" panose="02040503050406030204" pitchFamily="18" charset="0"/>
                            <a:ea typeface="Calibri" panose="020F0502020204030204" pitchFamily="34" charset="0"/>
                            <a:cs typeface="Arial" panose="020B0604020202020204" pitchFamily="34" charset="0"/>
                          </a:rPr>
                          <m:t>4</m:t>
                        </m:r>
                      </m:den>
                    </m:f>
                    <m:r>
                      <a:rPr lang="vi-VN" sz="2000" i="1">
                        <a:latin typeface="Cambria Math" panose="02040503050406030204" pitchFamily="18" charset="0"/>
                        <a:ea typeface="Calibri" panose="020F0502020204030204" pitchFamily="34" charset="0"/>
                        <a:cs typeface="Arial" panose="020B0604020202020204" pitchFamily="34" charset="0"/>
                      </a:rPr>
                      <m:t>𝜋</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6</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r>
                          <a:rPr lang="vi-VN"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4</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e>
                    </m:d>
                    <m:r>
                      <a:rPr lang="vi-VN" sz="2000" i="1">
                        <a:latin typeface="Cambria Math" panose="02040503050406030204" pitchFamily="18" charset="0"/>
                        <a:ea typeface="Calibri" panose="020F0502020204030204" pitchFamily="34" charset="0"/>
                        <a:cs typeface="Arial" panose="020B0604020202020204" pitchFamily="34" charset="0"/>
                      </a:rPr>
                      <m:t>=5</m:t>
                    </m:r>
                    <m:r>
                      <a:rPr lang="vi-VN" sz="2000" i="1">
                        <a:latin typeface="Cambria Math" panose="02040503050406030204" pitchFamily="18" charset="0"/>
                        <a:ea typeface="Calibri" panose="020F0502020204030204" pitchFamily="34" charset="0"/>
                        <a:cs typeface="Arial" panose="020B0604020202020204" pitchFamily="34" charset="0"/>
                      </a:rPr>
                      <m:t>𝜋</m:t>
                    </m:r>
                    <m:r>
                      <a:rPr lang="vi-VN" sz="2000" i="1">
                        <a:latin typeface="Cambria Math" panose="02040503050406030204" pitchFamily="18" charset="0"/>
                        <a:ea typeface="Calibri" panose="020F0502020204030204" pitchFamily="34" charset="0"/>
                        <a:cs typeface="Arial" panose="020B0604020202020204" pitchFamily="34" charset="0"/>
                      </a:rPr>
                      <m:t>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vi-VN" sz="2000" i="1">
                            <a:latin typeface="Cambria Math" panose="02040503050406030204" pitchFamily="18" charset="0"/>
                            <a:ea typeface="Calibri" panose="020F0502020204030204" pitchFamily="34" charset="0"/>
                            <a:cs typeface="Arial" panose="020B0604020202020204" pitchFamily="34" charset="0"/>
                          </a:rPr>
                          <m:t>𝑑</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𝑚</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e>
                    </m:d>
                    <m:r>
                      <a:rPr lang="vi-VN" sz="2000" i="1">
                        <a:latin typeface="Cambria Math" panose="02040503050406030204" pitchFamily="18" charset="0"/>
                        <a:ea typeface="Calibri" panose="020F0502020204030204" pitchFamily="34" charset="0"/>
                        <a:cs typeface="Arial" panose="020B0604020202020204" pitchFamily="34" charset="0"/>
                      </a:rPr>
                      <m:t>=500 </m:t>
                    </m:r>
                    <m:r>
                      <a:rPr lang="vi-VN"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vi-VN" sz="2000" i="1">
                            <a:latin typeface="Cambria Math" panose="02040503050406030204" pitchFamily="18" charset="0"/>
                            <a:ea typeface="Calibri" panose="020F0502020204030204" pitchFamily="34" charset="0"/>
                            <a:cs typeface="Arial" panose="020B0604020202020204" pitchFamily="34" charset="0"/>
                          </a:rPr>
                          <m:t>𝑚</m:t>
                        </m:r>
                      </m:e>
                      <m:sup>
                        <m:r>
                          <a:rPr lang="vi-VN" sz="2000" i="1">
                            <a:latin typeface="Cambria Math" panose="02040503050406030204" pitchFamily="18" charset="0"/>
                            <a:ea typeface="Calibri" panose="020F0502020204030204" pitchFamily="34" charset="0"/>
                            <a:cs typeface="Arial" panose="020B0604020202020204" pitchFamily="34" charset="0"/>
                          </a:rPr>
                          <m:t>2</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Calibri" panose="020F0502020204030204" pitchFamily="34" charset="0"/>
                    <a:cs typeface="Times New Roman" panose="02020603050405020304" pitchFamily="18" charset="0"/>
                  </a:rPr>
                  <a:t>Diện tích mặt cắt của khung gỗ đó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𝑆</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+32+500</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=501</m:t>
                    </m:r>
                    <m:r>
                      <a:rPr lang="en-US" sz="2000" i="1">
                        <a:latin typeface="Cambria Math" panose="02040503050406030204" pitchFamily="18" charset="0"/>
                        <a:ea typeface="Calibri" panose="020F0502020204030204" pitchFamily="34" charset="0"/>
                        <a:cs typeface="Arial" panose="020B0604020202020204" pitchFamily="34" charset="0"/>
                      </a:rPr>
                      <m:t>𝜋</m:t>
                    </m:r>
                    <m:r>
                      <a:rPr lang="en-US" sz="2000" i="1">
                        <a:latin typeface="Cambria Math" panose="02040503050406030204" pitchFamily="18" charset="0"/>
                        <a:ea typeface="Calibri" panose="020F0502020204030204" pitchFamily="34" charset="0"/>
                        <a:cs typeface="Arial" panose="020B0604020202020204" pitchFamily="34" charset="0"/>
                      </a:rPr>
                      <m:t>+32 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𝑐</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𝑚</m:t>
                            </m:r>
                          </m:e>
                          <m:sup>
                            <m:r>
                              <a:rPr lang="en-US" sz="20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29850" y="342389"/>
                <a:ext cx="6537960" cy="4458721"/>
              </a:xfrm>
              <a:prstGeom prst="rect">
                <a:avLst/>
              </a:prstGeom>
              <a:blipFill>
                <a:blip r:embed="rId3"/>
                <a:stretch>
                  <a:fillRect l="-10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76D9927-C427-A92D-D1F7-DDE131A37CA5}"/>
              </a:ext>
            </a:extLst>
          </p:cNvPr>
          <p:cNvPicPr>
            <a:picLocks noChangeAspect="1"/>
          </p:cNvPicPr>
          <p:nvPr/>
        </p:nvPicPr>
        <p:blipFill>
          <a:blip r:embed="rId4"/>
          <a:stretch>
            <a:fillRect/>
          </a:stretch>
        </p:blipFill>
        <p:spPr>
          <a:xfrm>
            <a:off x="5049329" y="665036"/>
            <a:ext cx="3570764" cy="1721325"/>
          </a:xfrm>
          <a:prstGeom prst="rect">
            <a:avLst/>
          </a:prstGeom>
        </p:spPr>
      </p:pic>
    </p:spTree>
    <p:extLst>
      <p:ext uri="{BB962C8B-B14F-4D97-AF65-F5344CB8AC3E}">
        <p14:creationId xmlns:p14="http://schemas.microsoft.com/office/powerpoint/2010/main" val="788112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2907"/>
        <p:cNvGrpSpPr/>
        <p:nvPr/>
      </p:nvGrpSpPr>
      <p:grpSpPr>
        <a:xfrm>
          <a:off x="0" y="0"/>
          <a:ext cx="0" cy="0"/>
          <a:chOff x="0" y="0"/>
          <a:chExt cx="0" cy="0"/>
        </a:xfrm>
      </p:grpSpPr>
      <p:sp>
        <p:nvSpPr>
          <p:cNvPr id="14" name="Rectangle 13"/>
          <p:cNvSpPr/>
          <p:nvPr/>
        </p:nvSpPr>
        <p:spPr>
          <a:xfrm>
            <a:off x="166978" y="170736"/>
            <a:ext cx="8810046"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297312" y="170736"/>
                <a:ext cx="8549376" cy="2949525"/>
              </a:xfrm>
              <a:prstGeom prst="rect">
                <a:avLst/>
              </a:prstGeom>
            </p:spPr>
            <p:txBody>
              <a:bodyPr wrap="square">
                <a:spAutoFit/>
              </a:bodyPr>
              <a:lstStyle/>
              <a:p>
                <a:pPr algn="just">
                  <a:lnSpc>
                    <a:spcPct val="150000"/>
                  </a:lnSpc>
                  <a:spcBef>
                    <a:spcPts val="100"/>
                  </a:spcBef>
                  <a:spcAft>
                    <a:spcPts val="100"/>
                  </a:spcAft>
                </a:pPr>
                <a:r>
                  <a:rPr lang="fr-FR" sz="18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Bài</a:t>
                </a:r>
                <a:r>
                  <a:rPr lang="fr-FR" sz="1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4 (SGK – tr.123)</a:t>
                </a: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pt-BR" sz="1800" dirty="0">
                    <a:latin typeface="Arial" panose="020B0604020202020204" pitchFamily="34" charset="0"/>
                    <a:ea typeface="Calibri" panose="020F0502020204030204" pitchFamily="34" charset="0"/>
                  </a:rPr>
                  <a:t>Khi đóng đáy thuyền cho những con thuyền vượt biển, người Vikings sử dụng hai loại nêm: nêm góc và nêm cong (lần lượt tô màu xanh, màu đỏ trong Hình 89). Mặt cắt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𝐴𝐵𝐶𝐷</m:t>
                    </m:r>
                  </m:oMath>
                </a14:m>
                <a:r>
                  <a:rPr lang="pt-BR" sz="1800" dirty="0">
                    <a:latin typeface="Arial" panose="020B0604020202020204" pitchFamily="34" charset="0"/>
                    <a:ea typeface="Calibri" panose="020F0502020204030204" pitchFamily="34" charset="0"/>
                  </a:rPr>
                  <a:t> của nêm góc có dạng hai tam giác vuông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𝑂𝐴𝐸</m:t>
                    </m:r>
                  </m:oMath>
                </a14:m>
                <a:r>
                  <a:rPr lang="pt-BR" sz="1800" dirty="0">
                    <a:latin typeface="Arial" panose="020B0604020202020204" pitchFamily="34" charset="0"/>
                    <a:ea typeface="Calibri" panose="020F0502020204030204" pitchFamily="34" charset="0"/>
                  </a:rPr>
                  <a:t>,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𝑂𝐷𝐸</m:t>
                    </m:r>
                  </m:oMath>
                </a14:m>
                <a:r>
                  <a:rPr lang="pt-BR" sz="1800" dirty="0">
                    <a:latin typeface="Arial" panose="020B0604020202020204" pitchFamily="34" charset="0"/>
                    <a:ea typeface="Calibri" panose="020F0502020204030204" pitchFamily="34" charset="0"/>
                  </a:rPr>
                  <a:t> bằng nhau với cạnh huyền chung và bỏ đi hình quạt tròn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𝑂𝐵𝐶</m:t>
                    </m:r>
                  </m:oMath>
                </a14:m>
                <a:r>
                  <a:rPr lang="pt-BR" sz="1800" dirty="0">
                    <a:latin typeface="Arial" panose="020B0604020202020204" pitchFamily="34" charset="0"/>
                    <a:ea typeface="Calibri" panose="020F0502020204030204" pitchFamily="34" charset="0"/>
                  </a:rPr>
                  <a:t> (Hình 90), được làm từ những thân cây mọc thẳng. Mặt cắt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𝑀𝑁𝑃𝑄</m:t>
                    </m:r>
                  </m:oMath>
                </a14:m>
                <a:r>
                  <a:rPr lang="pt-BR" sz="1800" dirty="0">
                    <a:latin typeface="Arial" panose="020B0604020202020204" pitchFamily="34" charset="0"/>
                    <a:ea typeface="Calibri" panose="020F0502020204030204" pitchFamily="34" charset="0"/>
                  </a:rPr>
                  <a:t> của nêm cong có dạng một phần của hình vành khuyên (Hình 91), được làm từ những thân cây cong. Kích thước của nêm cong được cho như ở Hình 91.</a:t>
                </a:r>
                <a:endParaRPr lang="vi-VN" sz="1800" dirty="0">
                  <a:solidFill>
                    <a:schemeClr val="tx1">
                      <a:lumMod val="10000"/>
                    </a:schemeClr>
                  </a:solidFill>
                  <a:latin typeface="+mn-lt"/>
                </a:endParaRPr>
              </a:p>
            </p:txBody>
          </p:sp>
        </mc:Choice>
        <mc:Fallback xmlns="">
          <p:sp>
            <p:nvSpPr>
              <p:cNvPr id="15" name="Rectangle 14"/>
              <p:cNvSpPr>
                <a:spLocks noRot="1" noChangeAspect="1" noMove="1" noResize="1" noEditPoints="1" noAdjustHandles="1" noChangeArrowheads="1" noChangeShapeType="1" noTextEdit="1"/>
              </p:cNvSpPr>
              <p:nvPr/>
            </p:nvSpPr>
            <p:spPr>
              <a:xfrm>
                <a:off x="297312" y="170736"/>
                <a:ext cx="8549376" cy="2949525"/>
              </a:xfrm>
              <a:prstGeom prst="rect">
                <a:avLst/>
              </a:prstGeom>
              <a:blipFill>
                <a:blip r:embed="rId3"/>
                <a:stretch>
                  <a:fillRect l="-642" r="-571" b="-2479"/>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flipH="1">
            <a:off x="52545" y="4591869"/>
            <a:ext cx="1047713" cy="399088"/>
          </a:xfrm>
          <a:prstGeom prst="rect">
            <a:avLst/>
          </a:prstGeom>
        </p:spPr>
      </p:pic>
      <p:pic>
        <p:nvPicPr>
          <p:cNvPr id="5" name="Picture 4">
            <a:extLst>
              <a:ext uri="{FF2B5EF4-FFF2-40B4-BE49-F238E27FC236}">
                <a16:creationId xmlns:a16="http://schemas.microsoft.com/office/drawing/2014/main" id="{BAF9AC53-E67C-47D5-7E1A-CFF94727FDE6}"/>
              </a:ext>
            </a:extLst>
          </p:cNvPr>
          <p:cNvPicPr>
            <a:picLocks noChangeAspect="1"/>
          </p:cNvPicPr>
          <p:nvPr/>
        </p:nvPicPr>
        <p:blipFill>
          <a:blip r:embed="rId5"/>
          <a:stretch>
            <a:fillRect/>
          </a:stretch>
        </p:blipFill>
        <p:spPr>
          <a:xfrm>
            <a:off x="2264271" y="3120261"/>
            <a:ext cx="4615458" cy="1798796"/>
          </a:xfrm>
          <a:prstGeom prst="rect">
            <a:avLst/>
          </a:prstGeom>
        </p:spPr>
      </p:pic>
    </p:spTree>
    <p:extLst>
      <p:ext uri="{BB962C8B-B14F-4D97-AF65-F5344CB8AC3E}">
        <p14:creationId xmlns:p14="http://schemas.microsoft.com/office/powerpoint/2010/main" val="368585681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2907"/>
        <p:cNvGrpSpPr/>
        <p:nvPr/>
      </p:nvGrpSpPr>
      <p:grpSpPr>
        <a:xfrm>
          <a:off x="0" y="0"/>
          <a:ext cx="0" cy="0"/>
          <a:chOff x="0" y="0"/>
          <a:chExt cx="0" cy="0"/>
        </a:xfrm>
      </p:grpSpPr>
      <p:sp>
        <p:nvSpPr>
          <p:cNvPr id="14" name="Rectangle 13"/>
          <p:cNvSpPr/>
          <p:nvPr/>
        </p:nvSpPr>
        <p:spPr>
          <a:xfrm>
            <a:off x="166978" y="170736"/>
            <a:ext cx="8810046"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297312" y="292793"/>
                <a:ext cx="8549376" cy="2278957"/>
              </a:xfrm>
              <a:prstGeom prst="rect">
                <a:avLst/>
              </a:prstGeom>
            </p:spPr>
            <p:txBody>
              <a:bodyPr wrap="square">
                <a:spAutoFit/>
              </a:bodyPr>
              <a:lstStyle/>
              <a:p>
                <a:pPr algn="just">
                  <a:lnSpc>
                    <a:spcPct val="150000"/>
                  </a:lnSpc>
                  <a:spcBef>
                    <a:spcPts val="300"/>
                  </a:spcBef>
                  <a:spcAft>
                    <a:spcPts val="300"/>
                  </a:spcAft>
                </a:pPr>
                <a:r>
                  <a:rPr lang="fr-FR" sz="18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Bài</a:t>
                </a:r>
                <a:r>
                  <a:rPr lang="fr-FR" sz="1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4 (SGK – tr.123)</a:t>
                </a: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a) Diện tích của nêm cong là bao nhiêu centimét vuông (lấy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1</m:t>
                    </m:r>
                    <m:r>
                      <a:rPr lang="pt-BR" sz="1800" i="1">
                        <a:latin typeface="Cambria Math" panose="02040503050406030204" pitchFamily="18" charset="0"/>
                        <a:ea typeface="Calibri" panose="020F0502020204030204" pitchFamily="34" charset="0"/>
                        <a:cs typeface="Arial" panose="020B0604020202020204" pitchFamily="34" charset="0"/>
                      </a:rPr>
                      <m:t>𝑓𝑡</m:t>
                    </m:r>
                    <m:r>
                      <a:rPr lang="pt-BR" sz="1800" i="1">
                        <a:latin typeface="Cambria Math" panose="02040503050406030204" pitchFamily="18" charset="0"/>
                        <a:ea typeface="Calibri" panose="020F0502020204030204" pitchFamily="34" charset="0"/>
                        <a:cs typeface="Arial" panose="020B0604020202020204" pitchFamily="34" charset="0"/>
                      </a:rPr>
                      <m:t>=38,48 </m:t>
                    </m:r>
                    <m:r>
                      <a:rPr lang="pt-BR" sz="1800" i="1">
                        <a:latin typeface="Cambria Math" panose="02040503050406030204" pitchFamily="18" charset="0"/>
                        <a:ea typeface="Calibri" panose="020F0502020204030204" pitchFamily="34" charset="0"/>
                        <a:cs typeface="Arial" panose="020B0604020202020204" pitchFamily="34" charset="0"/>
                      </a:rPr>
                      <m:t>𝑐𝑚</m:t>
                    </m:r>
                  </m:oMath>
                </a14:m>
                <a:r>
                  <a:rPr lang="pt-B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1 </m:t>
                    </m:r>
                    <m:r>
                      <a:rPr lang="pt-BR" sz="1800" i="1">
                        <a:latin typeface="Cambria Math" panose="02040503050406030204" pitchFamily="18" charset="0"/>
                        <a:ea typeface="Calibri" panose="020F0502020204030204" pitchFamily="34" charset="0"/>
                        <a:cs typeface="Arial" panose="020B0604020202020204" pitchFamily="34" charset="0"/>
                      </a:rPr>
                      <m:t>𝑖𝑛</m:t>
                    </m:r>
                    <m:r>
                      <a:rPr lang="pt-BR" sz="1800" i="1">
                        <a:latin typeface="Cambria Math" panose="02040503050406030204" pitchFamily="18" charset="0"/>
                        <a:ea typeface="Calibri" panose="020F0502020204030204" pitchFamily="34" charset="0"/>
                        <a:cs typeface="Arial" panose="020B0604020202020204" pitchFamily="34" charset="0"/>
                      </a:rPr>
                      <m:t>=2,54 </m:t>
                    </m:r>
                    <m:r>
                      <a:rPr lang="pt-BR" sz="1800" i="1">
                        <a:latin typeface="Cambria Math" panose="02040503050406030204" pitchFamily="18" charset="0"/>
                        <a:ea typeface="Calibri" panose="020F0502020204030204" pitchFamily="34" charset="0"/>
                        <a:cs typeface="Arial" panose="020B0604020202020204" pitchFamily="34" charset="0"/>
                      </a:rPr>
                      <m:t>𝑐𝑚</m:t>
                    </m:r>
                  </m:oMath>
                </a14:m>
                <a:r>
                  <a:rPr lang="pt-BR" sz="1800" dirty="0">
                    <a:latin typeface="Arial" panose="020B0604020202020204" pitchFamily="34" charset="0"/>
                    <a:ea typeface="Calibri" panose="020F0502020204030204" pitchFamily="34" charset="0"/>
                    <a:cs typeface="Times New Roman" panose="02020603050405020304" pitchFamily="18" charset="0"/>
                  </a:rPr>
                  <a:t> và làm tròn kết quả đến hàng đơn vị)?</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b) Cần phải biết những kích thước nào của nêm góc để tính được diện tích của nêm đó?</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7312" y="292793"/>
                <a:ext cx="8549376" cy="2278957"/>
              </a:xfrm>
              <a:prstGeom prst="rect">
                <a:avLst/>
              </a:prstGeom>
              <a:blipFill>
                <a:blip r:embed="rId3"/>
                <a:stretch>
                  <a:fillRect l="-642" r="-571" b="-3209"/>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flipH="1">
            <a:off x="8133933" y="4582096"/>
            <a:ext cx="1047713" cy="399088"/>
          </a:xfrm>
          <a:prstGeom prst="rect">
            <a:avLst/>
          </a:prstGeom>
        </p:spPr>
      </p:pic>
      <p:pic>
        <p:nvPicPr>
          <p:cNvPr id="5" name="Picture 4">
            <a:extLst>
              <a:ext uri="{FF2B5EF4-FFF2-40B4-BE49-F238E27FC236}">
                <a16:creationId xmlns:a16="http://schemas.microsoft.com/office/drawing/2014/main" id="{BAF9AC53-E67C-47D5-7E1A-CFF94727FDE6}"/>
              </a:ext>
            </a:extLst>
          </p:cNvPr>
          <p:cNvPicPr>
            <a:picLocks noChangeAspect="1"/>
          </p:cNvPicPr>
          <p:nvPr/>
        </p:nvPicPr>
        <p:blipFill>
          <a:blip r:embed="rId5"/>
          <a:stretch>
            <a:fillRect/>
          </a:stretch>
        </p:blipFill>
        <p:spPr>
          <a:xfrm>
            <a:off x="1648258" y="2580846"/>
            <a:ext cx="5847484" cy="2278957"/>
          </a:xfrm>
          <a:prstGeom prst="rect">
            <a:avLst/>
          </a:prstGeom>
        </p:spPr>
      </p:pic>
    </p:spTree>
    <p:extLst>
      <p:ext uri="{BB962C8B-B14F-4D97-AF65-F5344CB8AC3E}">
        <p14:creationId xmlns:p14="http://schemas.microsoft.com/office/powerpoint/2010/main" val="2054049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up)">
                                      <p:cBhvr>
                                        <p:cTn id="7" dur="500"/>
                                        <p:tgtEl>
                                          <p:spTgt spid="15">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wipe(up)">
                                      <p:cBhvr>
                                        <p:cTn id="1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2907"/>
        <p:cNvGrpSpPr/>
        <p:nvPr/>
      </p:nvGrpSpPr>
      <p:grpSpPr>
        <a:xfrm>
          <a:off x="0" y="0"/>
          <a:ext cx="0" cy="0"/>
          <a:chOff x="0" y="0"/>
          <a:chExt cx="0" cy="0"/>
        </a:xfrm>
      </p:grpSpPr>
      <p:sp>
        <p:nvSpPr>
          <p:cNvPr id="14" name="Rectangle 13"/>
          <p:cNvSpPr/>
          <p:nvPr/>
        </p:nvSpPr>
        <p:spPr>
          <a:xfrm>
            <a:off x="166978" y="170736"/>
            <a:ext cx="8810046"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6" name="Rectangle 15"/>
          <p:cNvSpPr/>
          <p:nvPr/>
        </p:nvSpPr>
        <p:spPr>
          <a:xfrm>
            <a:off x="4249637" y="38386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007491">
                    <a:lumMod val="75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007491">
                  <a:lumMod val="75000"/>
                </a:srgbClr>
              </a:solidFill>
              <a:effectLst/>
              <a:uLnTx/>
              <a:uFillTx/>
              <a:latin typeface="Calibri"/>
              <a:ea typeface="+mn-ea"/>
              <a:cs typeface="Arial"/>
              <a:sym typeface="Arial"/>
            </a:endParaRPr>
          </a:p>
        </p:txBody>
      </p:sp>
      <p:pic>
        <p:nvPicPr>
          <p:cNvPr id="19" name="Picture 18"/>
          <p:cNvPicPr>
            <a:picLocks noChangeAspect="1"/>
          </p:cNvPicPr>
          <p:nvPr/>
        </p:nvPicPr>
        <p:blipFill>
          <a:blip r:embed="rId3"/>
          <a:stretch>
            <a:fillRect/>
          </a:stretch>
        </p:blipFill>
        <p:spPr>
          <a:xfrm flipH="1">
            <a:off x="7559128" y="3576948"/>
            <a:ext cx="1417894" cy="54009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95434" y="833884"/>
                <a:ext cx="8153132" cy="3925755"/>
              </a:xfrm>
              <a:prstGeom prst="rect">
                <a:avLst/>
              </a:prstGeom>
            </p:spPr>
            <p:txBody>
              <a:bodyPr wrap="square">
                <a:spAutoFit/>
              </a:bodyPr>
              <a:lstStyle/>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a) Diện tích quạt tròn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𝐼𝑁𝑃</m:t>
                    </m:r>
                  </m:oMath>
                </a14:m>
                <a:r>
                  <a:rPr lang="vi-VN" sz="1800" dirty="0">
                    <a:latin typeface="Arial" panose="020B0604020202020204" pitchFamily="34" charset="0"/>
                    <a:ea typeface="Calibri" panose="020F0502020204030204" pitchFamily="34" charset="0"/>
                    <a:cs typeface="Times New Roman" panose="02020603050405020304" pitchFamily="18" charset="0"/>
                  </a:rPr>
                  <a:t>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𝑆</m:t>
                    </m:r>
                    <m:r>
                      <a:rPr lang="vi-VN"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vi-VN" sz="1800" i="1">
                            <a:latin typeface="Cambria Math" panose="02040503050406030204" pitchFamily="18" charset="0"/>
                            <a:ea typeface="Calibri" panose="020F0502020204030204" pitchFamily="34" charset="0"/>
                            <a:cs typeface="Arial" panose="020B0604020202020204" pitchFamily="34" charset="0"/>
                          </a:rPr>
                          <m:t>𝜋</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vi-VN" sz="1800" i="1">
                                <a:latin typeface="Cambria Math" panose="02040503050406030204" pitchFamily="18" charset="0"/>
                                <a:ea typeface="Calibri" panose="020F0502020204030204" pitchFamily="34" charset="0"/>
                                <a:cs typeface="Arial" panose="020B0604020202020204" pitchFamily="34" charset="0"/>
                              </a:rPr>
                              <m:t>𝑅</m:t>
                            </m:r>
                          </m:e>
                          <m:sup>
                            <m:r>
                              <a:rPr lang="vi-VN" sz="1800" i="1">
                                <a:latin typeface="Cambria Math" panose="02040503050406030204" pitchFamily="18" charset="0"/>
                                <a:ea typeface="Calibri" panose="020F0502020204030204" pitchFamily="34" charset="0"/>
                                <a:cs typeface="Arial" panose="020B0604020202020204" pitchFamily="34" charset="0"/>
                              </a:rPr>
                              <m:t>2</m:t>
                            </m:r>
                          </m:sup>
                        </m:sSup>
                        <m:r>
                          <a:rPr lang="vi-VN" sz="1800" i="1">
                            <a:latin typeface="Cambria Math" panose="02040503050406030204" pitchFamily="18" charset="0"/>
                            <a:ea typeface="Calibri" panose="020F0502020204030204" pitchFamily="34" charset="0"/>
                            <a:cs typeface="Arial" panose="020B0604020202020204" pitchFamily="34" charset="0"/>
                          </a:rPr>
                          <m:t>𝑛</m:t>
                        </m:r>
                      </m:num>
                      <m:den>
                        <m:r>
                          <a:rPr lang="vi-VN" sz="1800" i="1">
                            <a:latin typeface="Cambria Math" panose="02040503050406030204" pitchFamily="18" charset="0"/>
                            <a:ea typeface="Calibri" panose="020F0502020204030204" pitchFamily="34" charset="0"/>
                            <a:cs typeface="Arial" panose="020B0604020202020204" pitchFamily="34" charset="0"/>
                          </a:rPr>
                          <m:t>360</m:t>
                        </m:r>
                      </m:den>
                    </m:f>
                    <m:r>
                      <a:rPr lang="vi-VN"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vi-VN" sz="1800" i="1">
                            <a:latin typeface="Cambria Math" panose="02040503050406030204" pitchFamily="18" charset="0"/>
                            <a:ea typeface="Calibri" panose="020F0502020204030204" pitchFamily="34" charset="0"/>
                            <a:cs typeface="Arial" panose="020B0604020202020204" pitchFamily="34" charset="0"/>
                          </a:rPr>
                          <m:t>𝜋</m:t>
                        </m:r>
                        <m:r>
                          <a:rPr lang="vi-VN"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30</m:t>
                                </m:r>
                                <m:r>
                                  <a:rPr lang="en-US" sz="1800" i="1">
                                    <a:latin typeface="Cambria Math" panose="02040503050406030204" pitchFamily="18" charset="0"/>
                                    <a:ea typeface="Calibri" panose="020F0502020204030204" pitchFamily="34" charset="0"/>
                                    <a:cs typeface="Arial" panose="020B0604020202020204" pitchFamily="34" charset="0"/>
                                  </a:rPr>
                                  <m:t>,48</m:t>
                                </m:r>
                                <m:r>
                                  <a:rPr lang="vi-VN" sz="1800" i="1">
                                    <a:latin typeface="Cambria Math" panose="02040503050406030204" pitchFamily="18" charset="0"/>
                                    <a:ea typeface="Calibri" panose="020F0502020204030204" pitchFamily="34" charset="0"/>
                                    <a:cs typeface="Arial" panose="020B0604020202020204" pitchFamily="34" charset="0"/>
                                  </a:rPr>
                                  <m:t>.3</m:t>
                                </m:r>
                              </m:e>
                            </m:d>
                          </m:e>
                          <m:sup>
                            <m:r>
                              <a:rPr lang="vi-VN" sz="1800" i="1">
                                <a:latin typeface="Cambria Math" panose="02040503050406030204" pitchFamily="18" charset="0"/>
                                <a:ea typeface="Calibri" panose="020F0502020204030204" pitchFamily="34" charset="0"/>
                                <a:cs typeface="Arial" panose="020B0604020202020204" pitchFamily="34" charset="0"/>
                              </a:rPr>
                              <m:t>2</m:t>
                            </m:r>
                          </m:sup>
                        </m:sSup>
                        <m:r>
                          <a:rPr lang="vi-VN" sz="1800" i="1">
                            <a:latin typeface="Cambria Math" panose="02040503050406030204" pitchFamily="18" charset="0"/>
                            <a:ea typeface="Calibri" panose="020F0502020204030204" pitchFamily="34" charset="0"/>
                            <a:cs typeface="Arial" panose="020B0604020202020204" pitchFamily="34" charset="0"/>
                          </a:rPr>
                          <m:t>.72</m:t>
                        </m:r>
                      </m:num>
                      <m:den>
                        <m:r>
                          <a:rPr lang="vi-VN" sz="1800" i="1">
                            <a:latin typeface="Cambria Math" panose="02040503050406030204" pitchFamily="18" charset="0"/>
                            <a:ea typeface="Calibri" panose="020F0502020204030204" pitchFamily="34" charset="0"/>
                            <a:cs typeface="Arial" panose="020B0604020202020204" pitchFamily="34" charset="0"/>
                          </a:rPr>
                          <m:t>360</m:t>
                        </m:r>
                      </m:den>
                    </m:f>
                    <m:r>
                      <a:rPr lang="vi-VN" sz="1800" i="1">
                        <a:latin typeface="Cambria Math" panose="02040503050406030204" pitchFamily="18" charset="0"/>
                        <a:ea typeface="Calibri" panose="020F0502020204030204" pitchFamily="34" charset="0"/>
                        <a:cs typeface="Arial" panose="020B0604020202020204" pitchFamily="34" charset="0"/>
                      </a:rPr>
                      <m:t>≈</m:t>
                    </m:r>
                    <m:r>
                      <a:rPr lang="en-US" sz="1800" b="0" i="1" smtClean="0">
                        <a:latin typeface="Cambria Math" panose="02040503050406030204" pitchFamily="18" charset="0"/>
                        <a:ea typeface="Calibri" panose="020F0502020204030204" pitchFamily="34" charset="0"/>
                        <a:cs typeface="Arial" panose="020B0604020202020204" pitchFamily="34" charset="0"/>
                      </a:rPr>
                      <m:t>5254 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𝑐</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vi-VN" sz="1800" i="1">
                                <a:latin typeface="Cambria Math" panose="02040503050406030204" pitchFamily="18" charset="0"/>
                                <a:ea typeface="Calibri" panose="020F0502020204030204" pitchFamily="34" charset="0"/>
                                <a:cs typeface="Arial" panose="020B0604020202020204" pitchFamily="34" charset="0"/>
                              </a:rPr>
                              <m:t>𝑚</m:t>
                            </m:r>
                          </m:e>
                          <m:sup>
                            <m:r>
                              <a:rPr lang="vi-VN" sz="18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Diện tích quạt tròn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𝐼𝑀𝑄</m:t>
                    </m:r>
                  </m:oMath>
                </a14:m>
                <a:r>
                  <a:rPr lang="vi-VN" sz="1800" dirty="0">
                    <a:latin typeface="Arial" panose="020B0604020202020204" pitchFamily="34" charset="0"/>
                    <a:ea typeface="Calibri" panose="020F0502020204030204" pitchFamily="34" charset="0"/>
                    <a:cs typeface="Times New Roman" panose="02020603050405020304" pitchFamily="18" charset="0"/>
                  </a:rPr>
                  <a:t>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𝑆</m:t>
                    </m:r>
                    <m:r>
                      <a:rPr lang="vi-VN"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vi-VN" sz="1800" i="1">
                            <a:latin typeface="Cambria Math" panose="02040503050406030204" pitchFamily="18" charset="0"/>
                            <a:ea typeface="Calibri" panose="020F0502020204030204" pitchFamily="34" charset="0"/>
                            <a:cs typeface="Arial" panose="020B0604020202020204" pitchFamily="34" charset="0"/>
                          </a:rPr>
                          <m:t>𝜋</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vi-VN" sz="1800" i="1">
                                <a:latin typeface="Cambria Math" panose="02040503050406030204" pitchFamily="18" charset="0"/>
                                <a:ea typeface="Calibri" panose="020F0502020204030204" pitchFamily="34" charset="0"/>
                                <a:cs typeface="Arial" panose="020B0604020202020204" pitchFamily="34" charset="0"/>
                              </a:rPr>
                              <m:t>𝑅</m:t>
                            </m:r>
                          </m:e>
                          <m:sup>
                            <m:r>
                              <a:rPr lang="vi-VN" sz="1800" i="1">
                                <a:latin typeface="Cambria Math" panose="02040503050406030204" pitchFamily="18" charset="0"/>
                                <a:ea typeface="Calibri" panose="020F0502020204030204" pitchFamily="34" charset="0"/>
                                <a:cs typeface="Arial" panose="020B0604020202020204" pitchFamily="34" charset="0"/>
                              </a:rPr>
                              <m:t>2</m:t>
                            </m:r>
                          </m:sup>
                        </m:sSup>
                        <m:r>
                          <a:rPr lang="vi-VN" sz="1800" i="1">
                            <a:latin typeface="Cambria Math" panose="02040503050406030204" pitchFamily="18" charset="0"/>
                            <a:ea typeface="Calibri" panose="020F0502020204030204" pitchFamily="34" charset="0"/>
                            <a:cs typeface="Arial" panose="020B0604020202020204" pitchFamily="34" charset="0"/>
                          </a:rPr>
                          <m:t>𝑛</m:t>
                        </m:r>
                      </m:num>
                      <m:den>
                        <m:r>
                          <a:rPr lang="vi-VN" sz="1800" i="1">
                            <a:latin typeface="Cambria Math" panose="02040503050406030204" pitchFamily="18" charset="0"/>
                            <a:ea typeface="Calibri" panose="020F0502020204030204" pitchFamily="34" charset="0"/>
                            <a:cs typeface="Arial" panose="020B0604020202020204" pitchFamily="34" charset="0"/>
                          </a:rPr>
                          <m:t>360</m:t>
                        </m:r>
                      </m:den>
                    </m:f>
                    <m:r>
                      <a:rPr lang="vi-VN"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vi-VN" sz="1800" i="1">
                            <a:latin typeface="Cambria Math" panose="02040503050406030204" pitchFamily="18" charset="0"/>
                            <a:ea typeface="Calibri" panose="020F0502020204030204" pitchFamily="34" charset="0"/>
                            <a:cs typeface="Arial" panose="020B0604020202020204" pitchFamily="34" charset="0"/>
                          </a:rPr>
                          <m:t>𝜋</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6. 2,54</m:t>
                                </m:r>
                                <m:r>
                                  <a:rPr lang="en-US" sz="1800" b="0" i="1" smtClean="0">
                                    <a:latin typeface="Cambria Math" panose="02040503050406030204" pitchFamily="18" charset="0"/>
                                    <a:ea typeface="Calibri" panose="020F0502020204030204" pitchFamily="34" charset="0"/>
                                    <a:cs typeface="Arial" panose="020B0604020202020204" pitchFamily="34" charset="0"/>
                                  </a:rPr>
                                  <m:t>+</m:t>
                                </m:r>
                                <m:r>
                                  <a:rPr lang="vi-VN" sz="1800" i="1">
                                    <a:latin typeface="Cambria Math" panose="02040503050406030204" pitchFamily="18" charset="0"/>
                                    <a:ea typeface="Calibri" panose="020F0502020204030204" pitchFamily="34" charset="0"/>
                                    <a:cs typeface="Arial" panose="020B0604020202020204" pitchFamily="34" charset="0"/>
                                  </a:rPr>
                                  <m:t>30</m:t>
                                </m:r>
                                <m:r>
                                  <a:rPr lang="en-US" sz="1800" b="0" i="1" smtClean="0">
                                    <a:latin typeface="Cambria Math" panose="02040503050406030204" pitchFamily="18" charset="0"/>
                                    <a:ea typeface="Calibri" panose="020F0502020204030204" pitchFamily="34" charset="0"/>
                                    <a:cs typeface="Arial" panose="020B0604020202020204" pitchFamily="34" charset="0"/>
                                  </a:rPr>
                                  <m:t>,48</m:t>
                                </m:r>
                                <m:r>
                                  <a:rPr lang="vi-VN" sz="1800" i="1">
                                    <a:latin typeface="Cambria Math" panose="02040503050406030204" pitchFamily="18" charset="0"/>
                                    <a:ea typeface="Calibri" panose="020F0502020204030204" pitchFamily="34" charset="0"/>
                                    <a:cs typeface="Arial" panose="020B0604020202020204" pitchFamily="34" charset="0"/>
                                  </a:rPr>
                                  <m:t>.3</m:t>
                                </m:r>
                              </m:e>
                            </m:d>
                          </m:e>
                          <m:sup>
                            <m:r>
                              <a:rPr lang="vi-VN" sz="1800" i="1">
                                <a:latin typeface="Cambria Math" panose="02040503050406030204" pitchFamily="18" charset="0"/>
                                <a:ea typeface="Calibri" panose="020F0502020204030204" pitchFamily="34" charset="0"/>
                                <a:cs typeface="Arial" panose="020B0604020202020204" pitchFamily="34" charset="0"/>
                              </a:rPr>
                              <m:t>2</m:t>
                            </m:r>
                          </m:sup>
                        </m:sSup>
                        <m:r>
                          <a:rPr lang="vi-VN" sz="1800" i="1">
                            <a:latin typeface="Cambria Math" panose="02040503050406030204" pitchFamily="18" charset="0"/>
                            <a:ea typeface="Calibri" panose="020F0502020204030204" pitchFamily="34" charset="0"/>
                            <a:cs typeface="Arial" panose="020B0604020202020204" pitchFamily="34" charset="0"/>
                          </a:rPr>
                          <m:t>.72</m:t>
                        </m:r>
                      </m:num>
                      <m:den>
                        <m:r>
                          <a:rPr lang="vi-VN" sz="1800" i="1">
                            <a:latin typeface="Cambria Math" panose="02040503050406030204" pitchFamily="18" charset="0"/>
                            <a:ea typeface="Calibri" panose="020F0502020204030204" pitchFamily="34" charset="0"/>
                            <a:cs typeface="Arial" panose="020B0604020202020204" pitchFamily="34" charset="0"/>
                          </a:rPr>
                          <m:t>360</m:t>
                        </m:r>
                      </m:den>
                    </m:f>
                    <m:r>
                      <a:rPr lang="vi-VN" sz="1800" i="1">
                        <a:latin typeface="Cambria Math" panose="02040503050406030204" pitchFamily="18" charset="0"/>
                        <a:ea typeface="Calibri" panose="020F0502020204030204" pitchFamily="34" charset="0"/>
                        <a:cs typeface="Arial" panose="020B0604020202020204" pitchFamily="34" charset="0"/>
                      </a:rPr>
                      <m:t>≈</m:t>
                    </m:r>
                    <m:r>
                      <a:rPr lang="en-US" sz="1800" b="0" i="1" smtClean="0">
                        <a:latin typeface="Cambria Math" panose="02040503050406030204" pitchFamily="18" charset="0"/>
                        <a:ea typeface="Calibri" panose="020F0502020204030204" pitchFamily="34" charset="0"/>
                        <a:cs typeface="Arial" panose="020B0604020202020204" pitchFamily="34" charset="0"/>
                      </a:rPr>
                      <m:t>7151</m:t>
                    </m:r>
                    <m:r>
                      <a:rPr lang="vi-VN" sz="1800" i="1">
                        <a:latin typeface="Cambria Math" panose="02040503050406030204" pitchFamily="18" charset="0"/>
                        <a:ea typeface="Calibri" panose="020F0502020204030204" pitchFamily="34" charset="0"/>
                        <a:cs typeface="Arial" panose="020B0604020202020204" pitchFamily="34" charset="0"/>
                      </a:rPr>
                      <m:t>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𝑐</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vi-VN" sz="1800" i="1">
                                <a:latin typeface="Cambria Math" panose="02040503050406030204" pitchFamily="18" charset="0"/>
                                <a:ea typeface="Calibri" panose="020F0502020204030204" pitchFamily="34" charset="0"/>
                                <a:cs typeface="Arial" panose="020B0604020202020204" pitchFamily="34" charset="0"/>
                              </a:rPr>
                              <m:t>𝑚</m:t>
                            </m:r>
                          </m:e>
                          <m:sup>
                            <m:r>
                              <a:rPr lang="vi-VN" sz="18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Diện tích của nêm cong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𝑆</m:t>
                    </m:r>
                    <m:r>
                      <a:rPr lang="vi-VN" sz="1800" i="1">
                        <a:latin typeface="Cambria Math" panose="02040503050406030204" pitchFamily="18" charset="0"/>
                        <a:ea typeface="Calibri" panose="020F0502020204030204" pitchFamily="34" charset="0"/>
                        <a:cs typeface="Arial" panose="020B0604020202020204" pitchFamily="34" charset="0"/>
                      </a:rPr>
                      <m:t>=</m:t>
                    </m:r>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vi-VN" sz="1800" i="1">
                            <a:latin typeface="Cambria Math" panose="02040503050406030204" pitchFamily="18" charset="0"/>
                            <a:ea typeface="Calibri" panose="020F0502020204030204" pitchFamily="34" charset="0"/>
                            <a:cs typeface="Arial" panose="020B0604020202020204" pitchFamily="34" charset="0"/>
                          </a:rPr>
                          <m:t>𝑆</m:t>
                        </m:r>
                      </m:e>
                      <m:sub>
                        <m:r>
                          <a:rPr lang="vi-VN" sz="1800" i="1">
                            <a:latin typeface="Cambria Math" panose="02040503050406030204" pitchFamily="18" charset="0"/>
                            <a:ea typeface="Calibri" panose="020F0502020204030204" pitchFamily="34" charset="0"/>
                            <a:cs typeface="Arial" panose="020B0604020202020204" pitchFamily="34" charset="0"/>
                          </a:rPr>
                          <m:t>𝐼𝑀𝑄</m:t>
                        </m:r>
                      </m:sub>
                    </m:sSub>
                    <m:r>
                      <a:rPr lang="vi-VN" sz="1800" i="1">
                        <a:latin typeface="Cambria Math" panose="02040503050406030204" pitchFamily="18" charset="0"/>
                        <a:ea typeface="Calibri" panose="020F0502020204030204" pitchFamily="34" charset="0"/>
                        <a:cs typeface="Arial" panose="020B0604020202020204" pitchFamily="34" charset="0"/>
                      </a:rPr>
                      <m:t>−</m:t>
                    </m:r>
                    <m:sSub>
                      <m:sSubPr>
                        <m:ctrlPr>
                          <a:rPr lang="en-US" sz="1800" i="1">
                            <a:latin typeface="Cambria Math" panose="02040503050406030204" pitchFamily="18" charset="0"/>
                            <a:ea typeface="Calibri" panose="020F0502020204030204" pitchFamily="34" charset="0"/>
                            <a:cs typeface="Arial" panose="020B0604020202020204" pitchFamily="34" charset="0"/>
                          </a:rPr>
                        </m:ctrlPr>
                      </m:sSubPr>
                      <m:e>
                        <m:r>
                          <a:rPr lang="vi-VN" sz="1800" i="1">
                            <a:latin typeface="Cambria Math" panose="02040503050406030204" pitchFamily="18" charset="0"/>
                            <a:ea typeface="Calibri" panose="020F0502020204030204" pitchFamily="34" charset="0"/>
                            <a:cs typeface="Arial" panose="020B0604020202020204" pitchFamily="34" charset="0"/>
                          </a:rPr>
                          <m:t>𝑆</m:t>
                        </m:r>
                      </m:e>
                      <m:sub>
                        <m:r>
                          <a:rPr lang="vi-VN" sz="1800" i="1">
                            <a:latin typeface="Cambria Math" panose="02040503050406030204" pitchFamily="18" charset="0"/>
                            <a:ea typeface="Calibri" panose="020F0502020204030204" pitchFamily="34" charset="0"/>
                            <a:cs typeface="Arial" panose="020B0604020202020204" pitchFamily="34" charset="0"/>
                          </a:rPr>
                          <m:t>𝐼𝑁𝑃</m:t>
                        </m:r>
                      </m:sub>
                    </m:sSub>
                    <m:r>
                      <a:rPr lang="vi-VN" sz="1800" i="1">
                        <a:latin typeface="Cambria Math" panose="02040503050406030204" pitchFamily="18" charset="0"/>
                        <a:ea typeface="Calibri" panose="020F0502020204030204" pitchFamily="34" charset="0"/>
                        <a:cs typeface="Arial" panose="020B0604020202020204" pitchFamily="34" charset="0"/>
                      </a:rPr>
                      <m:t>≈</m:t>
                    </m:r>
                    <m:r>
                      <a:rPr lang="en-US" sz="1800" b="0" i="1" smtClean="0">
                        <a:latin typeface="Cambria Math" panose="02040503050406030204" pitchFamily="18" charset="0"/>
                        <a:ea typeface="Calibri" panose="020F0502020204030204" pitchFamily="34" charset="0"/>
                        <a:cs typeface="Arial" panose="020B0604020202020204" pitchFamily="34" charset="0"/>
                      </a:rPr>
                      <m:t>7151</m:t>
                    </m:r>
                    <m:r>
                      <a:rPr lang="vi-VN" sz="1800" i="1">
                        <a:latin typeface="Cambria Math" panose="02040503050406030204" pitchFamily="18" charset="0"/>
                        <a:ea typeface="Calibri" panose="020F0502020204030204" pitchFamily="34" charset="0"/>
                        <a:cs typeface="Arial" panose="020B0604020202020204" pitchFamily="34" charset="0"/>
                      </a:rPr>
                      <m:t>−5</m:t>
                    </m:r>
                    <m:r>
                      <a:rPr lang="en-US" sz="1800" b="0" i="1" smtClean="0">
                        <a:latin typeface="Cambria Math" panose="02040503050406030204" pitchFamily="18" charset="0"/>
                        <a:ea typeface="Calibri" panose="020F0502020204030204" pitchFamily="34" charset="0"/>
                        <a:cs typeface="Arial" panose="020B0604020202020204" pitchFamily="34" charset="0"/>
                      </a:rPr>
                      <m:t>254</m:t>
                    </m:r>
                    <m:r>
                      <a:rPr lang="vi-VN" sz="1800" i="1">
                        <a:latin typeface="Cambria Math" panose="02040503050406030204" pitchFamily="18" charset="0"/>
                        <a:ea typeface="Calibri" panose="020F0502020204030204" pitchFamily="34" charset="0"/>
                        <a:cs typeface="Arial" panose="020B0604020202020204" pitchFamily="34" charset="0"/>
                      </a:rPr>
                      <m:t>≈</m:t>
                    </m:r>
                    <m:r>
                      <a:rPr lang="en-US" sz="1800" b="0" i="1" smtClean="0">
                        <a:latin typeface="Cambria Math" panose="02040503050406030204" pitchFamily="18" charset="0"/>
                        <a:ea typeface="Calibri" panose="020F0502020204030204" pitchFamily="34" charset="0"/>
                        <a:cs typeface="Arial" panose="020B0604020202020204" pitchFamily="34" charset="0"/>
                      </a:rPr>
                      <m:t>1897</m:t>
                    </m:r>
                    <m:r>
                      <a:rPr lang="vi-VN" sz="1800" i="1">
                        <a:latin typeface="Cambria Math" panose="02040503050406030204" pitchFamily="18" charset="0"/>
                        <a:ea typeface="Calibri" panose="020F0502020204030204" pitchFamily="34" charset="0"/>
                        <a:cs typeface="Arial" panose="020B0604020202020204" pitchFamily="34" charset="0"/>
                      </a:rPr>
                      <m:t>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𝑐</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vi-VN" sz="1800" i="1">
                                <a:latin typeface="Cambria Math" panose="02040503050406030204" pitchFamily="18" charset="0"/>
                                <a:ea typeface="Calibri" panose="020F0502020204030204" pitchFamily="34" charset="0"/>
                                <a:cs typeface="Arial" panose="020B0604020202020204" pitchFamily="34" charset="0"/>
                              </a:rPr>
                              <m:t>𝑚</m:t>
                            </m:r>
                          </m:e>
                          <m:sup>
                            <m:r>
                              <a:rPr lang="vi-VN" sz="1800" i="1">
                                <a:latin typeface="Cambria Math" panose="02040503050406030204" pitchFamily="18" charset="0"/>
                                <a:ea typeface="Calibri" panose="020F0502020204030204" pitchFamily="34" charset="0"/>
                                <a:cs typeface="Arial" panose="020B0604020202020204" pitchFamily="34" charset="0"/>
                              </a:rPr>
                              <m:t>2</m:t>
                            </m:r>
                          </m:sup>
                        </m:sSup>
                      </m:e>
                    </m:d>
                  </m:oMath>
                </a14:m>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b) Để tính được nêm góc cần biết: diện tích hình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𝑂𝐴𝐷</m:t>
                    </m:r>
                  </m:oMath>
                </a14:m>
                <a:r>
                  <a:rPr lang="vi-VN"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vi-VN" sz="1800" i="1">
                            <a:latin typeface="Cambria Math" panose="02040503050406030204" pitchFamily="18" charset="0"/>
                            <a:ea typeface="Calibri" panose="020F0502020204030204" pitchFamily="34" charset="0"/>
                            <a:cs typeface="Arial" panose="020B0604020202020204" pitchFamily="34" charset="0"/>
                          </a:rPr>
                          <m:t>𝐴𝑂𝐷</m:t>
                        </m:r>
                      </m:e>
                    </m:acc>
                  </m:oMath>
                </a14:m>
                <a:r>
                  <a:rPr lang="vi-VN" sz="1800" dirty="0">
                    <a:latin typeface="Arial" panose="020B0604020202020204" pitchFamily="34" charset="0"/>
                    <a:ea typeface="Calibri" panose="020F0502020204030204" pitchFamily="34" charset="0"/>
                    <a:cs typeface="Times New Roman" panose="02020603050405020304" pitchFamily="18" charset="0"/>
                  </a:rPr>
                  <a:t>, độ dài cạnh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𝑂𝐵</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5434" y="833884"/>
                <a:ext cx="8153132" cy="3925755"/>
              </a:xfrm>
              <a:prstGeom prst="rect">
                <a:avLst/>
              </a:prstGeom>
              <a:blipFill>
                <a:blip r:embed="rId4"/>
                <a:stretch>
                  <a:fillRect l="-598" b="-1553"/>
                </a:stretch>
              </a:blipFill>
            </p:spPr>
            <p:txBody>
              <a:bodyPr/>
              <a:lstStyle/>
              <a:p>
                <a:r>
                  <a:rPr lang="en-US">
                    <a:noFill/>
                  </a:rPr>
                  <a:t> </a:t>
                </a:r>
              </a:p>
            </p:txBody>
          </p:sp>
        </mc:Fallback>
      </mc:AlternateContent>
    </p:spTree>
    <p:extLst>
      <p:ext uri="{BB962C8B-B14F-4D97-AF65-F5344CB8AC3E}">
        <p14:creationId xmlns:p14="http://schemas.microsoft.com/office/powerpoint/2010/main" val="1296766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A5F">
            <a:alpha val="86000"/>
          </a:srgbClr>
        </a:soli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634080" y="704254"/>
            <a:ext cx="4631229" cy="375900"/>
          </a:xfrm>
        </p:spPr>
        <p:txBody>
          <a:bodyPr/>
          <a:lstStyle/>
          <a:p>
            <a:r>
              <a:rPr lang="vi-VN" sz="3200" b="1" dirty="0">
                <a:latin typeface="+mn-lt"/>
              </a:rPr>
              <a:t>HƯỚNG DẪN VỀ NHÀ</a:t>
            </a:r>
          </a:p>
        </p:txBody>
      </p:sp>
      <p:grpSp>
        <p:nvGrpSpPr>
          <p:cNvPr id="5" name="Group 4"/>
          <p:cNvGrpSpPr/>
          <p:nvPr/>
        </p:nvGrpSpPr>
        <p:grpSpPr>
          <a:xfrm>
            <a:off x="238583" y="1784759"/>
            <a:ext cx="2711112" cy="1588473"/>
            <a:chOff x="918432" y="3568797"/>
            <a:chExt cx="5422223" cy="4239967"/>
          </a:xfrm>
          <a:solidFill>
            <a:srgbClr val="FFFF93"/>
          </a:solidFill>
        </p:grpSpPr>
        <p:grpSp>
          <p:nvGrpSpPr>
            <p:cNvPr id="6" name="Group 3"/>
            <p:cNvGrpSpPr/>
            <p:nvPr/>
          </p:nvGrpSpPr>
          <p:grpSpPr>
            <a:xfrm>
              <a:off x="918432" y="3568797"/>
              <a:ext cx="5422223" cy="4239967"/>
              <a:chOff x="-3810" y="0"/>
              <a:chExt cx="3189543" cy="3100688"/>
            </a:xfrm>
            <a:grpFill/>
          </p:grpSpPr>
          <p:sp>
            <p:nvSpPr>
              <p:cNvPr id="8"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9"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txBody>
              <a:bodyPr/>
              <a:lstStyle/>
              <a:p>
                <a:endParaRPr lang="en-US"/>
              </a:p>
            </p:txBody>
          </p:sp>
        </p:grpSp>
        <p:sp>
          <p:nvSpPr>
            <p:cNvPr id="7" name="Rectangle 6"/>
            <p:cNvSpPr/>
            <p:nvPr/>
          </p:nvSpPr>
          <p:spPr>
            <a:xfrm>
              <a:off x="1230348" y="4287781"/>
              <a:ext cx="4796229" cy="27110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10" name="Group 9"/>
          <p:cNvGrpSpPr/>
          <p:nvPr/>
        </p:nvGrpSpPr>
        <p:grpSpPr>
          <a:xfrm>
            <a:off x="3229483" y="1755879"/>
            <a:ext cx="2711112" cy="1612148"/>
            <a:chOff x="6840639" y="3553166"/>
            <a:chExt cx="5422223" cy="5001862"/>
          </a:xfrm>
          <a:solidFill>
            <a:srgbClr val="FFFF93"/>
          </a:solidFill>
        </p:grpSpPr>
        <p:grpSp>
          <p:nvGrpSpPr>
            <p:cNvPr id="11" name="Group 3"/>
            <p:cNvGrpSpPr/>
            <p:nvPr/>
          </p:nvGrpSpPr>
          <p:grpSpPr>
            <a:xfrm>
              <a:off x="6840639" y="3553166"/>
              <a:ext cx="5422223" cy="5001862"/>
              <a:chOff x="-3810" y="-1"/>
              <a:chExt cx="3189543" cy="3657863"/>
            </a:xfrm>
            <a:grpFill/>
          </p:grpSpPr>
          <p:sp>
            <p:nvSpPr>
              <p:cNvPr id="13"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14"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txBody>
              <a:bodyPr/>
              <a:lstStyle/>
              <a:p>
                <a:endParaRPr lang="en-US"/>
              </a:p>
            </p:txBody>
          </p:sp>
        </p:grpSp>
        <p:sp>
          <p:nvSpPr>
            <p:cNvPr id="12" name="Rectangle 11"/>
            <p:cNvSpPr/>
            <p:nvPr/>
          </p:nvSpPr>
          <p:spPr>
            <a:xfrm>
              <a:off x="7371647" y="4478491"/>
              <a:ext cx="4360209" cy="315120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SBT</a:t>
              </a:r>
            </a:p>
          </p:txBody>
        </p:sp>
      </p:grpSp>
      <p:grpSp>
        <p:nvGrpSpPr>
          <p:cNvPr id="15" name="Group 14"/>
          <p:cNvGrpSpPr/>
          <p:nvPr/>
        </p:nvGrpSpPr>
        <p:grpSpPr>
          <a:xfrm>
            <a:off x="6220384" y="1775473"/>
            <a:ext cx="2722960" cy="1592554"/>
            <a:chOff x="12644694" y="3479846"/>
            <a:chExt cx="5445919" cy="4709752"/>
          </a:xfrm>
          <a:solidFill>
            <a:srgbClr val="FFFF93"/>
          </a:solidFill>
        </p:grpSpPr>
        <p:grpSp>
          <p:nvGrpSpPr>
            <p:cNvPr id="16" name="Group 3"/>
            <p:cNvGrpSpPr/>
            <p:nvPr/>
          </p:nvGrpSpPr>
          <p:grpSpPr>
            <a:xfrm>
              <a:off x="12644694" y="3479846"/>
              <a:ext cx="5422223" cy="4709752"/>
              <a:chOff x="-3810" y="0"/>
              <a:chExt cx="3189543" cy="3444242"/>
            </a:xfrm>
            <a:grpFill/>
          </p:grpSpPr>
          <p:sp>
            <p:nvSpPr>
              <p:cNvPr id="18"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19"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txBody>
              <a:bodyPr/>
              <a:lstStyle/>
              <a:p>
                <a:endParaRPr lang="en-US"/>
              </a:p>
            </p:txBody>
          </p:sp>
        </p:grpSp>
        <p:sp>
          <p:nvSpPr>
            <p:cNvPr id="17" name="Rectangle 16"/>
            <p:cNvSpPr/>
            <p:nvPr/>
          </p:nvSpPr>
          <p:spPr>
            <a:xfrm>
              <a:off x="12668390" y="4407652"/>
              <a:ext cx="5422223" cy="25789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vi-VN" sz="1800" dirty="0">
                  <a:solidFill>
                    <a:prstClr val="black"/>
                  </a:solidFill>
                  <a:ea typeface="Calibri" panose="020F0502020204030204" pitchFamily="34" charset="0"/>
                  <a:cs typeface="Times New Roman" panose="02020603050405020304" pitchFamily="18" charset="0"/>
                </a:rPr>
                <a:t>Chuẩn bị trước </a:t>
              </a:r>
              <a:endParaRPr lang="en-US" sz="1800" dirty="0">
                <a:solidFill>
                  <a:prstClr val="black"/>
                </a:solidFill>
                <a:ea typeface="Calibri" panose="020F0502020204030204" pitchFamily="34" charset="0"/>
                <a:cs typeface="Times New Roman" panose="02020603050405020304" pitchFamily="18" charset="0"/>
              </a:endParaRPr>
            </a:p>
            <a:p>
              <a:pPr algn="ctr" defTabSz="457200">
                <a:lnSpc>
                  <a:spcPct val="150000"/>
                </a:lnSpc>
                <a:defRPr/>
              </a:pPr>
              <a:r>
                <a:rPr lang="en-US" sz="1800" b="1" dirty="0" err="1">
                  <a:solidFill>
                    <a:prstClr val="black"/>
                  </a:solidFill>
                  <a:ea typeface="Calibri" panose="020F0502020204030204" pitchFamily="34" charset="0"/>
                  <a:cs typeface="Times New Roman" panose="02020603050405020304" pitchFamily="18" charset="0"/>
                </a:rPr>
                <a:t>Bài</a:t>
              </a:r>
              <a:r>
                <a:rPr lang="en-US" sz="1800" b="1" dirty="0">
                  <a:solidFill>
                    <a:prstClr val="black"/>
                  </a:solidFill>
                  <a:ea typeface="Calibri" panose="020F0502020204030204" pitchFamily="34" charset="0"/>
                  <a:cs typeface="Times New Roman" panose="02020603050405020304" pitchFamily="18" charset="0"/>
                </a:rPr>
                <a:t> </a:t>
              </a:r>
              <a:r>
                <a:rPr lang="en-US" sz="1800" b="1" dirty="0" err="1">
                  <a:solidFill>
                    <a:prstClr val="black"/>
                  </a:solidFill>
                  <a:ea typeface="Calibri" panose="020F0502020204030204" pitchFamily="34" charset="0"/>
                  <a:cs typeface="Times New Roman" panose="02020603050405020304" pitchFamily="18" charset="0"/>
                </a:rPr>
                <a:t>tập</a:t>
              </a:r>
              <a:r>
                <a:rPr lang="en-US" sz="1800" b="1" dirty="0">
                  <a:solidFill>
                    <a:prstClr val="black"/>
                  </a:solidFill>
                  <a:ea typeface="Calibri" panose="020F0502020204030204" pitchFamily="34" charset="0"/>
                  <a:cs typeface="Times New Roman" panose="02020603050405020304" pitchFamily="18" charset="0"/>
                </a:rPr>
                <a:t> </a:t>
              </a:r>
              <a:r>
                <a:rPr lang="en-US" sz="1800" b="1" dirty="0" err="1">
                  <a:solidFill>
                    <a:prstClr val="black"/>
                  </a:solidFill>
                  <a:ea typeface="Calibri" panose="020F0502020204030204" pitchFamily="34" charset="0"/>
                  <a:cs typeface="Times New Roman" panose="02020603050405020304" pitchFamily="18" charset="0"/>
                </a:rPr>
                <a:t>cuối</a:t>
              </a:r>
              <a:r>
                <a:rPr lang="en-US" sz="1800" b="1" dirty="0">
                  <a:solidFill>
                    <a:prstClr val="black"/>
                  </a:solidFill>
                  <a:ea typeface="Calibri" panose="020F0502020204030204" pitchFamily="34" charset="0"/>
                  <a:cs typeface="Times New Roman" panose="02020603050405020304" pitchFamily="18" charset="0"/>
                </a:rPr>
                <a:t> </a:t>
              </a:r>
              <a:r>
                <a:rPr lang="en-US" sz="1800" b="1" dirty="0" err="1">
                  <a:solidFill>
                    <a:prstClr val="black"/>
                  </a:solidFill>
                  <a:ea typeface="Calibri" panose="020F0502020204030204" pitchFamily="34" charset="0"/>
                  <a:cs typeface="Times New Roman" panose="02020603050405020304" pitchFamily="18" charset="0"/>
                </a:rPr>
                <a:t>chương</a:t>
              </a:r>
              <a:r>
                <a:rPr lang="en-US" sz="1800" b="1" dirty="0">
                  <a:solidFill>
                    <a:prstClr val="black"/>
                  </a:solidFill>
                  <a:ea typeface="Calibri" panose="020F0502020204030204" pitchFamily="34" charset="0"/>
                  <a:cs typeface="Times New Roman" panose="02020603050405020304" pitchFamily="18" charset="0"/>
                </a:rPr>
                <a:t> V</a:t>
              </a:r>
              <a:endParaRPr lang="pt-BR" sz="1800" b="1" dirty="0">
                <a:solidFill>
                  <a:prstClr val="black"/>
                </a:solidFill>
                <a:ea typeface="Calibri" panose="020F0502020204030204" pitchFamily="34" charset="0"/>
                <a:cs typeface="Times New Roman" panose="02020603050405020304" pitchFamily="18" charset="0"/>
              </a:endParaRPr>
            </a:p>
          </p:txBody>
        </p:sp>
      </p:grpSp>
      <p:grpSp>
        <p:nvGrpSpPr>
          <p:cNvPr id="21" name="Google Shape;3061;p50"/>
          <p:cNvGrpSpPr/>
          <p:nvPr/>
        </p:nvGrpSpPr>
        <p:grpSpPr>
          <a:xfrm>
            <a:off x="7823531" y="4779067"/>
            <a:ext cx="775927" cy="246049"/>
            <a:chOff x="5181425" y="2685475"/>
            <a:chExt cx="224900" cy="74425"/>
          </a:xfrm>
        </p:grpSpPr>
        <p:sp>
          <p:nvSpPr>
            <p:cNvPr id="22" name="Google Shape;3062;p5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63;p5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64;p5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65;p5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66;p5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067;p50"/>
          <p:cNvGrpSpPr/>
          <p:nvPr/>
        </p:nvGrpSpPr>
        <p:grpSpPr>
          <a:xfrm rot="10323822">
            <a:off x="7572200" y="181852"/>
            <a:ext cx="1294593" cy="1198747"/>
            <a:chOff x="3699225" y="2360850"/>
            <a:chExt cx="1759321" cy="1629069"/>
          </a:xfrm>
        </p:grpSpPr>
        <p:sp>
          <p:nvSpPr>
            <p:cNvPr id="28" name="Google Shape;3068;p50"/>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69;p50"/>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70;p50"/>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71;p50"/>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765600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51"/>
        <p:cNvGrpSpPr/>
        <p:nvPr/>
      </p:nvGrpSpPr>
      <p:grpSpPr>
        <a:xfrm>
          <a:off x="0" y="0"/>
          <a:ext cx="0" cy="0"/>
          <a:chOff x="0" y="0"/>
          <a:chExt cx="0" cy="0"/>
        </a:xfrm>
      </p:grpSpPr>
      <p:grpSp>
        <p:nvGrpSpPr>
          <p:cNvPr id="3452" name="Google Shape;3452;p55"/>
          <p:cNvGrpSpPr/>
          <p:nvPr/>
        </p:nvGrpSpPr>
        <p:grpSpPr>
          <a:xfrm rot="10800000">
            <a:off x="778209" y="1170391"/>
            <a:ext cx="5099086" cy="3219787"/>
            <a:chOff x="2932862" y="2063425"/>
            <a:chExt cx="2598525" cy="1644174"/>
          </a:xfrm>
        </p:grpSpPr>
        <p:sp>
          <p:nvSpPr>
            <p:cNvPr id="3453" name="Google Shape;3453;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55"/>
          <p:cNvGrpSpPr/>
          <p:nvPr/>
        </p:nvGrpSpPr>
        <p:grpSpPr>
          <a:xfrm>
            <a:off x="3363492" y="416828"/>
            <a:ext cx="5099086" cy="3219787"/>
            <a:chOff x="2932862" y="2063425"/>
            <a:chExt cx="2598525" cy="1644174"/>
          </a:xfrm>
        </p:grpSpPr>
        <p:sp>
          <p:nvSpPr>
            <p:cNvPr id="3456" name="Google Shape;3456;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55"/>
          <p:cNvGrpSpPr/>
          <p:nvPr/>
        </p:nvGrpSpPr>
        <p:grpSpPr>
          <a:xfrm rot="-1094914">
            <a:off x="7718535" y="2912239"/>
            <a:ext cx="1193689" cy="1750030"/>
            <a:chOff x="3140050" y="1377073"/>
            <a:chExt cx="2055803" cy="3278756"/>
          </a:xfrm>
        </p:grpSpPr>
        <p:sp>
          <p:nvSpPr>
            <p:cNvPr id="3461" name="Google Shape;3461;p55"/>
            <p:cNvSpPr/>
            <p:nvPr/>
          </p:nvSpPr>
          <p:spPr>
            <a:xfrm>
              <a:off x="3140050" y="2257935"/>
              <a:ext cx="2055803" cy="2397893"/>
            </a:xfrm>
            <a:custGeom>
              <a:avLst/>
              <a:gdLst/>
              <a:ahLst/>
              <a:cxnLst/>
              <a:rect l="l" t="t" r="r" b="b"/>
              <a:pathLst>
                <a:path w="34681" h="40452" extrusionOk="0">
                  <a:moveTo>
                    <a:pt x="25490" y="13759"/>
                  </a:moveTo>
                  <a:cubicBezTo>
                    <a:pt x="28080" y="13807"/>
                    <a:pt x="30763" y="14739"/>
                    <a:pt x="30173" y="18201"/>
                  </a:cubicBezTo>
                  <a:cubicBezTo>
                    <a:pt x="29745" y="20707"/>
                    <a:pt x="28257" y="23756"/>
                    <a:pt x="26844" y="25767"/>
                  </a:cubicBezTo>
                  <a:cubicBezTo>
                    <a:pt x="26083" y="26851"/>
                    <a:pt x="24958" y="27514"/>
                    <a:pt x="23736" y="28025"/>
                  </a:cubicBezTo>
                  <a:lnTo>
                    <a:pt x="25490" y="13759"/>
                  </a:lnTo>
                  <a:close/>
                  <a:moveTo>
                    <a:pt x="11764" y="1"/>
                  </a:moveTo>
                  <a:cubicBezTo>
                    <a:pt x="8004" y="1"/>
                    <a:pt x="3923" y="607"/>
                    <a:pt x="1" y="2366"/>
                  </a:cubicBezTo>
                  <a:lnTo>
                    <a:pt x="1953" y="37284"/>
                  </a:lnTo>
                  <a:cubicBezTo>
                    <a:pt x="2029" y="38631"/>
                    <a:pt x="3023" y="39696"/>
                    <a:pt x="4256" y="39750"/>
                  </a:cubicBezTo>
                  <a:lnTo>
                    <a:pt x="8591" y="39944"/>
                  </a:lnTo>
                  <a:lnTo>
                    <a:pt x="20011" y="40449"/>
                  </a:lnTo>
                  <a:cubicBezTo>
                    <a:pt x="20044" y="40451"/>
                    <a:pt x="20076" y="40451"/>
                    <a:pt x="20109" y="40451"/>
                  </a:cubicBezTo>
                  <a:cubicBezTo>
                    <a:pt x="21307" y="40451"/>
                    <a:pt x="22328" y="39482"/>
                    <a:pt x="22489" y="38172"/>
                  </a:cubicBezTo>
                  <a:lnTo>
                    <a:pt x="23425" y="30560"/>
                  </a:lnTo>
                  <a:cubicBezTo>
                    <a:pt x="32358" y="29434"/>
                    <a:pt x="34680" y="15126"/>
                    <a:pt x="34245" y="11888"/>
                  </a:cubicBezTo>
                  <a:cubicBezTo>
                    <a:pt x="34037" y="10339"/>
                    <a:pt x="32089" y="9920"/>
                    <a:pt x="30044" y="9920"/>
                  </a:cubicBezTo>
                  <a:cubicBezTo>
                    <a:pt x="28477" y="9920"/>
                    <a:pt x="26854" y="10166"/>
                    <a:pt x="25911" y="10337"/>
                  </a:cubicBezTo>
                  <a:lnTo>
                    <a:pt x="26817" y="2962"/>
                  </a:lnTo>
                  <a:cubicBezTo>
                    <a:pt x="26817" y="2962"/>
                    <a:pt x="20075" y="1"/>
                    <a:pt x="11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5"/>
            <p:cNvSpPr/>
            <p:nvPr/>
          </p:nvSpPr>
          <p:spPr>
            <a:xfrm>
              <a:off x="3368209" y="2391131"/>
              <a:ext cx="1144471" cy="251218"/>
            </a:xfrm>
            <a:custGeom>
              <a:avLst/>
              <a:gdLst/>
              <a:ahLst/>
              <a:cxnLst/>
              <a:rect l="l" t="t" r="r" b="b"/>
              <a:pathLst>
                <a:path w="19307" h="4238" extrusionOk="0">
                  <a:moveTo>
                    <a:pt x="8827" y="0"/>
                  </a:moveTo>
                  <a:cubicBezTo>
                    <a:pt x="5792" y="0"/>
                    <a:pt x="2768" y="584"/>
                    <a:pt x="0" y="1766"/>
                  </a:cubicBezTo>
                  <a:cubicBezTo>
                    <a:pt x="4114" y="3618"/>
                    <a:pt x="7772" y="4237"/>
                    <a:pt x="10827" y="4237"/>
                  </a:cubicBezTo>
                  <a:cubicBezTo>
                    <a:pt x="14765" y="4237"/>
                    <a:pt x="17698" y="3208"/>
                    <a:pt x="19306" y="2462"/>
                  </a:cubicBezTo>
                  <a:cubicBezTo>
                    <a:pt x="16076" y="829"/>
                    <a:pt x="12444" y="0"/>
                    <a:pt x="8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5"/>
            <p:cNvSpPr/>
            <p:nvPr/>
          </p:nvSpPr>
          <p:spPr>
            <a:xfrm>
              <a:off x="3252855" y="2317983"/>
              <a:ext cx="1342576" cy="219090"/>
            </a:xfrm>
            <a:custGeom>
              <a:avLst/>
              <a:gdLst/>
              <a:ahLst/>
              <a:cxnLst/>
              <a:rect l="l" t="t" r="r" b="b"/>
              <a:pathLst>
                <a:path w="22649" h="3696" extrusionOk="0">
                  <a:moveTo>
                    <a:pt x="10580" y="1"/>
                  </a:moveTo>
                  <a:cubicBezTo>
                    <a:pt x="4427" y="1"/>
                    <a:pt x="1" y="2049"/>
                    <a:pt x="1" y="2049"/>
                  </a:cubicBezTo>
                  <a:cubicBezTo>
                    <a:pt x="660" y="2398"/>
                    <a:pt x="1308" y="2714"/>
                    <a:pt x="1946" y="3000"/>
                  </a:cubicBezTo>
                  <a:cubicBezTo>
                    <a:pt x="4714" y="1818"/>
                    <a:pt x="7738" y="1234"/>
                    <a:pt x="10773" y="1234"/>
                  </a:cubicBezTo>
                  <a:cubicBezTo>
                    <a:pt x="14390" y="1234"/>
                    <a:pt x="18022" y="2063"/>
                    <a:pt x="21252" y="3696"/>
                  </a:cubicBezTo>
                  <a:cubicBezTo>
                    <a:pt x="22163" y="3273"/>
                    <a:pt x="22648" y="2943"/>
                    <a:pt x="22648" y="2943"/>
                  </a:cubicBezTo>
                  <a:cubicBezTo>
                    <a:pt x="18395" y="706"/>
                    <a:pt x="14190" y="1"/>
                    <a:pt x="10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5"/>
            <p:cNvSpPr/>
            <p:nvPr/>
          </p:nvSpPr>
          <p:spPr>
            <a:xfrm>
              <a:off x="3313140" y="2629486"/>
              <a:ext cx="1838492" cy="1846553"/>
            </a:xfrm>
            <a:custGeom>
              <a:avLst/>
              <a:gdLst/>
              <a:ahLst/>
              <a:cxnLst/>
              <a:rect l="l" t="t" r="r" b="b"/>
              <a:pathLst>
                <a:path w="31015" h="31151" extrusionOk="0">
                  <a:moveTo>
                    <a:pt x="27704" y="4867"/>
                  </a:moveTo>
                  <a:cubicBezTo>
                    <a:pt x="27620" y="4867"/>
                    <a:pt x="27538" y="4868"/>
                    <a:pt x="27457" y="4869"/>
                  </a:cubicBezTo>
                  <a:cubicBezTo>
                    <a:pt x="26929" y="4879"/>
                    <a:pt x="26364" y="4917"/>
                    <a:pt x="25861" y="5107"/>
                  </a:cubicBezTo>
                  <a:cubicBezTo>
                    <a:pt x="25784" y="5136"/>
                    <a:pt x="24766" y="5792"/>
                    <a:pt x="24879" y="5851"/>
                  </a:cubicBezTo>
                  <a:lnTo>
                    <a:pt x="24879" y="5850"/>
                  </a:lnTo>
                  <a:cubicBezTo>
                    <a:pt x="26043" y="6466"/>
                    <a:pt x="27585" y="6026"/>
                    <a:pt x="28578" y="6931"/>
                  </a:cubicBezTo>
                  <a:cubicBezTo>
                    <a:pt x="28682" y="7025"/>
                    <a:pt x="28779" y="7136"/>
                    <a:pt x="28828" y="7273"/>
                  </a:cubicBezTo>
                  <a:cubicBezTo>
                    <a:pt x="28891" y="7449"/>
                    <a:pt x="28870" y="7649"/>
                    <a:pt x="28828" y="7832"/>
                  </a:cubicBezTo>
                  <a:cubicBezTo>
                    <a:pt x="28711" y="8330"/>
                    <a:pt x="28441" y="8772"/>
                    <a:pt x="28326" y="9270"/>
                  </a:cubicBezTo>
                  <a:cubicBezTo>
                    <a:pt x="28210" y="9770"/>
                    <a:pt x="28314" y="10401"/>
                    <a:pt x="28741" y="10616"/>
                  </a:cubicBezTo>
                  <a:cubicBezTo>
                    <a:pt x="28834" y="10663"/>
                    <a:pt x="28932" y="10684"/>
                    <a:pt x="29031" y="10684"/>
                  </a:cubicBezTo>
                  <a:cubicBezTo>
                    <a:pt x="29316" y="10684"/>
                    <a:pt x="29609" y="10507"/>
                    <a:pt x="29794" y="10257"/>
                  </a:cubicBezTo>
                  <a:cubicBezTo>
                    <a:pt x="30650" y="9106"/>
                    <a:pt x="31014" y="6092"/>
                    <a:pt x="29609" y="5250"/>
                  </a:cubicBezTo>
                  <a:cubicBezTo>
                    <a:pt x="29057" y="4919"/>
                    <a:pt x="28341" y="4867"/>
                    <a:pt x="27704" y="4867"/>
                  </a:cubicBezTo>
                  <a:close/>
                  <a:moveTo>
                    <a:pt x="0" y="0"/>
                  </a:moveTo>
                  <a:lnTo>
                    <a:pt x="1018" y="30395"/>
                  </a:lnTo>
                  <a:lnTo>
                    <a:pt x="4204" y="30379"/>
                  </a:lnTo>
                  <a:lnTo>
                    <a:pt x="5370" y="1681"/>
                  </a:lnTo>
                  <a:lnTo>
                    <a:pt x="0" y="0"/>
                  </a:lnTo>
                  <a:close/>
                  <a:moveTo>
                    <a:pt x="17337" y="1762"/>
                  </a:moveTo>
                  <a:lnTo>
                    <a:pt x="12429" y="31068"/>
                  </a:lnTo>
                  <a:lnTo>
                    <a:pt x="15037" y="31151"/>
                  </a:lnTo>
                  <a:cubicBezTo>
                    <a:pt x="15037" y="31151"/>
                    <a:pt x="19333" y="2182"/>
                    <a:pt x="19333" y="1930"/>
                  </a:cubicBezTo>
                  <a:lnTo>
                    <a:pt x="17337" y="176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5"/>
            <p:cNvSpPr/>
            <p:nvPr/>
          </p:nvSpPr>
          <p:spPr>
            <a:xfrm>
              <a:off x="3701170" y="1377073"/>
              <a:ext cx="313519" cy="1108845"/>
            </a:xfrm>
            <a:custGeom>
              <a:avLst/>
              <a:gdLst/>
              <a:ahLst/>
              <a:cxnLst/>
              <a:rect l="l" t="t" r="r" b="b"/>
              <a:pathLst>
                <a:path w="5289" h="18706" extrusionOk="0">
                  <a:moveTo>
                    <a:pt x="2422" y="1"/>
                  </a:moveTo>
                  <a:lnTo>
                    <a:pt x="2422" y="1"/>
                  </a:lnTo>
                  <a:cubicBezTo>
                    <a:pt x="3282" y="2470"/>
                    <a:pt x="2789" y="5262"/>
                    <a:pt x="1919" y="7727"/>
                  </a:cubicBezTo>
                  <a:cubicBezTo>
                    <a:pt x="1124" y="9982"/>
                    <a:pt x="1" y="12265"/>
                    <a:pt x="269" y="14663"/>
                  </a:cubicBezTo>
                  <a:cubicBezTo>
                    <a:pt x="424" y="16050"/>
                    <a:pt x="1328" y="18248"/>
                    <a:pt x="2634" y="18706"/>
                  </a:cubicBezTo>
                  <a:cubicBezTo>
                    <a:pt x="2624" y="18085"/>
                    <a:pt x="2123" y="17409"/>
                    <a:pt x="1989" y="16777"/>
                  </a:cubicBezTo>
                  <a:cubicBezTo>
                    <a:pt x="1835" y="16047"/>
                    <a:pt x="1808" y="15283"/>
                    <a:pt x="1897" y="14539"/>
                  </a:cubicBezTo>
                  <a:cubicBezTo>
                    <a:pt x="2080" y="12977"/>
                    <a:pt x="2717" y="11519"/>
                    <a:pt x="3477" y="10182"/>
                  </a:cubicBezTo>
                  <a:cubicBezTo>
                    <a:pt x="4123" y="9043"/>
                    <a:pt x="4882" y="7922"/>
                    <a:pt x="5093" y="6604"/>
                  </a:cubicBezTo>
                  <a:cubicBezTo>
                    <a:pt x="5289" y="5376"/>
                    <a:pt x="4978" y="4102"/>
                    <a:pt x="4444" y="3003"/>
                  </a:cubicBezTo>
                  <a:cubicBezTo>
                    <a:pt x="3911" y="1902"/>
                    <a:pt x="3163" y="94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5"/>
            <p:cNvSpPr/>
            <p:nvPr/>
          </p:nvSpPr>
          <p:spPr>
            <a:xfrm>
              <a:off x="3993704" y="1623489"/>
              <a:ext cx="279908" cy="862962"/>
            </a:xfrm>
            <a:custGeom>
              <a:avLst/>
              <a:gdLst/>
              <a:ahLst/>
              <a:cxnLst/>
              <a:rect l="l" t="t" r="r" b="b"/>
              <a:pathLst>
                <a:path w="4722" h="14558" extrusionOk="0">
                  <a:moveTo>
                    <a:pt x="2968" y="0"/>
                  </a:moveTo>
                  <a:lnTo>
                    <a:pt x="2968" y="0"/>
                  </a:lnTo>
                  <a:cubicBezTo>
                    <a:pt x="3418" y="2009"/>
                    <a:pt x="2789" y="4127"/>
                    <a:pt x="1896" y="5950"/>
                  </a:cubicBezTo>
                  <a:cubicBezTo>
                    <a:pt x="1079" y="7619"/>
                    <a:pt x="6" y="9273"/>
                    <a:pt x="2" y="11166"/>
                  </a:cubicBezTo>
                  <a:cubicBezTo>
                    <a:pt x="0" y="12260"/>
                    <a:pt x="509" y="14063"/>
                    <a:pt x="1484" y="14557"/>
                  </a:cubicBezTo>
                  <a:cubicBezTo>
                    <a:pt x="1530" y="14074"/>
                    <a:pt x="1201" y="13496"/>
                    <a:pt x="1152" y="12991"/>
                  </a:cubicBezTo>
                  <a:cubicBezTo>
                    <a:pt x="1098" y="12404"/>
                    <a:pt x="1141" y="11814"/>
                    <a:pt x="1277" y="11241"/>
                  </a:cubicBezTo>
                  <a:cubicBezTo>
                    <a:pt x="1559" y="10047"/>
                    <a:pt x="2182" y="8980"/>
                    <a:pt x="2890" y="8022"/>
                  </a:cubicBezTo>
                  <a:cubicBezTo>
                    <a:pt x="3493" y="7207"/>
                    <a:pt x="4181" y="6414"/>
                    <a:pt x="4461" y="5412"/>
                  </a:cubicBezTo>
                  <a:cubicBezTo>
                    <a:pt x="4721" y="4479"/>
                    <a:pt x="4592" y="3457"/>
                    <a:pt x="4274" y="2547"/>
                  </a:cubicBezTo>
                  <a:cubicBezTo>
                    <a:pt x="3956" y="1634"/>
                    <a:pt x="3460" y="812"/>
                    <a:pt x="2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5"/>
            <p:cNvSpPr/>
            <p:nvPr/>
          </p:nvSpPr>
          <p:spPr>
            <a:xfrm>
              <a:off x="3456295" y="2989715"/>
              <a:ext cx="906827" cy="1122953"/>
            </a:xfrm>
            <a:custGeom>
              <a:avLst/>
              <a:gdLst/>
              <a:ahLst/>
              <a:cxnLst/>
              <a:rect l="l" t="t" r="r" b="b"/>
              <a:pathLst>
                <a:path w="15298" h="18944" extrusionOk="0">
                  <a:moveTo>
                    <a:pt x="13211" y="1385"/>
                  </a:moveTo>
                  <a:cubicBezTo>
                    <a:pt x="13240" y="1385"/>
                    <a:pt x="13268" y="1387"/>
                    <a:pt x="13296" y="1390"/>
                  </a:cubicBezTo>
                  <a:cubicBezTo>
                    <a:pt x="13804" y="1452"/>
                    <a:pt x="14166" y="2087"/>
                    <a:pt x="14259" y="2681"/>
                  </a:cubicBezTo>
                  <a:cubicBezTo>
                    <a:pt x="14397" y="3558"/>
                    <a:pt x="14142" y="4385"/>
                    <a:pt x="13903" y="4926"/>
                  </a:cubicBezTo>
                  <a:cubicBezTo>
                    <a:pt x="13557" y="5710"/>
                    <a:pt x="13043" y="6383"/>
                    <a:pt x="12585" y="6936"/>
                  </a:cubicBezTo>
                  <a:cubicBezTo>
                    <a:pt x="12039" y="7599"/>
                    <a:pt x="11454" y="8228"/>
                    <a:pt x="10833" y="8821"/>
                  </a:cubicBezTo>
                  <a:cubicBezTo>
                    <a:pt x="10040" y="7747"/>
                    <a:pt x="9173" y="6732"/>
                    <a:pt x="8239" y="5782"/>
                  </a:cubicBezTo>
                  <a:lnTo>
                    <a:pt x="8197" y="5738"/>
                  </a:lnTo>
                  <a:cubicBezTo>
                    <a:pt x="7631" y="5167"/>
                    <a:pt x="7045" y="4574"/>
                    <a:pt x="6966" y="3856"/>
                  </a:cubicBezTo>
                  <a:cubicBezTo>
                    <a:pt x="6927" y="3509"/>
                    <a:pt x="7013" y="3126"/>
                    <a:pt x="7207" y="2779"/>
                  </a:cubicBezTo>
                  <a:cubicBezTo>
                    <a:pt x="7556" y="2159"/>
                    <a:pt x="8221" y="1758"/>
                    <a:pt x="8886" y="1758"/>
                  </a:cubicBezTo>
                  <a:cubicBezTo>
                    <a:pt x="8917" y="1758"/>
                    <a:pt x="8948" y="1758"/>
                    <a:pt x="8981" y="1760"/>
                  </a:cubicBezTo>
                  <a:cubicBezTo>
                    <a:pt x="9447" y="1786"/>
                    <a:pt x="9914" y="2018"/>
                    <a:pt x="10260" y="2391"/>
                  </a:cubicBezTo>
                  <a:cubicBezTo>
                    <a:pt x="10292" y="2433"/>
                    <a:pt x="10322" y="2477"/>
                    <a:pt x="10350" y="2523"/>
                  </a:cubicBezTo>
                  <a:cubicBezTo>
                    <a:pt x="10506" y="2766"/>
                    <a:pt x="10735" y="3121"/>
                    <a:pt x="11095" y="3121"/>
                  </a:cubicBezTo>
                  <a:cubicBezTo>
                    <a:pt x="11128" y="3121"/>
                    <a:pt x="11162" y="3118"/>
                    <a:pt x="11198" y="3112"/>
                  </a:cubicBezTo>
                  <a:cubicBezTo>
                    <a:pt x="11440" y="3068"/>
                    <a:pt x="11558" y="2879"/>
                    <a:pt x="11875" y="2374"/>
                  </a:cubicBezTo>
                  <a:cubicBezTo>
                    <a:pt x="11939" y="2271"/>
                    <a:pt x="12038" y="2115"/>
                    <a:pt x="12059" y="2086"/>
                  </a:cubicBezTo>
                  <a:cubicBezTo>
                    <a:pt x="12487" y="1620"/>
                    <a:pt x="12874" y="1385"/>
                    <a:pt x="13211" y="1385"/>
                  </a:cubicBezTo>
                  <a:close/>
                  <a:moveTo>
                    <a:pt x="3838" y="1"/>
                  </a:moveTo>
                  <a:cubicBezTo>
                    <a:pt x="3160" y="1"/>
                    <a:pt x="2484" y="107"/>
                    <a:pt x="1836" y="318"/>
                  </a:cubicBezTo>
                  <a:cubicBezTo>
                    <a:pt x="1598" y="395"/>
                    <a:pt x="1463" y="670"/>
                    <a:pt x="1533" y="930"/>
                  </a:cubicBezTo>
                  <a:cubicBezTo>
                    <a:pt x="1591" y="1145"/>
                    <a:pt x="1770" y="1283"/>
                    <a:pt x="1964" y="1285"/>
                  </a:cubicBezTo>
                  <a:cubicBezTo>
                    <a:pt x="2008" y="1285"/>
                    <a:pt x="2050" y="1278"/>
                    <a:pt x="2092" y="1265"/>
                  </a:cubicBezTo>
                  <a:cubicBezTo>
                    <a:pt x="2319" y="1193"/>
                    <a:pt x="2548" y="1135"/>
                    <a:pt x="2782" y="1093"/>
                  </a:cubicBezTo>
                  <a:cubicBezTo>
                    <a:pt x="2900" y="3549"/>
                    <a:pt x="2962" y="6039"/>
                    <a:pt x="2970" y="8498"/>
                  </a:cubicBezTo>
                  <a:cubicBezTo>
                    <a:pt x="2789" y="8476"/>
                    <a:pt x="2609" y="8439"/>
                    <a:pt x="2434" y="8389"/>
                  </a:cubicBezTo>
                  <a:cubicBezTo>
                    <a:pt x="2396" y="8378"/>
                    <a:pt x="2357" y="8372"/>
                    <a:pt x="2319" y="8372"/>
                  </a:cubicBezTo>
                  <a:cubicBezTo>
                    <a:pt x="2119" y="8372"/>
                    <a:pt x="1937" y="8519"/>
                    <a:pt x="1884" y="8740"/>
                  </a:cubicBezTo>
                  <a:cubicBezTo>
                    <a:pt x="1820" y="9004"/>
                    <a:pt x="1964" y="9274"/>
                    <a:pt x="2205" y="9343"/>
                  </a:cubicBezTo>
                  <a:cubicBezTo>
                    <a:pt x="2607" y="9456"/>
                    <a:pt x="3020" y="9513"/>
                    <a:pt x="3433" y="9513"/>
                  </a:cubicBezTo>
                  <a:cubicBezTo>
                    <a:pt x="3941" y="9513"/>
                    <a:pt x="4448" y="9427"/>
                    <a:pt x="4932" y="9256"/>
                  </a:cubicBezTo>
                  <a:cubicBezTo>
                    <a:pt x="5168" y="9171"/>
                    <a:pt x="5298" y="8892"/>
                    <a:pt x="5221" y="8633"/>
                  </a:cubicBezTo>
                  <a:cubicBezTo>
                    <a:pt x="5159" y="8424"/>
                    <a:pt x="4982" y="8292"/>
                    <a:pt x="4792" y="8292"/>
                  </a:cubicBezTo>
                  <a:cubicBezTo>
                    <a:pt x="4746" y="8292"/>
                    <a:pt x="4699" y="8300"/>
                    <a:pt x="4652" y="8317"/>
                  </a:cubicBezTo>
                  <a:cubicBezTo>
                    <a:pt x="4400" y="8405"/>
                    <a:pt x="4139" y="8467"/>
                    <a:pt x="3873" y="8498"/>
                  </a:cubicBezTo>
                  <a:cubicBezTo>
                    <a:pt x="3864" y="6007"/>
                    <a:pt x="3801" y="3486"/>
                    <a:pt x="3681" y="997"/>
                  </a:cubicBezTo>
                  <a:cubicBezTo>
                    <a:pt x="3752" y="995"/>
                    <a:pt x="3823" y="993"/>
                    <a:pt x="3894" y="993"/>
                  </a:cubicBezTo>
                  <a:cubicBezTo>
                    <a:pt x="4101" y="993"/>
                    <a:pt x="4309" y="1005"/>
                    <a:pt x="4516" y="1028"/>
                  </a:cubicBezTo>
                  <a:cubicBezTo>
                    <a:pt x="4533" y="1030"/>
                    <a:pt x="4549" y="1031"/>
                    <a:pt x="4566" y="1031"/>
                  </a:cubicBezTo>
                  <a:cubicBezTo>
                    <a:pt x="4793" y="1031"/>
                    <a:pt x="4989" y="845"/>
                    <a:pt x="5014" y="592"/>
                  </a:cubicBezTo>
                  <a:cubicBezTo>
                    <a:pt x="5042" y="322"/>
                    <a:pt x="4864" y="77"/>
                    <a:pt x="4616" y="47"/>
                  </a:cubicBezTo>
                  <a:cubicBezTo>
                    <a:pt x="4357" y="16"/>
                    <a:pt x="4098" y="1"/>
                    <a:pt x="3838" y="1"/>
                  </a:cubicBezTo>
                  <a:close/>
                  <a:moveTo>
                    <a:pt x="13210" y="398"/>
                  </a:moveTo>
                  <a:cubicBezTo>
                    <a:pt x="12627" y="398"/>
                    <a:pt x="12028" y="730"/>
                    <a:pt x="11424" y="1386"/>
                  </a:cubicBezTo>
                  <a:cubicBezTo>
                    <a:pt x="11354" y="1462"/>
                    <a:pt x="11275" y="1586"/>
                    <a:pt x="11131" y="1817"/>
                  </a:cubicBezTo>
                  <a:lnTo>
                    <a:pt x="11065" y="1922"/>
                  </a:lnTo>
                  <a:cubicBezTo>
                    <a:pt x="11015" y="1841"/>
                    <a:pt x="10958" y="1763"/>
                    <a:pt x="10895" y="1691"/>
                  </a:cubicBezTo>
                  <a:cubicBezTo>
                    <a:pt x="10392" y="1148"/>
                    <a:pt x="9711" y="813"/>
                    <a:pt x="9027" y="774"/>
                  </a:cubicBezTo>
                  <a:cubicBezTo>
                    <a:pt x="8977" y="771"/>
                    <a:pt x="8927" y="769"/>
                    <a:pt x="8878" y="769"/>
                  </a:cubicBezTo>
                  <a:cubicBezTo>
                    <a:pt x="7895" y="769"/>
                    <a:pt x="6953" y="1346"/>
                    <a:pt x="6439" y="2263"/>
                  </a:cubicBezTo>
                  <a:cubicBezTo>
                    <a:pt x="6139" y="2799"/>
                    <a:pt x="6008" y="3407"/>
                    <a:pt x="6071" y="3976"/>
                  </a:cubicBezTo>
                  <a:cubicBezTo>
                    <a:pt x="6191" y="5053"/>
                    <a:pt x="6931" y="5803"/>
                    <a:pt x="7583" y="6463"/>
                  </a:cubicBezTo>
                  <a:lnTo>
                    <a:pt x="7625" y="6505"/>
                  </a:lnTo>
                  <a:cubicBezTo>
                    <a:pt x="8641" y="7538"/>
                    <a:pt x="9573" y="8649"/>
                    <a:pt x="10412" y="9830"/>
                  </a:cubicBezTo>
                  <a:cubicBezTo>
                    <a:pt x="10484" y="9933"/>
                    <a:pt x="10595" y="10000"/>
                    <a:pt x="10719" y="10017"/>
                  </a:cubicBezTo>
                  <a:cubicBezTo>
                    <a:pt x="10736" y="10018"/>
                    <a:pt x="10751" y="10020"/>
                    <a:pt x="10768" y="10020"/>
                  </a:cubicBezTo>
                  <a:cubicBezTo>
                    <a:pt x="10875" y="10018"/>
                    <a:pt x="10978" y="9978"/>
                    <a:pt x="11057" y="9906"/>
                  </a:cubicBezTo>
                  <a:cubicBezTo>
                    <a:pt x="11842" y="9189"/>
                    <a:pt x="12577" y="8418"/>
                    <a:pt x="13254" y="7597"/>
                  </a:cubicBezTo>
                  <a:cubicBezTo>
                    <a:pt x="13725" y="7026"/>
                    <a:pt x="14317" y="6256"/>
                    <a:pt x="14714" y="5355"/>
                  </a:cubicBezTo>
                  <a:cubicBezTo>
                    <a:pt x="15139" y="4394"/>
                    <a:pt x="15289" y="3411"/>
                    <a:pt x="15147" y="2512"/>
                  </a:cubicBezTo>
                  <a:cubicBezTo>
                    <a:pt x="15001" y="1584"/>
                    <a:pt x="14391" y="532"/>
                    <a:pt x="13396" y="409"/>
                  </a:cubicBezTo>
                  <a:cubicBezTo>
                    <a:pt x="13334" y="401"/>
                    <a:pt x="13272" y="398"/>
                    <a:pt x="13210" y="398"/>
                  </a:cubicBezTo>
                  <a:close/>
                  <a:moveTo>
                    <a:pt x="6070" y="12083"/>
                  </a:moveTo>
                  <a:cubicBezTo>
                    <a:pt x="6071" y="12083"/>
                    <a:pt x="6126" y="12111"/>
                    <a:pt x="6216" y="12331"/>
                  </a:cubicBezTo>
                  <a:cubicBezTo>
                    <a:pt x="6451" y="12901"/>
                    <a:pt x="6559" y="13541"/>
                    <a:pt x="6619" y="14162"/>
                  </a:cubicBezTo>
                  <a:lnTo>
                    <a:pt x="6619" y="14162"/>
                  </a:lnTo>
                  <a:cubicBezTo>
                    <a:pt x="6143" y="14188"/>
                    <a:pt x="5666" y="14237"/>
                    <a:pt x="5191" y="14303"/>
                  </a:cubicBezTo>
                  <a:cubicBezTo>
                    <a:pt x="5272" y="13625"/>
                    <a:pt x="5446" y="12981"/>
                    <a:pt x="5769" y="12408"/>
                  </a:cubicBezTo>
                  <a:cubicBezTo>
                    <a:pt x="5894" y="12185"/>
                    <a:pt x="6030" y="12085"/>
                    <a:pt x="6070" y="12083"/>
                  </a:cubicBezTo>
                  <a:close/>
                  <a:moveTo>
                    <a:pt x="6073" y="11097"/>
                  </a:moveTo>
                  <a:cubicBezTo>
                    <a:pt x="5681" y="11097"/>
                    <a:pt x="5287" y="11381"/>
                    <a:pt x="5000" y="11891"/>
                  </a:cubicBezTo>
                  <a:cubicBezTo>
                    <a:pt x="4119" y="13457"/>
                    <a:pt x="4164" y="15414"/>
                    <a:pt x="4324" y="17122"/>
                  </a:cubicBezTo>
                  <a:cubicBezTo>
                    <a:pt x="4348" y="17376"/>
                    <a:pt x="4544" y="17564"/>
                    <a:pt x="4772" y="17564"/>
                  </a:cubicBezTo>
                  <a:cubicBezTo>
                    <a:pt x="4788" y="17564"/>
                    <a:pt x="4803" y="17564"/>
                    <a:pt x="4818" y="17562"/>
                  </a:cubicBezTo>
                  <a:cubicBezTo>
                    <a:pt x="5066" y="17535"/>
                    <a:pt x="5246" y="17293"/>
                    <a:pt x="5221" y="17021"/>
                  </a:cubicBezTo>
                  <a:cubicBezTo>
                    <a:pt x="5169" y="16450"/>
                    <a:pt x="5130" y="15872"/>
                    <a:pt x="5134" y="15305"/>
                  </a:cubicBezTo>
                  <a:cubicBezTo>
                    <a:pt x="5648" y="15228"/>
                    <a:pt x="6167" y="15172"/>
                    <a:pt x="6683" y="15146"/>
                  </a:cubicBezTo>
                  <a:cubicBezTo>
                    <a:pt x="6713" y="15773"/>
                    <a:pt x="6731" y="16406"/>
                    <a:pt x="6734" y="17032"/>
                  </a:cubicBezTo>
                  <a:cubicBezTo>
                    <a:pt x="6734" y="17304"/>
                    <a:pt x="6937" y="17524"/>
                    <a:pt x="7185" y="17524"/>
                  </a:cubicBezTo>
                  <a:lnTo>
                    <a:pt x="7186" y="17524"/>
                  </a:lnTo>
                  <a:cubicBezTo>
                    <a:pt x="7435" y="17522"/>
                    <a:pt x="7636" y="17301"/>
                    <a:pt x="7635" y="17028"/>
                  </a:cubicBezTo>
                  <a:cubicBezTo>
                    <a:pt x="7631" y="16340"/>
                    <a:pt x="7614" y="15643"/>
                    <a:pt x="7579" y="14955"/>
                  </a:cubicBezTo>
                  <a:cubicBezTo>
                    <a:pt x="7531" y="14007"/>
                    <a:pt x="7446" y="12914"/>
                    <a:pt x="7037" y="11926"/>
                  </a:cubicBezTo>
                  <a:cubicBezTo>
                    <a:pt x="6926" y="11655"/>
                    <a:pt x="6734" y="11282"/>
                    <a:pt x="6348" y="11145"/>
                  </a:cubicBezTo>
                  <a:cubicBezTo>
                    <a:pt x="6258" y="11112"/>
                    <a:pt x="6166" y="11097"/>
                    <a:pt x="6073" y="11097"/>
                  </a:cubicBezTo>
                  <a:close/>
                  <a:moveTo>
                    <a:pt x="11018" y="11439"/>
                  </a:moveTo>
                  <a:cubicBezTo>
                    <a:pt x="11000" y="11439"/>
                    <a:pt x="10981" y="11440"/>
                    <a:pt x="10962" y="11443"/>
                  </a:cubicBezTo>
                  <a:cubicBezTo>
                    <a:pt x="9937" y="11583"/>
                    <a:pt x="8903" y="11654"/>
                    <a:pt x="7868" y="11654"/>
                  </a:cubicBezTo>
                  <a:cubicBezTo>
                    <a:pt x="7800" y="11654"/>
                    <a:pt x="7732" y="11653"/>
                    <a:pt x="7665" y="11653"/>
                  </a:cubicBezTo>
                  <a:lnTo>
                    <a:pt x="7660" y="11653"/>
                  </a:lnTo>
                  <a:cubicBezTo>
                    <a:pt x="7414" y="11653"/>
                    <a:pt x="7211" y="11869"/>
                    <a:pt x="7210" y="12141"/>
                  </a:cubicBezTo>
                  <a:cubicBezTo>
                    <a:pt x="7207" y="12411"/>
                    <a:pt x="7407" y="12637"/>
                    <a:pt x="7656" y="12639"/>
                  </a:cubicBezTo>
                  <a:cubicBezTo>
                    <a:pt x="7736" y="12639"/>
                    <a:pt x="7818" y="12639"/>
                    <a:pt x="7901" y="12641"/>
                  </a:cubicBezTo>
                  <a:cubicBezTo>
                    <a:pt x="8256" y="12641"/>
                    <a:pt x="8612" y="12628"/>
                    <a:pt x="8968" y="12613"/>
                  </a:cubicBezTo>
                  <a:lnTo>
                    <a:pt x="8968" y="12613"/>
                  </a:lnTo>
                  <a:cubicBezTo>
                    <a:pt x="8874" y="14147"/>
                    <a:pt x="8910" y="15688"/>
                    <a:pt x="9074" y="17217"/>
                  </a:cubicBezTo>
                  <a:cubicBezTo>
                    <a:pt x="9100" y="17467"/>
                    <a:pt x="9294" y="17652"/>
                    <a:pt x="9520" y="17652"/>
                  </a:cubicBezTo>
                  <a:cubicBezTo>
                    <a:pt x="9538" y="17652"/>
                    <a:pt x="9556" y="17652"/>
                    <a:pt x="9573" y="17649"/>
                  </a:cubicBezTo>
                  <a:cubicBezTo>
                    <a:pt x="9820" y="17616"/>
                    <a:pt x="9997" y="17372"/>
                    <a:pt x="9969" y="17101"/>
                  </a:cubicBezTo>
                  <a:cubicBezTo>
                    <a:pt x="9807" y="15590"/>
                    <a:pt x="9774" y="14068"/>
                    <a:pt x="9873" y="12552"/>
                  </a:cubicBezTo>
                  <a:cubicBezTo>
                    <a:pt x="10276" y="12517"/>
                    <a:pt x="10677" y="12476"/>
                    <a:pt x="11075" y="12421"/>
                  </a:cubicBezTo>
                  <a:cubicBezTo>
                    <a:pt x="11321" y="12386"/>
                    <a:pt x="11497" y="12140"/>
                    <a:pt x="11466" y="11869"/>
                  </a:cubicBezTo>
                  <a:cubicBezTo>
                    <a:pt x="11436" y="11621"/>
                    <a:pt x="11240" y="11439"/>
                    <a:pt x="11018" y="11439"/>
                  </a:cubicBezTo>
                  <a:close/>
                  <a:moveTo>
                    <a:pt x="14773" y="11149"/>
                  </a:moveTo>
                  <a:cubicBezTo>
                    <a:pt x="14771" y="11149"/>
                    <a:pt x="14768" y="11149"/>
                    <a:pt x="14766" y="11149"/>
                  </a:cubicBezTo>
                  <a:cubicBezTo>
                    <a:pt x="14518" y="11157"/>
                    <a:pt x="14322" y="11387"/>
                    <a:pt x="14332" y="11658"/>
                  </a:cubicBezTo>
                  <a:cubicBezTo>
                    <a:pt x="14363" y="12672"/>
                    <a:pt x="14370" y="13691"/>
                    <a:pt x="14355" y="14711"/>
                  </a:cubicBezTo>
                  <a:cubicBezTo>
                    <a:pt x="13859" y="14770"/>
                    <a:pt x="13360" y="14799"/>
                    <a:pt x="12861" y="14799"/>
                  </a:cubicBezTo>
                  <a:cubicBezTo>
                    <a:pt x="12523" y="14799"/>
                    <a:pt x="12185" y="14786"/>
                    <a:pt x="11848" y="14759"/>
                  </a:cubicBezTo>
                  <a:lnTo>
                    <a:pt x="11835" y="12850"/>
                  </a:lnTo>
                  <a:cubicBezTo>
                    <a:pt x="11834" y="12582"/>
                    <a:pt x="11637" y="12360"/>
                    <a:pt x="11393" y="12360"/>
                  </a:cubicBezTo>
                  <a:cubicBezTo>
                    <a:pt x="11390" y="12360"/>
                    <a:pt x="11386" y="12361"/>
                    <a:pt x="11382" y="12361"/>
                  </a:cubicBezTo>
                  <a:cubicBezTo>
                    <a:pt x="11133" y="12362"/>
                    <a:pt x="10933" y="12586"/>
                    <a:pt x="10934" y="12857"/>
                  </a:cubicBezTo>
                  <a:lnTo>
                    <a:pt x="10967" y="17747"/>
                  </a:lnTo>
                  <a:cubicBezTo>
                    <a:pt x="10968" y="18018"/>
                    <a:pt x="11169" y="18237"/>
                    <a:pt x="11417" y="18237"/>
                  </a:cubicBezTo>
                  <a:lnTo>
                    <a:pt x="11421" y="18237"/>
                  </a:lnTo>
                  <a:cubicBezTo>
                    <a:pt x="11669" y="18234"/>
                    <a:pt x="11870" y="18012"/>
                    <a:pt x="11867" y="17740"/>
                  </a:cubicBezTo>
                  <a:lnTo>
                    <a:pt x="11855" y="15749"/>
                  </a:lnTo>
                  <a:lnTo>
                    <a:pt x="11855" y="15749"/>
                  </a:lnTo>
                  <a:cubicBezTo>
                    <a:pt x="12186" y="15773"/>
                    <a:pt x="12516" y="15789"/>
                    <a:pt x="12847" y="15789"/>
                  </a:cubicBezTo>
                  <a:cubicBezTo>
                    <a:pt x="13341" y="15788"/>
                    <a:pt x="13835" y="15758"/>
                    <a:pt x="14326" y="15702"/>
                  </a:cubicBezTo>
                  <a:lnTo>
                    <a:pt x="14326" y="15702"/>
                  </a:lnTo>
                  <a:cubicBezTo>
                    <a:pt x="14304" y="16428"/>
                    <a:pt x="14274" y="17153"/>
                    <a:pt x="14227" y="17874"/>
                  </a:cubicBezTo>
                  <a:cubicBezTo>
                    <a:pt x="14210" y="18147"/>
                    <a:pt x="14395" y="18382"/>
                    <a:pt x="14645" y="18402"/>
                  </a:cubicBezTo>
                  <a:cubicBezTo>
                    <a:pt x="14656" y="18402"/>
                    <a:pt x="14666" y="18403"/>
                    <a:pt x="14677" y="18403"/>
                  </a:cubicBezTo>
                  <a:cubicBezTo>
                    <a:pt x="14911" y="18403"/>
                    <a:pt x="15109" y="18205"/>
                    <a:pt x="15126" y="17946"/>
                  </a:cubicBezTo>
                  <a:cubicBezTo>
                    <a:pt x="15263" y="15849"/>
                    <a:pt x="15298" y="13722"/>
                    <a:pt x="15232" y="11623"/>
                  </a:cubicBezTo>
                  <a:cubicBezTo>
                    <a:pt x="15223" y="11354"/>
                    <a:pt x="15016" y="11149"/>
                    <a:pt x="14773" y="11149"/>
                  </a:cubicBezTo>
                  <a:close/>
                  <a:moveTo>
                    <a:pt x="2887" y="11193"/>
                  </a:moveTo>
                  <a:cubicBezTo>
                    <a:pt x="2847" y="11193"/>
                    <a:pt x="2806" y="11199"/>
                    <a:pt x="2766" y="11211"/>
                  </a:cubicBezTo>
                  <a:cubicBezTo>
                    <a:pt x="2618" y="11257"/>
                    <a:pt x="2502" y="11382"/>
                    <a:pt x="2457" y="11544"/>
                  </a:cubicBezTo>
                  <a:cubicBezTo>
                    <a:pt x="2253" y="12290"/>
                    <a:pt x="2100" y="13050"/>
                    <a:pt x="2003" y="13817"/>
                  </a:cubicBezTo>
                  <a:lnTo>
                    <a:pt x="1936" y="13623"/>
                  </a:lnTo>
                  <a:cubicBezTo>
                    <a:pt x="1713" y="12991"/>
                    <a:pt x="1371" y="12217"/>
                    <a:pt x="694" y="11829"/>
                  </a:cubicBezTo>
                  <a:cubicBezTo>
                    <a:pt x="629" y="11791"/>
                    <a:pt x="557" y="11772"/>
                    <a:pt x="484" y="11772"/>
                  </a:cubicBezTo>
                  <a:cubicBezTo>
                    <a:pt x="404" y="11772"/>
                    <a:pt x="324" y="11795"/>
                    <a:pt x="255" y="11840"/>
                  </a:cubicBezTo>
                  <a:cubicBezTo>
                    <a:pt x="121" y="11927"/>
                    <a:pt x="37" y="12083"/>
                    <a:pt x="34" y="12255"/>
                  </a:cubicBezTo>
                  <a:cubicBezTo>
                    <a:pt x="0" y="14020"/>
                    <a:pt x="44" y="15808"/>
                    <a:pt x="167" y="17569"/>
                  </a:cubicBezTo>
                  <a:cubicBezTo>
                    <a:pt x="184" y="17828"/>
                    <a:pt x="384" y="18025"/>
                    <a:pt x="616" y="18025"/>
                  </a:cubicBezTo>
                  <a:cubicBezTo>
                    <a:pt x="627" y="18025"/>
                    <a:pt x="638" y="18024"/>
                    <a:pt x="649" y="18023"/>
                  </a:cubicBezTo>
                  <a:cubicBezTo>
                    <a:pt x="896" y="18002"/>
                    <a:pt x="1083" y="17766"/>
                    <a:pt x="1065" y="17494"/>
                  </a:cubicBezTo>
                  <a:cubicBezTo>
                    <a:pt x="974" y="16185"/>
                    <a:pt x="928" y="14862"/>
                    <a:pt x="924" y="13544"/>
                  </a:cubicBezTo>
                  <a:lnTo>
                    <a:pt x="924" y="13544"/>
                  </a:lnTo>
                  <a:cubicBezTo>
                    <a:pt x="990" y="13691"/>
                    <a:pt x="1045" y="13839"/>
                    <a:pt x="1096" y="13978"/>
                  </a:cubicBezTo>
                  <a:lnTo>
                    <a:pt x="1179" y="14219"/>
                  </a:lnTo>
                  <a:cubicBezTo>
                    <a:pt x="1366" y="14766"/>
                    <a:pt x="1578" y="15387"/>
                    <a:pt x="2003" y="15864"/>
                  </a:cubicBezTo>
                  <a:cubicBezTo>
                    <a:pt x="2090" y="15961"/>
                    <a:pt x="2207" y="16013"/>
                    <a:pt x="2326" y="16013"/>
                  </a:cubicBezTo>
                  <a:cubicBezTo>
                    <a:pt x="2382" y="16013"/>
                    <a:pt x="2437" y="16002"/>
                    <a:pt x="2490" y="15979"/>
                  </a:cubicBezTo>
                  <a:cubicBezTo>
                    <a:pt x="2659" y="15908"/>
                    <a:pt x="2772" y="15732"/>
                    <a:pt x="2776" y="15533"/>
                  </a:cubicBezTo>
                  <a:cubicBezTo>
                    <a:pt x="2792" y="14920"/>
                    <a:pt x="2842" y="14306"/>
                    <a:pt x="2931" y="13698"/>
                  </a:cubicBezTo>
                  <a:cubicBezTo>
                    <a:pt x="3174" y="15281"/>
                    <a:pt x="3345" y="16886"/>
                    <a:pt x="3436" y="18482"/>
                  </a:cubicBezTo>
                  <a:cubicBezTo>
                    <a:pt x="3452" y="18744"/>
                    <a:pt x="3650" y="18944"/>
                    <a:pt x="3885" y="18944"/>
                  </a:cubicBezTo>
                  <a:lnTo>
                    <a:pt x="3915" y="18944"/>
                  </a:lnTo>
                  <a:cubicBezTo>
                    <a:pt x="4163" y="18925"/>
                    <a:pt x="4351" y="18692"/>
                    <a:pt x="4336" y="18420"/>
                  </a:cubicBezTo>
                  <a:cubicBezTo>
                    <a:pt x="4217" y="16368"/>
                    <a:pt x="3975" y="14326"/>
                    <a:pt x="3614" y="12303"/>
                  </a:cubicBezTo>
                  <a:cubicBezTo>
                    <a:pt x="3567" y="12045"/>
                    <a:pt x="3490" y="11615"/>
                    <a:pt x="3189" y="11319"/>
                  </a:cubicBezTo>
                  <a:cubicBezTo>
                    <a:pt x="3108" y="11237"/>
                    <a:pt x="2999" y="11193"/>
                    <a:pt x="2887" y="1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308933" y="1290472"/>
            <a:ext cx="6929562" cy="1911549"/>
          </a:xfrm>
          <a:prstGeom prst="rect">
            <a:avLst/>
          </a:prstGeom>
        </p:spPr>
        <p:txBody>
          <a:bodyPr wrap="square">
            <a:spAutoFit/>
          </a:bodyPr>
          <a:lstStyle/>
          <a:p>
            <a:pPr algn="ctr">
              <a:lnSpc>
                <a:spcPct val="150000"/>
              </a:lnSpc>
            </a:pPr>
            <a:r>
              <a:rPr lang="vi-VN" sz="4200" b="1">
                <a:solidFill>
                  <a:srgbClr val="007491"/>
                </a:solidFill>
                <a:sym typeface="Pangolin"/>
              </a:rPr>
              <a:t>CẢM ƠN CÁC EM </a:t>
            </a:r>
          </a:p>
          <a:p>
            <a:pPr algn="ctr">
              <a:lnSpc>
                <a:spcPct val="150000"/>
              </a:lnSpc>
            </a:pPr>
            <a:r>
              <a:rPr lang="vi-VN" sz="4200" b="1">
                <a:solidFill>
                  <a:srgbClr val="007491"/>
                </a:solidFill>
                <a:sym typeface="Pangolin"/>
              </a:rPr>
              <a:t>ĐÃ THEO DÕI BÀI HỌC!</a:t>
            </a:r>
          </a:p>
        </p:txBody>
      </p:sp>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61" name="Picture 60"/>
          <p:cNvPicPr>
            <a:picLocks noChangeAspect="1"/>
          </p:cNvPicPr>
          <p:nvPr/>
        </p:nvPicPr>
        <p:blipFill>
          <a:blip r:embed="rId2"/>
          <a:stretch>
            <a:fillRect/>
          </a:stretch>
        </p:blipFill>
        <p:spPr>
          <a:xfrm>
            <a:off x="7806017" y="4374133"/>
            <a:ext cx="1030048" cy="691604"/>
          </a:xfrm>
          <a:prstGeom prst="rect">
            <a:avLst/>
          </a:prstGeom>
        </p:spPr>
      </p:pic>
      <p:pic>
        <p:nvPicPr>
          <p:cNvPr id="62" name="Picture 61"/>
          <p:cNvPicPr>
            <a:picLocks noChangeAspect="1"/>
          </p:cNvPicPr>
          <p:nvPr/>
        </p:nvPicPr>
        <p:blipFill>
          <a:blip r:embed="rId3"/>
          <a:stretch>
            <a:fillRect/>
          </a:stretch>
        </p:blipFill>
        <p:spPr>
          <a:xfrm rot="4282610">
            <a:off x="-2804238" y="-2402032"/>
            <a:ext cx="4535817" cy="4804064"/>
          </a:xfrm>
          <a:prstGeom prst="rect">
            <a:avLst/>
          </a:prstGeom>
        </p:spPr>
      </p:pic>
      <p:pic>
        <p:nvPicPr>
          <p:cNvPr id="63" name="Picture 62"/>
          <p:cNvPicPr>
            <a:picLocks noChangeAspect="1"/>
          </p:cNvPicPr>
          <p:nvPr/>
        </p:nvPicPr>
        <p:blipFill>
          <a:blip r:embed="rId4"/>
          <a:stretch>
            <a:fillRect/>
          </a:stretch>
        </p:blipFill>
        <p:spPr>
          <a:xfrm>
            <a:off x="1107538" y="4121204"/>
            <a:ext cx="401185" cy="125646"/>
          </a:xfrm>
          <a:prstGeom prst="rect">
            <a:avLst/>
          </a:prstGeom>
        </p:spPr>
      </p:pic>
      <p:pic>
        <p:nvPicPr>
          <p:cNvPr id="64" name="Picture 63"/>
          <p:cNvPicPr>
            <a:picLocks noChangeAspect="1"/>
          </p:cNvPicPr>
          <p:nvPr/>
        </p:nvPicPr>
        <p:blipFill>
          <a:blip r:embed="rId3">
            <a:duotone>
              <a:prstClr val="black"/>
              <a:schemeClr val="accent1">
                <a:tint val="45000"/>
                <a:satMod val="400000"/>
              </a:schemeClr>
            </a:duotone>
          </a:blip>
          <a:stretch>
            <a:fillRect/>
          </a:stretch>
        </p:blipFill>
        <p:spPr>
          <a:xfrm rot="4282610">
            <a:off x="6876091" y="3061622"/>
            <a:ext cx="4535817" cy="4804064"/>
          </a:xfrm>
          <a:prstGeom prst="rect">
            <a:avLst/>
          </a:prstGeom>
        </p:spPr>
      </p:pic>
      <p:sp>
        <p:nvSpPr>
          <p:cNvPr id="24" name="Google Shape;2829;p39"/>
          <p:cNvSpPr/>
          <p:nvPr/>
        </p:nvSpPr>
        <p:spPr>
          <a:xfrm>
            <a:off x="748661" y="508908"/>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ea typeface="Bad Script"/>
                <a:cs typeface="Bad Script"/>
                <a:sym typeface="Bad Script"/>
              </a:rPr>
              <a:t>Đ1</a:t>
            </a:r>
            <a:endParaRPr kumimoji="0" sz="2000" b="1" i="0" u="none" strike="noStrike" kern="0" cap="none" spc="0" normalizeH="0" baseline="0" noProof="0">
              <a:ln>
                <a:noFill/>
              </a:ln>
              <a:solidFill>
                <a:srgbClr val="F2F4CF">
                  <a:lumMod val="10000"/>
                </a:srgbClr>
              </a:solidFill>
              <a:effectLst/>
              <a:uLnTx/>
              <a:uFillTx/>
              <a:ea typeface="Bad Script"/>
              <a:cs typeface="Bad Script"/>
              <a:sym typeface="Bad Script"/>
            </a:endParaRPr>
          </a:p>
        </p:txBody>
      </p:sp>
      <p:sp>
        <p:nvSpPr>
          <p:cNvPr id="25" name="TextBox 24"/>
          <p:cNvSpPr txBox="1"/>
          <p:nvPr/>
        </p:nvSpPr>
        <p:spPr>
          <a:xfrm>
            <a:off x="425948" y="360471"/>
            <a:ext cx="7949320" cy="3287118"/>
          </a:xfrm>
          <a:prstGeom prst="rect">
            <a:avLst/>
          </a:prstGeom>
          <a:noFill/>
        </p:spPr>
        <p:txBody>
          <a:bodyPr wrap="square" rtlCol="0">
            <a:spAutoFit/>
          </a:bodyPr>
          <a:lstStyle/>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Lấy một vòng dây không dãn có dạng đường tròn (Hình 66a), cắt vòng dây và kéo thẳng vòng dây đó để nhận được sợi dây như Hình 66b.</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Đo chiều dài sợi dây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nói chiều dài sợi dây bằng </a:t>
            </a:r>
            <a:r>
              <a:rPr lang="pt-BR" sz="2000" i="1" kern="100" dirty="0">
                <a:latin typeface="Arial" panose="020B0604020202020204" pitchFamily="34" charset="0"/>
                <a:ea typeface="Times New Roman" panose="02020603050405020304" pitchFamily="18" charset="0"/>
                <a:cs typeface="Times New Roman" panose="02020603050405020304" pitchFamily="18" charset="0"/>
              </a:rPr>
              <a:t>chu vi</a:t>
            </a:r>
            <a:r>
              <a:rPr lang="pt-BR" sz="2000" kern="100" dirty="0">
                <a:latin typeface="Arial" panose="020B0604020202020204" pitchFamily="34" charset="0"/>
                <a:ea typeface="Times New Roman" panose="02020603050405020304" pitchFamily="18" charset="0"/>
                <a:cs typeface="Times New Roman" panose="02020603050405020304" pitchFamily="18" charset="0"/>
              </a:rPr>
              <a:t> của đường tròn.</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563880" y="3907082"/>
                <a:ext cx="5638186" cy="1036951"/>
              </a:xfrm>
              <a:prstGeom prst="rect">
                <a:avLst/>
              </a:prstGeom>
            </p:spPr>
            <p:txBody>
              <a:bodyPr wrap="square">
                <a:spAutoFit/>
              </a:bodyPr>
              <a:lstStyle/>
              <a:p>
                <a:pPr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cs typeface="Times New Roman" panose="02020603050405020304" pitchFamily="18" charset="0"/>
                  </a:rPr>
                  <a:t>Chu vi của đường tròn đường kính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𝑑</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𝐶</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𝑑</m:t>
                    </m:r>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cs typeface="Times New Roman" panose="02020603050405020304" pitchFamily="18" charset="0"/>
                  </a:rPr>
                  <a:t>Chu vi của đường tròn bán kính R là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𝐶</m:t>
                    </m:r>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𝑅</m:t>
                    </m:r>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63880" y="3907082"/>
                <a:ext cx="5638186" cy="1036951"/>
              </a:xfrm>
              <a:prstGeom prst="rect">
                <a:avLst/>
              </a:prstGeom>
              <a:blipFill>
                <a:blip r:embed="rId5"/>
                <a:stretch>
                  <a:fillRect l="-1190" b="-10000"/>
                </a:stretch>
              </a:blipFill>
            </p:spPr>
            <p:txBody>
              <a:bodyPr/>
              <a:lstStyle/>
              <a:p>
                <a:r>
                  <a:rPr lang="en-US">
                    <a:noFill/>
                  </a:rPr>
                  <a:t> </a:t>
                </a:r>
              </a:p>
            </p:txBody>
          </p:sp>
        </mc:Fallback>
      </mc:AlternateContent>
      <p:pic>
        <p:nvPicPr>
          <p:cNvPr id="4" name="Picture 3"/>
          <p:cNvPicPr>
            <a:picLocks noChangeAspect="1"/>
          </p:cNvPicPr>
          <p:nvPr/>
        </p:nvPicPr>
        <p:blipFill>
          <a:blip r:embed="rId6"/>
          <a:srcRect/>
          <a:stretch/>
        </p:blipFill>
        <p:spPr>
          <a:xfrm>
            <a:off x="5714536" y="1769454"/>
            <a:ext cx="2978303" cy="1555938"/>
          </a:xfrm>
          <a:prstGeom prst="rect">
            <a:avLst/>
          </a:prstGeom>
        </p:spPr>
      </p:pic>
    </p:spTree>
    <p:extLst>
      <p:ext uri="{BB962C8B-B14F-4D97-AF65-F5344CB8AC3E}">
        <p14:creationId xmlns:p14="http://schemas.microsoft.com/office/powerpoint/2010/main" val="422917373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92603" y="867137"/>
                <a:ext cx="8421995" cy="1881990"/>
              </a:xfrm>
              <a:prstGeom prst="rect">
                <a:avLst/>
              </a:prstGeom>
              <a:noFill/>
            </p:spPr>
            <p:txBody>
              <a:bodyPr wrap="square" rtlCol="0">
                <a:spAutoFit/>
              </a:bodyPr>
              <a:lstStyle/>
              <a:p>
                <a:pPr lvl="0" algn="just" defTabSz="457200">
                  <a:lnSpc>
                    <a:spcPct val="150000"/>
                  </a:lnSpc>
                  <a:buClrTx/>
                  <a:defRPr/>
                </a:pPr>
                <a:r>
                  <a:rPr lang="pt-BR" sz="2000" dirty="0">
                    <a:latin typeface="Arial" panose="020B0604020202020204" pitchFamily="34" charset="0"/>
                    <a:ea typeface="Calibri" panose="020F0502020204030204" pitchFamily="34" charset="0"/>
                  </a:rPr>
                  <a:t>Một chất điểm chuyển động trên một đường tròn có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𝑟</m:t>
                    </m:r>
                    <m:r>
                      <a:rPr lang="pt-BR" sz="2000" i="1">
                        <a:latin typeface="Cambria Math" panose="02040503050406030204" pitchFamily="18" charset="0"/>
                        <a:ea typeface="Calibri" panose="020F0502020204030204" pitchFamily="34" charset="0"/>
                        <a:cs typeface="Arial" panose="020B0604020202020204" pitchFamily="34" charset="0"/>
                      </a:rPr>
                      <m:t> = 0,3 </m:t>
                    </m:r>
                    <m:r>
                      <a:rPr lang="pt-BR" sz="2000" i="1">
                        <a:latin typeface="Cambria Math" panose="02040503050406030204" pitchFamily="18" charset="0"/>
                        <a:ea typeface="Calibri" panose="020F0502020204030204" pitchFamily="34" charset="0"/>
                        <a:cs typeface="Arial" panose="020B0604020202020204" pitchFamily="34" charset="0"/>
                      </a:rPr>
                      <m:t>𝑚</m:t>
                    </m:r>
                  </m:oMath>
                </a14:m>
                <a:r>
                  <a:rPr lang="pt-BR" sz="2000" dirty="0">
                    <a:latin typeface="Arial" panose="020B0604020202020204" pitchFamily="34" charset="0"/>
                    <a:ea typeface="Calibri" panose="020F0502020204030204" pitchFamily="34" charset="0"/>
                  </a:rPr>
                  <a:t> với tốc độ không đổi. Chất điểm chuyển động hết một vòng quanh đường tròn đó trong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20</m:t>
                    </m:r>
                    <m:r>
                      <a:rPr lang="pt-BR" sz="2000" i="1">
                        <a:latin typeface="Cambria Math" panose="02040503050406030204" pitchFamily="18" charset="0"/>
                        <a:ea typeface="Calibri" panose="020F0502020204030204" pitchFamily="34" charset="0"/>
                        <a:cs typeface="Arial" panose="020B0604020202020204" pitchFamily="34" charset="0"/>
                      </a:rPr>
                      <m:t>𝑠</m:t>
                    </m:r>
                  </m:oMath>
                </a14:m>
                <a:r>
                  <a:rPr lang="pt-BR" sz="2000" dirty="0">
                    <a:latin typeface="Arial" panose="020B0604020202020204" pitchFamily="34" charset="0"/>
                    <a:ea typeface="Calibri" panose="020F0502020204030204" pitchFamily="34" charset="0"/>
                  </a:rPr>
                  <a:t>. Tính tốc độ của chất điểm (theo đơn vị mét trên giây và làm tròn kết quả đến hàng phần trăm).</a:t>
                </a:r>
                <a:endParaRPr kumimoji="0" lang="en-US" sz="2000" b="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92603" y="867137"/>
                <a:ext cx="8421995" cy="1881990"/>
              </a:xfrm>
              <a:prstGeom prst="rect">
                <a:avLst/>
              </a:prstGeom>
              <a:blipFill>
                <a:blip r:embed="rId2"/>
                <a:stretch>
                  <a:fillRect l="-724" r="-724" b="-4854"/>
                </a:stretch>
              </a:blipFill>
            </p:spPr>
            <p:txBody>
              <a:bodyPr/>
              <a:lstStyle/>
              <a:p>
                <a:r>
                  <a:rPr lang="en-US">
                    <a:noFill/>
                  </a:rPr>
                  <a:t> </a:t>
                </a:r>
              </a:p>
            </p:txBody>
          </p:sp>
        </mc:Fallback>
      </mc:AlternateContent>
      <p:sp>
        <p:nvSpPr>
          <p:cNvPr id="31" name="Rectangle 30"/>
          <p:cNvSpPr/>
          <p:nvPr/>
        </p:nvSpPr>
        <p:spPr>
          <a:xfrm>
            <a:off x="291773" y="2870922"/>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3927539" y="37800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dirty="0">
                <a:solidFill>
                  <a:schemeClr val="accent6"/>
                </a:solidFill>
                <a:highlight>
                  <a:schemeClr val="accent1"/>
                </a:highlight>
                <a:latin typeface="+mj-lt"/>
              </a:rPr>
              <a:t>Ví dụ 1:</a:t>
            </a:r>
            <a:endParaRPr sz="2200" dirty="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1768548" y="3032176"/>
                <a:ext cx="6505657" cy="1770678"/>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Chu vi của đường tròn là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𝐶</m:t>
                    </m:r>
                    <m:r>
                      <a:rPr lang="pt-BR" sz="2000" i="1">
                        <a:latin typeface="Cambria Math" panose="02040503050406030204" pitchFamily="18" charset="0"/>
                        <a:ea typeface="Calibri" panose="020F0502020204030204" pitchFamily="34" charset="0"/>
                        <a:cs typeface="Arial" panose="020B0604020202020204" pitchFamily="34" charset="0"/>
                      </a:rPr>
                      <m:t>=2</m:t>
                    </m:r>
                    <m:r>
                      <a:rPr lang="pt-BR" sz="2000" i="1">
                        <a:latin typeface="Cambria Math" panose="02040503050406030204" pitchFamily="18" charset="0"/>
                        <a:ea typeface="Calibri" panose="020F0502020204030204" pitchFamily="34" charset="0"/>
                        <a:cs typeface="Arial" panose="020B0604020202020204" pitchFamily="34" charset="0"/>
                      </a:rPr>
                      <m:t>𝜋</m:t>
                    </m:r>
                    <m:r>
                      <a:rPr lang="pt-BR" sz="2000" i="1">
                        <a:latin typeface="Cambria Math" panose="02040503050406030204" pitchFamily="18" charset="0"/>
                        <a:ea typeface="Calibri" panose="020F0502020204030204" pitchFamily="34" charset="0"/>
                        <a:cs typeface="Arial" panose="020B0604020202020204" pitchFamily="34" charset="0"/>
                      </a:rPr>
                      <m:t> . 0,3=0,6</m:t>
                    </m:r>
                    <m:r>
                      <a:rPr lang="pt-BR" sz="2000" i="1">
                        <a:latin typeface="Cambria Math" panose="02040503050406030204" pitchFamily="18" charset="0"/>
                        <a:ea typeface="Calibri" panose="020F0502020204030204" pitchFamily="34" charset="0"/>
                        <a:cs typeface="Arial" panose="020B0604020202020204" pitchFamily="34" charset="0"/>
                      </a:rPr>
                      <m:t>𝜋</m:t>
                    </m:r>
                    <m:r>
                      <a:rPr lang="pt-BR" sz="2000" i="1">
                        <a:latin typeface="Cambria Math" panose="02040503050406030204" pitchFamily="18" charset="0"/>
                        <a:ea typeface="Calibri" panose="020F0502020204030204" pitchFamily="34" charset="0"/>
                        <a:cs typeface="Arial" panose="020B0604020202020204" pitchFamily="34" charset="0"/>
                      </a:rPr>
                      <m:t>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pt-BR" sz="2000" i="1">
                            <a:latin typeface="Cambria Math" panose="02040503050406030204" pitchFamily="18" charset="0"/>
                            <a:ea typeface="Calibri" panose="020F0502020204030204" pitchFamily="34" charset="0"/>
                            <a:cs typeface="Arial" panose="020B0604020202020204" pitchFamily="34" charset="0"/>
                          </a:rPr>
                          <m:t>𝑚</m:t>
                        </m:r>
                      </m:e>
                    </m: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Vậy tốc độ của chất điểm là:</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𝑣</m:t>
                    </m:r>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0,6</m:t>
                        </m:r>
                        <m:r>
                          <a:rPr lang="pt-BR" sz="2000" i="1">
                            <a:latin typeface="Cambria Math" panose="02040503050406030204" pitchFamily="18" charset="0"/>
                            <a:ea typeface="Calibri" panose="020F0502020204030204" pitchFamily="34" charset="0"/>
                            <a:cs typeface="Arial" panose="020B0604020202020204" pitchFamily="34" charset="0"/>
                          </a:rPr>
                          <m:t>𝜋</m:t>
                        </m:r>
                      </m:num>
                      <m:den>
                        <m:r>
                          <a:rPr lang="pt-BR" sz="2000" i="1">
                            <a:latin typeface="Cambria Math" panose="02040503050406030204" pitchFamily="18" charset="0"/>
                            <a:ea typeface="Calibri" panose="020F0502020204030204" pitchFamily="34" charset="0"/>
                            <a:cs typeface="Arial" panose="020B0604020202020204" pitchFamily="34" charset="0"/>
                          </a:rPr>
                          <m:t>20</m:t>
                        </m:r>
                      </m:den>
                    </m:f>
                    <m:r>
                      <a:rPr lang="pt-BR" sz="2000" i="1">
                        <a:latin typeface="Cambria Math" panose="02040503050406030204" pitchFamily="18" charset="0"/>
                        <a:ea typeface="Calibri" panose="020F0502020204030204" pitchFamily="34" charset="0"/>
                        <a:cs typeface="Arial" panose="020B0604020202020204" pitchFamily="34" charset="0"/>
                      </a:rPr>
                      <m:t>≈0,09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f>
                          <m:fPr>
                            <m:type m:val="lin"/>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𝑚</m:t>
                            </m:r>
                          </m:num>
                          <m:den>
                            <m:r>
                              <a:rPr lang="pt-BR" sz="2000" i="1">
                                <a:latin typeface="Cambria Math" panose="02040503050406030204" pitchFamily="18" charset="0"/>
                                <a:ea typeface="Calibri" panose="020F0502020204030204" pitchFamily="34" charset="0"/>
                                <a:cs typeface="Arial" panose="020B0604020202020204" pitchFamily="34" charset="0"/>
                              </a:rPr>
                              <m:t>𝑠</m:t>
                            </m:r>
                          </m:den>
                        </m:f>
                      </m:e>
                    </m:d>
                  </m:oMath>
                </a14:m>
                <a:r>
                  <a:rPr lang="en-US" sz="1600" kern="100"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1768548" y="3032176"/>
                <a:ext cx="6505657" cy="1770678"/>
              </a:xfrm>
              <a:prstGeom prst="rect">
                <a:avLst/>
              </a:prstGeom>
              <a:blipFill>
                <a:blip r:embed="rId3"/>
                <a:stretch>
                  <a:fillRect l="-937"/>
                </a:stretch>
              </a:blipFill>
            </p:spPr>
            <p:txBody>
              <a:bodyPr/>
              <a:lstStyle/>
              <a:p>
                <a:r>
                  <a:rPr lang="en-US">
                    <a:noFill/>
                  </a:rPr>
                  <a:t> </a:t>
                </a:r>
              </a:p>
            </p:txBody>
          </p:sp>
        </mc:Fallback>
      </mc:AlternateContent>
      <p:pic>
        <p:nvPicPr>
          <p:cNvPr id="40" name="Picture 39"/>
          <p:cNvPicPr>
            <a:picLocks noChangeAspect="1"/>
          </p:cNvPicPr>
          <p:nvPr/>
        </p:nvPicPr>
        <p:blipFill>
          <a:blip r:embed="rId4"/>
          <a:stretch>
            <a:fillRect/>
          </a:stretch>
        </p:blipFill>
        <p:spPr>
          <a:xfrm>
            <a:off x="7957129" y="4423138"/>
            <a:ext cx="1122655" cy="492660"/>
          </a:xfrm>
          <a:prstGeom prst="rect">
            <a:avLst/>
          </a:prstGeom>
        </p:spPr>
      </p:pic>
      <p:grpSp>
        <p:nvGrpSpPr>
          <p:cNvPr id="41" name="Google Shape;2503;p39"/>
          <p:cNvGrpSpPr/>
          <p:nvPr/>
        </p:nvGrpSpPr>
        <p:grpSpPr>
          <a:xfrm>
            <a:off x="332171" y="288811"/>
            <a:ext cx="761627" cy="527413"/>
            <a:chOff x="1947475" y="1800600"/>
            <a:chExt cx="1222800" cy="698700"/>
          </a:xfrm>
        </p:grpSpPr>
        <p:sp>
          <p:nvSpPr>
            <p:cNvPr id="42"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60"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207740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428056" y="326173"/>
            <a:ext cx="8280329" cy="4481760"/>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9" name="TextBox 28"/>
              <p:cNvSpPr txBox="1"/>
              <p:nvPr/>
            </p:nvSpPr>
            <p:spPr>
              <a:xfrm>
                <a:off x="964538" y="1350385"/>
                <a:ext cx="7425967" cy="496996"/>
              </a:xfrm>
              <a:prstGeom prst="rect">
                <a:avLst/>
              </a:prstGeom>
              <a:noFill/>
            </p:spPr>
            <p:txBody>
              <a:bodyPr wrap="square" rtlCol="0">
                <a:spAutoFit/>
              </a:bodyPr>
              <a:lstStyle/>
              <a:p>
                <a:pPr algn="just">
                  <a:lnSpc>
                    <a:spcPct val="150000"/>
                  </a:lnSpc>
                  <a:spcBef>
                    <a:spcPts val="100"/>
                  </a:spcBef>
                  <a:spcAft>
                    <a:spcPts val="100"/>
                  </a:spcAft>
                </a:pPr>
                <a:r>
                  <a:rPr lang="pt-BR" sz="2000">
                    <a:latin typeface="Arial" panose="020B0604020202020204" pitchFamily="34" charset="0"/>
                    <a:ea typeface="Calibri" panose="020F0502020204030204" pitchFamily="34" charset="0"/>
                  </a:rPr>
                  <a:t>Tính chu vi của đường tròn bán kính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5 </m:t>
                    </m:r>
                    <m:r>
                      <a:rPr lang="pt-BR" sz="2000" i="1">
                        <a:latin typeface="Cambria Math" panose="02040503050406030204" pitchFamily="18" charset="0"/>
                        <a:ea typeface="Calibri" panose="020F0502020204030204" pitchFamily="34" charset="0"/>
                        <a:cs typeface="Arial" panose="020B0604020202020204" pitchFamily="34" charset="0"/>
                      </a:rPr>
                      <m:t>𝑐𝑚</m:t>
                    </m:r>
                  </m:oMath>
                </a14:m>
                <a:r>
                  <a:rPr lang="pt-BR" sz="2000">
                    <a:latin typeface="Arial" panose="020B0604020202020204" pitchFamily="34" charset="0"/>
                    <a:ea typeface="Calibri" panose="020F0502020204030204" pitchFamily="34" charset="0"/>
                  </a:rPr>
                  <a:t> theo đơn vị centimét.</a:t>
                </a:r>
                <a:endParaRPr kumimoji="0" lang="en-US" sz="1900" b="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64538" y="1350385"/>
                <a:ext cx="7425967" cy="496996"/>
              </a:xfrm>
              <a:prstGeom prst="rect">
                <a:avLst/>
              </a:prstGeom>
              <a:blipFill>
                <a:blip r:embed="rId2"/>
                <a:stretch>
                  <a:fillRect l="-821" b="-22222"/>
                </a:stretch>
              </a:blipFill>
            </p:spPr>
            <p:txBody>
              <a:bodyPr/>
              <a:lstStyle/>
              <a:p>
                <a:r>
                  <a:rPr lang="en-US">
                    <a:noFill/>
                  </a:rPr>
                  <a:t> </a:t>
                </a:r>
              </a:p>
            </p:txBody>
          </p:sp>
        </mc:Fallback>
      </mc:AlternateContent>
      <p:sp>
        <p:nvSpPr>
          <p:cNvPr id="31" name="Rectangle 30"/>
          <p:cNvSpPr/>
          <p:nvPr/>
        </p:nvSpPr>
        <p:spPr>
          <a:xfrm>
            <a:off x="964538" y="22912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191923" y="2758701"/>
                <a:ext cx="4971195" cy="1400383"/>
              </a:xfrm>
              <a:prstGeom prst="rect">
                <a:avLst/>
              </a:prstGeom>
            </p:spPr>
            <p:txBody>
              <a:bodyPr wrap="square">
                <a:spAutoFit/>
              </a:bodyPr>
              <a:lstStyle/>
              <a:p>
                <a:pPr algn="just">
                  <a:lnSpc>
                    <a:spcPct val="20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Chu vi của đường tròn là:</a:t>
                </a:r>
                <a:r>
                  <a:rPr lang="vi-VN" sz="2000" b="1"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Bef>
                    <a:spcPts val="300"/>
                  </a:spcBef>
                  <a:spcAft>
                    <a:spcPts val="300"/>
                  </a:spcAft>
                </a:pP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𝐶</m:t>
                    </m:r>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.5=10</m:t>
                    </m:r>
                    <m:r>
                      <a:rPr lang="vi-VN" sz="2000" i="1">
                        <a:latin typeface="Cambria Math" panose="02040503050406030204" pitchFamily="18" charset="0"/>
                        <a:ea typeface="Times New Roman" panose="02020603050405020304" pitchFamily="18" charset="0"/>
                        <a:cs typeface="Arial" panose="020B0604020202020204" pitchFamily="34" charset="0"/>
                      </a:rPr>
                      <m:t>𝜋</m:t>
                    </m:r>
                    <m:r>
                      <a:rPr lang="vi-VN" sz="2000" i="1">
                        <a:latin typeface="Cambria Math" panose="02040503050406030204" pitchFamily="18" charset="0"/>
                        <a:ea typeface="Times New Roman" panose="02020603050405020304" pitchFamily="18" charset="0"/>
                        <a:cs typeface="Arial" panose="020B0604020202020204" pitchFamily="34" charset="0"/>
                      </a:rPr>
                      <m:t>≈31,4</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US" sz="2000" i="1" smtClean="0">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a:latin typeface="Arial" panose="020B0604020202020204" pitchFamily="34" charset="0"/>
                    <a:ea typeface="Times New Roman" panose="02020603050405020304" pitchFamily="18" charset="0"/>
                    <a:cs typeface="Times New Roman" panose="02020603050405020304" pitchFamily="18" charset="0"/>
                  </a:rPr>
                  <a:t>)</a:t>
                </a:r>
                <a:r>
                  <a:rPr lang="vi-VN" sz="200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1923" y="2758701"/>
                <a:ext cx="4971195" cy="1400383"/>
              </a:xfrm>
              <a:prstGeom prst="rect">
                <a:avLst/>
              </a:prstGeom>
              <a:blipFill>
                <a:blip r:embed="rId3"/>
                <a:stretch>
                  <a:fillRect l="-1350" b="-873"/>
                </a:stretch>
              </a:blipFill>
            </p:spPr>
            <p:txBody>
              <a:bodyPr/>
              <a:lstStyle/>
              <a:p>
                <a:r>
                  <a:rPr lang="en-US">
                    <a:noFill/>
                  </a:rPr>
                  <a:t> </a:t>
                </a:r>
              </a:p>
            </p:txBody>
          </p:sp>
        </mc:Fallback>
      </mc:AlternateContent>
      <p:sp>
        <p:nvSpPr>
          <p:cNvPr id="106" name="TextBox 105"/>
          <p:cNvSpPr txBox="1"/>
          <p:nvPr/>
        </p:nvSpPr>
        <p:spPr>
          <a:xfrm>
            <a:off x="3619291" y="621944"/>
            <a:ext cx="1918590"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err="1">
                <a:ln/>
                <a:solidFill>
                  <a:schemeClr val="accent3"/>
                </a:solidFill>
                <a:uLnTx/>
                <a:uFillTx/>
              </a:rPr>
              <a:t>Luyện</a:t>
            </a:r>
            <a:r>
              <a:rPr kumimoji="0" lang="en-US" sz="2400" b="1" i="0" u="none" strike="noStrike" kern="0" normalizeH="0" noProof="0" dirty="0">
                <a:ln/>
                <a:solidFill>
                  <a:schemeClr val="accent3"/>
                </a:solidFill>
                <a:uLnTx/>
                <a:uFillTx/>
              </a:rPr>
              <a:t> </a:t>
            </a:r>
            <a:r>
              <a:rPr kumimoji="0" lang="en-US" sz="2400" b="1" i="0" u="none" strike="noStrike" kern="0" normalizeH="0" noProof="0" dirty="0" err="1">
                <a:ln/>
                <a:solidFill>
                  <a:schemeClr val="accent3"/>
                </a:solidFill>
                <a:uLnTx/>
                <a:uFillTx/>
              </a:rPr>
              <a:t>tập</a:t>
            </a:r>
            <a:r>
              <a:rPr kumimoji="0" lang="en-US" sz="2400" b="1" i="0" u="none" strike="noStrike" kern="0" normalizeH="0" noProof="0" dirty="0">
                <a:ln/>
                <a:solidFill>
                  <a:schemeClr val="accent3"/>
                </a:solidFill>
                <a:uLnTx/>
                <a:uFillTx/>
              </a:rPr>
              <a:t> 1</a:t>
            </a:r>
            <a:endParaRPr kumimoji="0" lang="en-US" sz="2400" b="1" i="0" u="none" strike="noStrike" kern="0" normalizeH="0" baseline="0" noProof="0" dirty="0">
              <a:ln/>
              <a:solidFill>
                <a:schemeClr val="accent3"/>
              </a:solidFill>
              <a:uLnTx/>
              <a:uFillTx/>
            </a:endParaRPr>
          </a:p>
        </p:txBody>
      </p:sp>
      <p:pic>
        <p:nvPicPr>
          <p:cNvPr id="199" name="Picture 198"/>
          <p:cNvPicPr>
            <a:picLocks noChangeAspect="1"/>
          </p:cNvPicPr>
          <p:nvPr/>
        </p:nvPicPr>
        <p:blipFill>
          <a:blip r:embed="rId4"/>
          <a:stretch>
            <a:fillRect/>
          </a:stretch>
        </p:blipFill>
        <p:spPr>
          <a:xfrm rot="10277096" flipV="1">
            <a:off x="153279" y="4195377"/>
            <a:ext cx="1032763" cy="753255"/>
          </a:xfrm>
          <a:prstGeom prst="rect">
            <a:avLst/>
          </a:prstGeom>
        </p:spPr>
      </p:pic>
      <p:pic>
        <p:nvPicPr>
          <p:cNvPr id="200" name="Picture 199"/>
          <p:cNvPicPr>
            <a:picLocks noChangeAspect="1"/>
          </p:cNvPicPr>
          <p:nvPr/>
        </p:nvPicPr>
        <p:blipFill>
          <a:blip r:embed="rId5"/>
          <a:stretch>
            <a:fillRect/>
          </a:stretch>
        </p:blipFill>
        <p:spPr>
          <a:xfrm>
            <a:off x="8181757" y="442323"/>
            <a:ext cx="478714" cy="480137"/>
          </a:xfrm>
          <a:prstGeom prst="rect">
            <a:avLst/>
          </a:prstGeom>
        </p:spPr>
      </p:pic>
    </p:spTree>
    <p:extLst>
      <p:ext uri="{BB962C8B-B14F-4D97-AF65-F5344CB8AC3E}">
        <p14:creationId xmlns:p14="http://schemas.microsoft.com/office/powerpoint/2010/main" val="20622077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up)">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 grpId="0"/>
      <p:bldP spid="10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45550" y="4734306"/>
            <a:ext cx="1170432" cy="489204"/>
          </a:xfrm>
          <a:prstGeom prst="rect">
            <a:avLst/>
          </a:prstGeom>
        </p:spPr>
      </p:pic>
      <p:sp>
        <p:nvSpPr>
          <p:cNvPr id="10" name="Google Shape;2829;p39"/>
          <p:cNvSpPr/>
          <p:nvPr/>
        </p:nvSpPr>
        <p:spPr>
          <a:xfrm>
            <a:off x="3952887" y="397051"/>
            <a:ext cx="1234635"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ea typeface="Bad Script"/>
                <a:cs typeface="Bad Script"/>
                <a:sym typeface="Bad Script"/>
              </a:rPr>
              <a:t>Đ2</a:t>
            </a:r>
            <a:endParaRPr kumimoji="0" sz="2000" b="1" i="0" u="none" strike="noStrike" kern="0" cap="none" spc="0" normalizeH="0" baseline="0" noProof="0">
              <a:ln>
                <a:noFill/>
              </a:ln>
              <a:solidFill>
                <a:srgbClr val="F2F4CF">
                  <a:lumMod val="10000"/>
                </a:srgbClr>
              </a:solidFill>
              <a:effectLst/>
              <a:uLnTx/>
              <a:uFillTx/>
              <a:ea typeface="Bad Script"/>
              <a:cs typeface="Bad Script"/>
              <a:sym typeface="Bad Script"/>
            </a:endParaRPr>
          </a:p>
        </p:txBody>
      </p:sp>
      <p:sp>
        <p:nvSpPr>
          <p:cNvPr id="2" name="Rectangle 1"/>
          <p:cNvSpPr/>
          <p:nvPr/>
        </p:nvSpPr>
        <p:spPr>
          <a:xfrm>
            <a:off x="381663" y="1207063"/>
            <a:ext cx="8380674" cy="3489738"/>
          </a:xfrm>
          <a:prstGeom prst="rect">
            <a:avLst/>
          </a:prstGeom>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Đánh dấu hai điểm A, B trên một vòng dây không dãn có dạng đường tròn (</a:t>
            </a:r>
            <a:r>
              <a:rPr lang="pt-BR" sz="2000" i="1" dirty="0">
                <a:latin typeface="Arial" panose="020B0604020202020204" pitchFamily="34" charset="0"/>
                <a:ea typeface="Calibri" panose="020F0502020204030204" pitchFamily="34" charset="0"/>
                <a:cs typeface="Times New Roman" panose="02020603050405020304" pitchFamily="18" charset="0"/>
              </a:rPr>
              <a:t>Hình 67a</a:t>
            </a:r>
            <a:r>
              <a:rPr lang="pt-BR" sz="2000" dirty="0">
                <a:latin typeface="Arial" panose="020B0604020202020204" pitchFamily="34" charset="0"/>
                <a:ea typeface="Calibri" panose="020F0502020204030204" pitchFamily="34" charset="0"/>
                <a:cs typeface="Times New Roman" panose="02020603050405020304" pitchFamily="18" charset="0"/>
              </a:rPr>
              <a:t>), cắt cung AB của vòng dây và kéo thẳng cung đó để nhận được sợi dây như ở </a:t>
            </a:r>
            <a:r>
              <a:rPr lang="pt-BR" sz="2000" i="1" dirty="0">
                <a:latin typeface="Arial" panose="020B0604020202020204" pitchFamily="34" charset="0"/>
                <a:ea typeface="Calibri" panose="020F0502020204030204" pitchFamily="34" charset="0"/>
                <a:cs typeface="Times New Roman" panose="02020603050405020304" pitchFamily="18" charset="0"/>
              </a:rPr>
              <a:t>Hình 67b</a:t>
            </a:r>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Đo chiều dài sợi dây đó.</a:t>
            </a:r>
          </a:p>
          <a:p>
            <a:pPr algn="just">
              <a:lnSpc>
                <a:spcPct val="150000"/>
              </a:lnSpc>
              <a:spcBef>
                <a:spcPts val="300"/>
              </a:spcBef>
              <a:spcAft>
                <a:spcPts val="300"/>
              </a:spcAft>
            </a:pPr>
            <a:endParaRPr lang="pt-BR" sz="2000"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nói chiều dài sợi dây bằng độ dài của cung tròn AB.</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rcRect/>
          <a:stretch/>
        </p:blipFill>
        <p:spPr>
          <a:xfrm>
            <a:off x="5784279" y="2204386"/>
            <a:ext cx="2624466" cy="2122014"/>
          </a:xfrm>
          <a:prstGeom prst="rect">
            <a:avLst/>
          </a:prstGeom>
        </p:spPr>
      </p:pic>
    </p:spTree>
    <p:extLst>
      <p:ext uri="{BB962C8B-B14F-4D97-AF65-F5344CB8AC3E}">
        <p14:creationId xmlns:p14="http://schemas.microsoft.com/office/powerpoint/2010/main" val="40065757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theme/theme1.xml><?xml version="1.0" encoding="utf-8"?>
<a:theme xmlns:a="http://schemas.openxmlformats.org/drawingml/2006/main" name="Math Subject for Middle School - 7th Grade: Plane Geometry &amp; Similarity by Slidesgo">
  <a:themeElements>
    <a:clrScheme name="Simple Light">
      <a:dk1>
        <a:srgbClr val="EAEAEA"/>
      </a:dk1>
      <a:lt1>
        <a:srgbClr val="FEE9A7"/>
      </a:lt1>
      <a:dk2>
        <a:srgbClr val="FFCA5F"/>
      </a:dk2>
      <a:lt2>
        <a:srgbClr val="DD942A"/>
      </a:lt2>
      <a:accent1>
        <a:srgbClr val="EB5B55"/>
      </a:accent1>
      <a:accent2>
        <a:srgbClr val="007491"/>
      </a:accent2>
      <a:accent3>
        <a:srgbClr val="0094A5"/>
      </a:accent3>
      <a:accent4>
        <a:srgbClr val="37A780"/>
      </a:accent4>
      <a:accent5>
        <a:srgbClr val="FFFFFF"/>
      </a:accent5>
      <a:accent6>
        <a:srgbClr val="FFFFFF"/>
      </a:accent6>
      <a:hlink>
        <a:srgbClr val="0094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k Environment Survey Meeting by Slidesgo">
  <a:themeElements>
    <a:clrScheme name="Simple Light">
      <a:dk1>
        <a:srgbClr val="434343"/>
      </a:dk1>
      <a:lt1>
        <a:srgbClr val="E3EBF1"/>
      </a:lt1>
      <a:dk2>
        <a:srgbClr val="B9A3BA"/>
      </a:dk2>
      <a:lt2>
        <a:srgbClr val="EBEB80"/>
      </a:lt2>
      <a:accent1>
        <a:srgbClr val="F1C4EF"/>
      </a:accent1>
      <a:accent2>
        <a:srgbClr val="FADADD"/>
      </a:accent2>
      <a:accent3>
        <a:srgbClr val="BABABA"/>
      </a:accent3>
      <a:accent4>
        <a:srgbClr val="FFFFFF"/>
      </a:accent4>
      <a:accent5>
        <a:srgbClr val="F3F3F3"/>
      </a:accent5>
      <a:accent6>
        <a:srgbClr val="C1D6E4"/>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3396</Words>
  <Application>Microsoft Office PowerPoint</Application>
  <PresentationFormat>On-screen Show (16:9)</PresentationFormat>
  <Paragraphs>262</Paragraphs>
  <Slides>57</Slides>
  <Notes>20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57</vt:i4>
      </vt:variant>
    </vt:vector>
  </HeadingPairs>
  <TitlesOfParts>
    <vt:vector size="74" baseType="lpstr">
      <vt:lpstr>Bad Script</vt:lpstr>
      <vt:lpstr>Merriweather</vt:lpstr>
      <vt:lpstr>Nunito Medium</vt:lpstr>
      <vt:lpstr>Cambria Math</vt:lpstr>
      <vt:lpstr>Nunito</vt:lpstr>
      <vt:lpstr>Roboto</vt:lpstr>
      <vt:lpstr>Pangolin</vt:lpstr>
      <vt:lpstr>Wingdings</vt:lpstr>
      <vt:lpstr>Nunito SemiBold</vt:lpstr>
      <vt:lpstr>PT Sans</vt:lpstr>
      <vt:lpstr>Onest</vt:lpstr>
      <vt:lpstr>Calibri</vt:lpstr>
      <vt:lpstr>Arial</vt:lpstr>
      <vt:lpstr>Times New Roman</vt:lpstr>
      <vt:lpstr>Symbol</vt:lpstr>
      <vt:lpstr>Math Subject for Middle School - 7th Grade: Plane Geometry &amp; Similarity by Slidesgo</vt:lpstr>
      <vt:lpstr>Work Environment Survey Meeting by Slidesgo</vt:lpstr>
      <vt:lpstr>CHÀO MỪNG CÁC EM  ĐẾN VỚI TIẾT HỌC HÔM NAY!</vt:lpstr>
      <vt:lpstr>KHỞI ĐỘNG</vt:lpstr>
      <vt:lpstr>PowerPoint Presentation</vt:lpstr>
      <vt:lpstr>NỘI DUNG BÀI HỌC</vt:lpstr>
      <vt:lpstr>PowerPoint Presentation</vt:lpstr>
      <vt:lpstr>PowerPoint Presentation</vt:lpstr>
      <vt:lpstr>Ví dụ 1:</vt:lpstr>
      <vt:lpstr>PowerPoint Presentation</vt:lpstr>
      <vt:lpstr>PowerPoint Presentation</vt:lpstr>
      <vt:lpstr>PowerPoint Presentation</vt:lpstr>
      <vt:lpstr>PowerPoint Presentation</vt:lpstr>
      <vt:lpstr>ĐỊNH LÍ</vt:lpstr>
      <vt:lpstr>Ví dụ 2:</vt:lpstr>
      <vt:lpstr>PowerPoint Presentation</vt:lpstr>
      <vt:lpstr>PowerPoint Presentation</vt:lpstr>
      <vt:lpstr>PowerPoint Presentation</vt:lpstr>
      <vt:lpstr>CHÚ Ý ( Hết tiết 1)</vt:lpstr>
      <vt:lpstr>Ví dụ 3:</vt:lpstr>
      <vt:lpstr>PowerPoint Presentation</vt:lpstr>
      <vt:lpstr>GHI NHỚ</vt:lpstr>
      <vt:lpstr>Ví dụ 4:</vt:lpstr>
      <vt:lpstr>PowerPoint Presentation</vt:lpstr>
      <vt:lpstr>PowerPoint Presentation</vt:lpstr>
      <vt:lpstr>PowerPoint Presentation</vt:lpstr>
      <vt:lpstr>GHI NHỚ</vt:lpstr>
      <vt:lpstr>Ví dụ 5:</vt:lpstr>
      <vt:lpstr>Ví dụ 6:</vt:lpstr>
      <vt:lpstr>PowerPoint Presentation</vt:lpstr>
      <vt:lpstr>PowerPoint Presentation</vt:lpstr>
      <vt:lpstr>PowerPoint Presentation</vt:lpstr>
      <vt:lpstr>PowerPoint Presentation</vt:lpstr>
      <vt:lpstr>PowerPoint Presentation</vt:lpstr>
      <vt:lpstr>PowerPoint Presentation</vt:lpstr>
      <vt:lpstr>KHÁI NIỆM</vt:lpstr>
      <vt:lpstr>Ví dụ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Hà Ngân</dc:creator>
  <cp:lastModifiedBy>Admin</cp:lastModifiedBy>
  <cp:revision>153</cp:revision>
  <dcterms:modified xsi:type="dcterms:W3CDTF">2025-01-15T01:51:01Z</dcterms:modified>
</cp:coreProperties>
</file>