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59" r:id="rId2"/>
    <p:sldId id="377" r:id="rId3"/>
    <p:sldId id="310" r:id="rId4"/>
    <p:sldId id="391" r:id="rId5"/>
    <p:sldId id="368" r:id="rId6"/>
    <p:sldId id="382" r:id="rId7"/>
    <p:sldId id="343" r:id="rId8"/>
    <p:sldId id="384" r:id="rId9"/>
    <p:sldId id="385" r:id="rId10"/>
    <p:sldId id="394" r:id="rId11"/>
    <p:sldId id="392" r:id="rId12"/>
    <p:sldId id="369" r:id="rId13"/>
    <p:sldId id="393" r:id="rId14"/>
    <p:sldId id="390" r:id="rId15"/>
    <p:sldId id="372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54" d="100"/>
          <a:sy n="54" d="100"/>
        </p:scale>
        <p:origin x="677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2:13.36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1.44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4.09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8.87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9.55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customXml" Target="../ink/ink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customXml" Target="../ink/ink2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3.png"/><Relationship Id="rId5" Type="http://schemas.microsoft.com/office/2007/relationships/media" Target="../media/media5.wav"/><Relationship Id="rId10" Type="http://schemas.openxmlformats.org/officeDocument/2006/relationships/image" Target="../media/image12.png"/><Relationship Id="rId4" Type="http://schemas.openxmlformats.org/officeDocument/2006/relationships/audio" Target="../media/media4.wav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1681162" y="1295400"/>
            <a:ext cx="10515600" cy="3733800"/>
          </a:xfrm>
        </p:spPr>
        <p:txBody>
          <a:bodyPr/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22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Đọc nhạc: 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Ôn tập 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Bài đọc nhạc số 5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- Nhạc cụ: 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Ôn tập bài hoà tấu và bài tập tiết tấu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- Hát: 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Ôn tập bài 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Mùa xuân em tới trường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4" name="CD5 Hoa Tau BQ2">
            <a:hlinkClick r:id="" action="ppaction://media"/>
            <a:extLst>
              <a:ext uri="{FF2B5EF4-FFF2-40B4-BE49-F238E27FC236}">
                <a16:creationId xmlns:a16="http://schemas.microsoft.com/office/drawing/2014/main" id="{9F799ADB-3D06-4ACA-A573-0855D3D7D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273" r="15273"/>
          <a:stretch/>
        </p:blipFill>
        <p:spPr>
          <a:xfrm>
            <a:off x="2362200" y="842433"/>
            <a:ext cx="7467600" cy="60155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618EA6C-EFD4-4074-8537-DB402F9D3436}"/>
              </a:ext>
            </a:extLst>
          </p:cNvPr>
          <p:cNvSpPr/>
          <p:nvPr/>
        </p:nvSpPr>
        <p:spPr bwMode="auto">
          <a:xfrm>
            <a:off x="10134600" y="1295400"/>
            <a:ext cx="1828800" cy="1371600"/>
          </a:xfrm>
          <a:prstGeom prst="wedgeEllipseCallout">
            <a:avLst>
              <a:gd name="adj1" fmla="val -54130"/>
              <a:gd name="adj2" fmla="val 3304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Bè 2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vào sau </a:t>
            </a:r>
            <a:r>
              <a:rPr kumimoji="0" lang="en-US" sz="20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Bè 1 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hai nhịp.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07CB338-27BD-4CCA-92B6-19FDAEC2018B}"/>
              </a:ext>
            </a:extLst>
          </p:cNvPr>
          <p:cNvSpPr/>
          <p:nvPr/>
        </p:nvSpPr>
        <p:spPr bwMode="auto">
          <a:xfrm>
            <a:off x="152400" y="1243846"/>
            <a:ext cx="1905000" cy="1423154"/>
          </a:xfrm>
          <a:prstGeom prst="wedgeEllipseCallout">
            <a:avLst>
              <a:gd name="adj1" fmla="val 45777"/>
              <a:gd name="adj2" fmla="val 42272"/>
            </a:avLst>
          </a:prstGeom>
          <a:solidFill>
            <a:schemeClr val="accent5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9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CD5 AmHinhTT BQ2">
            <a:hlinkClick r:id="" action="ppaction://media"/>
            <a:extLst>
              <a:ext uri="{FF2B5EF4-FFF2-40B4-BE49-F238E27FC236}">
                <a16:creationId xmlns:a16="http://schemas.microsoft.com/office/drawing/2014/main" id="{1BB16330-C5B4-4CCD-B2B0-CD71DFAB6B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630" t="9770" r="14630" b="9770"/>
          <a:stretch/>
        </p:blipFill>
        <p:spPr>
          <a:xfrm>
            <a:off x="1894114" y="858982"/>
            <a:ext cx="8469086" cy="53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5A1260-C03A-4897-ACD1-4978CBEB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200"/>
            <a:ext cx="8991240" cy="7921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cs typeface="Times New Roman" panose="02020603050405020304" pitchFamily="18" charset="0"/>
              </a:rPr>
              <a:t>Mùa xuân em tới trường</a:t>
            </a:r>
            <a:endParaRPr lang="en-US" sz="28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14:cNvPr>
              <p14:cNvContentPartPr/>
              <p14:nvPr/>
            </p14:nvContentPartPr>
            <p14:xfrm>
              <a:off x="418755" y="158061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115" y="1472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14:cNvPr>
              <p14:cNvContentPartPr/>
              <p14:nvPr/>
            </p14:nvContentPartPr>
            <p14:xfrm>
              <a:off x="8648715" y="1904610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0715" y="1796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14:cNvPr>
              <p14:cNvContentPartPr/>
              <p14:nvPr/>
            </p14:nvContentPartPr>
            <p14:xfrm>
              <a:off x="4238355" y="2133210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20715" y="20252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14:cNvPr>
              <p14:cNvContentPartPr/>
              <p14:nvPr/>
            </p14:nvContentPartPr>
            <p14:xfrm>
              <a:off x="4752435" y="2523450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795" y="24158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14:cNvPr>
              <p14:cNvContentPartPr/>
              <p14:nvPr/>
            </p14:nvContentPartPr>
            <p14:xfrm>
              <a:off x="5552715" y="381909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5075" y="371109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CD5 Godem MuaXuanEmToiTruong BQ2">
            <a:hlinkClick r:id="" action="ppaction://media"/>
            <a:extLst>
              <a:ext uri="{FF2B5EF4-FFF2-40B4-BE49-F238E27FC236}">
                <a16:creationId xmlns:a16="http://schemas.microsoft.com/office/drawing/2014/main" id="{8A96D919-2072-4B16-9C4C-8EEED2608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412" t="4023" r="2412" b="2874"/>
          <a:stretch/>
        </p:blipFill>
        <p:spPr>
          <a:xfrm>
            <a:off x="952500" y="914400"/>
            <a:ext cx="10287000" cy="56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0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Mùa xuân em tới trường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Karaoke MX em toitruong 4-3">
            <a:hlinkClick r:id="" action="ppaction://media"/>
            <a:extLst>
              <a:ext uri="{FF2B5EF4-FFF2-40B4-BE49-F238E27FC236}">
                <a16:creationId xmlns:a16="http://schemas.microsoft.com/office/drawing/2014/main" id="{0C0B944B-93E2-416A-886B-A5FD9A0AA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0668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C2CAFE2-6561-4AF6-8FC0-2D0F34672E8A}"/>
              </a:ext>
            </a:extLst>
          </p:cNvPr>
          <p:cNvGrpSpPr/>
          <p:nvPr/>
        </p:nvGrpSpPr>
        <p:grpSpPr>
          <a:xfrm>
            <a:off x="431851" y="52326"/>
            <a:ext cx="11328297" cy="6827445"/>
            <a:chOff x="431851" y="52326"/>
            <a:chExt cx="11328297" cy="68274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C3B9EC-5C49-435A-B1D3-CF4FF0B6E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851" y="52326"/>
              <a:ext cx="11328297" cy="68274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C53633-C136-4200-BF94-A82A87267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4" t="58386" r="89014" b="19292"/>
            <a:stretch/>
          </p:blipFill>
          <p:spPr>
            <a:xfrm>
              <a:off x="1143000" y="4953000"/>
              <a:ext cx="914400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</a:t>
            </a:r>
            <a:br>
              <a:rPr lang="en-US" sz="3200" b="1">
                <a:solidFill>
                  <a:srgbClr val="0000FF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5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4AF4E6-F843-4134-87A1-AFA7211B9533}"/>
              </a:ext>
            </a:extLst>
          </p:cNvPr>
          <p:cNvGrpSpPr/>
          <p:nvPr/>
        </p:nvGrpSpPr>
        <p:grpSpPr>
          <a:xfrm>
            <a:off x="1626577" y="1676400"/>
            <a:ext cx="9117623" cy="4811371"/>
            <a:chOff x="1626577" y="1777389"/>
            <a:chExt cx="9117623" cy="48113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0051B7-5904-452E-AF77-2D92BBFAC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413"/>
            <a:stretch/>
          </p:blipFill>
          <p:spPr>
            <a:xfrm>
              <a:off x="1626577" y="1786914"/>
              <a:ext cx="9117623" cy="48018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8F388F-1DFB-4D1A-B4D6-0C811094FD67}"/>
                </a:ext>
              </a:extLst>
            </p:cNvPr>
            <p:cNvSpPr/>
            <p:nvPr/>
          </p:nvSpPr>
          <p:spPr bwMode="auto">
            <a:xfrm>
              <a:off x="2971800" y="1777389"/>
              <a:ext cx="1430215" cy="787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 Eb BQ2">
            <a:hlinkClick r:id="" action="ppaction://media"/>
            <a:extLst>
              <a:ext uri="{FF2B5EF4-FFF2-40B4-BE49-F238E27FC236}">
                <a16:creationId xmlns:a16="http://schemas.microsoft.com/office/drawing/2014/main" id="{80DBA862-4E71-451E-A74D-CD22C3E04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DocNhac So 5 Tone D BQ2">
            <a:hlinkClick r:id="" action="ppaction://media"/>
            <a:extLst>
              <a:ext uri="{FF2B5EF4-FFF2-40B4-BE49-F238E27FC236}">
                <a16:creationId xmlns:a16="http://schemas.microsoft.com/office/drawing/2014/main" id="{584BA105-2CFB-49AD-B0EF-3C4821481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17500"/>
            <a:ext cx="11430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Nhạc cụ</a:t>
            </a:r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C00000"/>
                </a:solidFill>
              </a:rPr>
              <a:t>Ôn tập bài hoà tấu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033"/>
            <a:ext cx="1676400" cy="1281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F568F-93A9-4BE1-8AF5-F9D4DC26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828800"/>
            <a:ext cx="6638925" cy="4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06B6-0B49-473B-AA4E-B805EC7A6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6" t="523" b="91973"/>
          <a:stretch/>
        </p:blipFill>
        <p:spPr>
          <a:xfrm>
            <a:off x="3641211" y="685800"/>
            <a:ext cx="8038654" cy="602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57CCE-AE37-4EB1-95E5-25F2AAC34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2"/>
          <a:stretch/>
        </p:blipFill>
        <p:spPr>
          <a:xfrm>
            <a:off x="2783681" y="1288768"/>
            <a:ext cx="6689446" cy="54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09B64C70-CB51-45F6-8F05-A55DB20CAD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0" t="47389" r="52500" b="42222"/>
          <a:stretch/>
        </p:blipFill>
        <p:spPr>
          <a:xfrm>
            <a:off x="1809750" y="4646284"/>
            <a:ext cx="7086600" cy="1068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381000"/>
            <a:ext cx="2667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1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680" y="2065010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162" y="4830924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609600" y="1339031"/>
            <a:ext cx="605774" cy="421775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" y="3338429"/>
            <a:ext cx="219075" cy="4667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BF846B-44F0-4B2B-81A2-A94C19601CE2}"/>
              </a:ext>
            </a:extLst>
          </p:cNvPr>
          <p:cNvGrpSpPr/>
          <p:nvPr/>
        </p:nvGrpSpPr>
        <p:grpSpPr>
          <a:xfrm>
            <a:off x="8915400" y="1143000"/>
            <a:ext cx="3048000" cy="2125755"/>
            <a:chOff x="8915400" y="1195451"/>
            <a:chExt cx="3048000" cy="2125755"/>
          </a:xfrm>
        </p:grpSpPr>
        <p:grpSp>
          <p:nvGrpSpPr>
            <p:cNvPr id="27" name="Group 26"/>
            <p:cNvGrpSpPr/>
            <p:nvPr/>
          </p:nvGrpSpPr>
          <p:grpSpPr>
            <a:xfrm>
              <a:off x="8915400" y="1195451"/>
              <a:ext cx="3048000" cy="2125755"/>
              <a:chOff x="7620000" y="1178437"/>
              <a:chExt cx="3048000" cy="188430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7620000" y="1178437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8862060" y="2334245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46291" y="2337624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296400" y="2567487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4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409428" y="2343166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CA9A4C-708B-4CBC-87D7-5FEAEF6F30FB}"/>
                </a:ext>
              </a:extLst>
            </p:cNvPr>
            <p:cNvSpPr txBox="1"/>
            <p:nvPr/>
          </p:nvSpPr>
          <p:spPr>
            <a:xfrm>
              <a:off x="9939710" y="2781301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B0F0"/>
                  </a:solidFill>
                </a:rPr>
                <a:t>2</a:t>
              </a:r>
              <a:endParaRPr lang="vi-VN" b="1">
                <a:solidFill>
                  <a:srgbClr val="00B0F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7148597-EED5-412D-813E-85E6EF0CA5B1}"/>
                </a:ext>
              </a:extLst>
            </p:cNvPr>
            <p:cNvSpPr txBox="1"/>
            <p:nvPr/>
          </p:nvSpPr>
          <p:spPr>
            <a:xfrm>
              <a:off x="10143953" y="2773918"/>
              <a:ext cx="344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B0F0"/>
                  </a:solidFill>
                </a:rPr>
                <a:t>3</a:t>
              </a:r>
              <a:endParaRPr lang="vi-VN" b="1">
                <a:solidFill>
                  <a:srgbClr val="00B0F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862BB8-00C4-4EBB-BA6A-E6B81FF5B2C9}"/>
              </a:ext>
            </a:extLst>
          </p:cNvPr>
          <p:cNvGrpSpPr/>
          <p:nvPr/>
        </p:nvGrpSpPr>
        <p:grpSpPr>
          <a:xfrm>
            <a:off x="8915400" y="4038600"/>
            <a:ext cx="3048000" cy="1884308"/>
            <a:chOff x="8915400" y="3983092"/>
            <a:chExt cx="3048000" cy="1884308"/>
          </a:xfrm>
        </p:grpSpPr>
        <p:grpSp>
          <p:nvGrpSpPr>
            <p:cNvPr id="46" name="Group 45"/>
            <p:cNvGrpSpPr/>
            <p:nvPr/>
          </p:nvGrpSpPr>
          <p:grpSpPr>
            <a:xfrm>
              <a:off x="8915400" y="3983092"/>
              <a:ext cx="3048000" cy="1884308"/>
              <a:chOff x="8305800" y="3983092"/>
              <a:chExt cx="3048000" cy="188430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8305800" y="3983092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9756924" y="515112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192061" y="514731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978662" y="515874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119235" y="5358517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4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458200" y="536480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1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539754" y="5152539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3B35CE0-FC3F-41C0-BD42-821033B45C5E}"/>
                </a:ext>
              </a:extLst>
            </p:cNvPr>
            <p:cNvSpPr txBox="1"/>
            <p:nvPr/>
          </p:nvSpPr>
          <p:spPr>
            <a:xfrm>
              <a:off x="9734064" y="51396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462FA46-131A-424B-8FFC-52459A97B6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0" t="33333" r="52500" b="56889"/>
          <a:stretch/>
        </p:blipFill>
        <p:spPr>
          <a:xfrm>
            <a:off x="1828800" y="1795440"/>
            <a:ext cx="7086600" cy="1005863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990600" y="1981200"/>
            <a:ext cx="90593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1+2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990600" y="4732020"/>
            <a:ext cx="90593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+4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8" name="CD5 Be KenPhim 1 cau 1">
            <a:hlinkClick r:id="" action="ppaction://media"/>
            <a:extLst>
              <a:ext uri="{FF2B5EF4-FFF2-40B4-BE49-F238E27FC236}">
                <a16:creationId xmlns:a16="http://schemas.microsoft.com/office/drawing/2014/main" id="{27603E1E-29DF-49E9-88EB-7201FCABE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70000" y="2590800"/>
            <a:ext cx="406400" cy="406400"/>
          </a:xfrm>
          <a:prstGeom prst="rect">
            <a:avLst/>
          </a:prstGeom>
        </p:spPr>
      </p:pic>
      <p:pic>
        <p:nvPicPr>
          <p:cNvPr id="9" name="CD5 Be KenPhim 1 cau 2">
            <a:hlinkClick r:id="" action="ppaction://media"/>
            <a:extLst>
              <a:ext uri="{FF2B5EF4-FFF2-40B4-BE49-F238E27FC236}">
                <a16:creationId xmlns:a16="http://schemas.microsoft.com/office/drawing/2014/main" id="{5D29D1E7-E41C-4851-BABF-0B18BA1A87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63229" y="5361330"/>
            <a:ext cx="406400" cy="406400"/>
          </a:xfrm>
          <a:prstGeom prst="rect">
            <a:avLst/>
          </a:prstGeom>
        </p:spPr>
      </p:pic>
      <p:pic>
        <p:nvPicPr>
          <p:cNvPr id="10" name="CD5 Be KenPhim 1 am thanh">
            <a:hlinkClick r:id="" action="ppaction://media"/>
            <a:extLst>
              <a:ext uri="{FF2B5EF4-FFF2-40B4-BE49-F238E27FC236}">
                <a16:creationId xmlns:a16="http://schemas.microsoft.com/office/drawing/2014/main" id="{5979FF40-1788-4DCC-A276-B68EFDF076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40369" y="3294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24400" y="381000"/>
            <a:ext cx="2667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2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495800" y="3276600"/>
            <a:ext cx="3048000" cy="1884308"/>
            <a:chOff x="8305800" y="3983092"/>
            <a:chExt cx="3048000" cy="188430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305800" y="3983092"/>
              <a:ext cx="3048000" cy="188430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119235" y="526318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458200" y="52694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FD22FDF-6F6D-462A-9E03-132E7B7302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37778" r="59375" b="51111"/>
          <a:stretch/>
        </p:blipFill>
        <p:spPr>
          <a:xfrm>
            <a:off x="3162300" y="1785620"/>
            <a:ext cx="5867400" cy="1333500"/>
          </a:xfrm>
          <a:prstGeom prst="rect">
            <a:avLst/>
          </a:prstGeom>
        </p:spPr>
      </p:pic>
      <p:pic>
        <p:nvPicPr>
          <p:cNvPr id="2" name="CD5 Be KenPhim 2 am thanh">
            <a:hlinkClick r:id="" action="ppaction://media"/>
            <a:extLst>
              <a:ext uri="{FF2B5EF4-FFF2-40B4-BE49-F238E27FC236}">
                <a16:creationId xmlns:a16="http://schemas.microsoft.com/office/drawing/2014/main" id="{8A885773-65EB-4591-8CCF-51643D485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16600" y="137160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3EF07B-399C-4CD6-942C-4248AEBA5297}"/>
              </a:ext>
            </a:extLst>
          </p:cNvPr>
          <p:cNvSpPr txBox="1"/>
          <p:nvPr/>
        </p:nvSpPr>
        <p:spPr>
          <a:xfrm>
            <a:off x="3389528" y="5715000"/>
            <a:ext cx="552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(Lặp đi lặp lại 4 lần nét nhạc trên)</a:t>
            </a:r>
          </a:p>
        </p:txBody>
      </p:sp>
    </p:spTree>
    <p:extLst>
      <p:ext uri="{BB962C8B-B14F-4D97-AF65-F5344CB8AC3E}">
        <p14:creationId xmlns:p14="http://schemas.microsoft.com/office/powerpoint/2010/main" val="19680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381000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EF07B-399C-4CD6-942C-4248AEBA5297}"/>
              </a:ext>
            </a:extLst>
          </p:cNvPr>
          <p:cNvSpPr txBox="1"/>
          <p:nvPr/>
        </p:nvSpPr>
        <p:spPr>
          <a:xfrm>
            <a:off x="3389528" y="5715000"/>
            <a:ext cx="552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(Lặp đi lặp lại 4 lần âm hình trên)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44E67-3241-42A8-85D3-1158BC98E3CC}"/>
              </a:ext>
            </a:extLst>
          </p:cNvPr>
          <p:cNvGrpSpPr/>
          <p:nvPr/>
        </p:nvGrpSpPr>
        <p:grpSpPr>
          <a:xfrm>
            <a:off x="4495800" y="3678292"/>
            <a:ext cx="3048000" cy="1884308"/>
            <a:chOff x="4495800" y="3276600"/>
            <a:chExt cx="3048000" cy="1884308"/>
          </a:xfrm>
        </p:grpSpPr>
        <p:grpSp>
          <p:nvGrpSpPr>
            <p:cNvPr id="46" name="Group 45"/>
            <p:cNvGrpSpPr/>
            <p:nvPr/>
          </p:nvGrpSpPr>
          <p:grpSpPr>
            <a:xfrm>
              <a:off x="4495800" y="3276600"/>
              <a:ext cx="3048000" cy="1884308"/>
              <a:chOff x="8305800" y="3983092"/>
              <a:chExt cx="3048000" cy="188430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8305800" y="3983092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9974094" y="525587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105414" y="526946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9A772D-4A9B-469D-8D9A-89AFF30384B3}"/>
                </a:ext>
              </a:extLst>
            </p:cNvPr>
            <p:cNvSpPr txBox="1"/>
            <p:nvPr/>
          </p:nvSpPr>
          <p:spPr>
            <a:xfrm>
              <a:off x="5729754" y="45491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1F9C68C-44EB-432F-8588-8F9A033A0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15556" r="59375" b="72222"/>
          <a:stretch/>
        </p:blipFill>
        <p:spPr>
          <a:xfrm>
            <a:off x="2689662" y="2171045"/>
            <a:ext cx="6393089" cy="1562755"/>
          </a:xfrm>
          <a:prstGeom prst="rect">
            <a:avLst/>
          </a:prstGeom>
        </p:spPr>
      </p:pic>
      <p:pic>
        <p:nvPicPr>
          <p:cNvPr id="5" name="CD5 Be KenPhim hop am">
            <a:hlinkClick r:id="" action="ppaction://media"/>
            <a:extLst>
              <a:ext uri="{FF2B5EF4-FFF2-40B4-BE49-F238E27FC236}">
                <a16:creationId xmlns:a16="http://schemas.microsoft.com/office/drawing/2014/main" id="{BFDC2CA6-3398-4994-A4A7-326988A27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54700" y="134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6502</TotalTime>
  <Words>174</Words>
  <Application>Microsoft Office PowerPoint</Application>
  <PresentationFormat>Widescreen</PresentationFormat>
  <Paragraphs>40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Default Design</vt:lpstr>
      <vt:lpstr>PowerPoint Presentation</vt:lpstr>
      <vt:lpstr>I. Đọc nhạc Ôn tập Bài đọc nhạc số 5</vt:lpstr>
      <vt:lpstr>PowerPoint Presentation</vt:lpstr>
      <vt:lpstr>PowerPoint Presentation</vt:lpstr>
      <vt:lpstr>II. Nhạc cụ Ôn tập bài hoà tấu và bài tập tiết tấu </vt:lpstr>
      <vt:lpstr>1. Ôn tập bài hoà tấu </vt:lpstr>
      <vt:lpstr>PowerPoint Presentation</vt:lpstr>
      <vt:lpstr>PowerPoint Presentation</vt:lpstr>
      <vt:lpstr>PowerPoint Presentation</vt:lpstr>
      <vt:lpstr>PowerPoint Presentation</vt:lpstr>
      <vt:lpstr>2. Ôn tập bài tập tiết tấu </vt:lpstr>
      <vt:lpstr>Ứng dụng đệm cho bài hát Mùa xuân em tới trường</vt:lpstr>
      <vt:lpstr>III. Hát:  Ôn tập bài Mùa xuân em tới trường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PHAN TRONG MINH</cp:lastModifiedBy>
  <cp:revision>262</cp:revision>
  <dcterms:created xsi:type="dcterms:W3CDTF">2006-11-06T13:45:38Z</dcterms:created>
  <dcterms:modified xsi:type="dcterms:W3CDTF">2022-02-08T00:12:00Z</dcterms:modified>
</cp:coreProperties>
</file>