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0" r:id="rId1"/>
  </p:sldMasterIdLst>
  <p:notesMasterIdLst>
    <p:notesMasterId r:id="rId23"/>
  </p:notesMasterIdLst>
  <p:sldIdLst>
    <p:sldId id="519" r:id="rId2"/>
    <p:sldId id="704" r:id="rId3"/>
    <p:sldId id="705" r:id="rId4"/>
    <p:sldId id="639" r:id="rId5"/>
    <p:sldId id="707" r:id="rId6"/>
    <p:sldId id="706" r:id="rId7"/>
    <p:sldId id="708" r:id="rId8"/>
    <p:sldId id="709" r:id="rId9"/>
    <p:sldId id="711" r:id="rId10"/>
    <p:sldId id="713" r:id="rId11"/>
    <p:sldId id="712" r:id="rId12"/>
    <p:sldId id="692" r:id="rId13"/>
    <p:sldId id="716" r:id="rId14"/>
    <p:sldId id="717" r:id="rId15"/>
    <p:sldId id="703" r:id="rId16"/>
    <p:sldId id="665" r:id="rId17"/>
    <p:sldId id="663" r:id="rId18"/>
    <p:sldId id="719" r:id="rId19"/>
    <p:sldId id="720" r:id="rId20"/>
    <p:sldId id="718" r:id="rId21"/>
    <p:sldId id="328" r:id="rId22"/>
  </p:sldIdLst>
  <p:sldSz cx="12192000" cy="6858000"/>
  <p:notesSz cx="6858000" cy="9144000"/>
  <p:embeddedFontLst>
    <p:embeddedFont>
      <p:font typeface="#9Slide05 SVNKitten" panose="020B0604020202020204" charset="0"/>
      <p:regular r:id="rId24"/>
    </p:embeddedFon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
      <p:font typeface="#9Slide05 SVNUT Triumph" panose="00000500000000000000" charset="0"/>
      <p:italic r:id="rId31"/>
    </p:embeddedFont>
    <p:embeddedFont>
      <p:font typeface="#9Slide03 SFU Futura_09" panose="020B0604020202020204" charset="0"/>
      <p:regular r:id="rId32"/>
    </p:embeddedFont>
    <p:embeddedFont>
      <p:font typeface="#9Slide03 Oswald Medium" panose="020B0604020202020204" charset="0"/>
      <p:regular r:id="rId33"/>
    </p:embeddedFont>
    <p:embeddedFont>
      <p:font typeface="#9Slide05 FS Blonde Script" panose="020B0604020202020204" charset="0"/>
      <p:italic r:id="rId34"/>
    </p:embeddedFont>
    <p:embeddedFont>
      <p:font typeface="#9Slide03 BoosterNextFYBlack" panose="020B0604020202020204" charset="0"/>
      <p:regular r:id="rId35"/>
    </p:embeddedFont>
    <p:embeddedFont>
      <p:font typeface="#9Slide03 SFU Futura_12"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 id="2" name="Phạm Trang" initials="PT" lastIdx="1" clrIdx="1">
    <p:extLst>
      <p:ext uri="{19B8F6BF-5375-455C-9EA6-DF929625EA0E}">
        <p15:presenceInfo xmlns:p15="http://schemas.microsoft.com/office/powerpoint/2012/main" userId="Phạm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984A02"/>
    <a:srgbClr val="008000"/>
    <a:srgbClr val="9EFFEB"/>
    <a:srgbClr val="006476"/>
    <a:srgbClr val="92F6F8"/>
    <a:srgbClr val="D4EBF9"/>
    <a:srgbClr val="DEEBF7"/>
    <a:srgbClr val="CCCCCC"/>
    <a:srgbClr val="38F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84364" autoAdjust="0"/>
  </p:normalViewPr>
  <p:slideViewPr>
    <p:cSldViewPr snapToGrid="0">
      <p:cViewPr varScale="1">
        <p:scale>
          <a:sx n="62" d="100"/>
          <a:sy n="62" d="100"/>
        </p:scale>
        <p:origin x="930" y="60"/>
      </p:cViewPr>
      <p:guideLst/>
    </p:cSldViewPr>
  </p:slideViewPr>
  <p:notesTextViewPr>
    <p:cViewPr>
      <p:scale>
        <a:sx n="3" d="2"/>
        <a:sy n="3" d="2"/>
      </p:scale>
      <p:origin x="0" y="0"/>
    </p:cViewPr>
  </p:notesTextViewPr>
  <p:sorterViewPr>
    <p:cViewPr>
      <p:scale>
        <a:sx n="100" d="100"/>
        <a:sy n="100" d="100"/>
      </p:scale>
      <p:origin x="0" y="-52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31328-CA34-4B5B-9DD3-17BA092B3235}" type="datetimeFigureOut">
              <a:rPr lang="en-US" smtClean="0"/>
              <a:t>27/02/2025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89A12-CFDC-4BA7-B24C-ADE30BA1B34C}" type="slidenum">
              <a:rPr lang="en-US" smtClean="0"/>
              <a:t>‹#›</a:t>
            </a:fld>
            <a:endParaRPr lang="en-US"/>
          </a:p>
        </p:txBody>
      </p:sp>
    </p:spTree>
    <p:extLst>
      <p:ext uri="{BB962C8B-B14F-4D97-AF65-F5344CB8AC3E}">
        <p14:creationId xmlns:p14="http://schemas.microsoft.com/office/powerpoint/2010/main" val="208540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a:solidFill>
                  <a:schemeClr val="tx1"/>
                </a:solidFill>
                <a:effectLst/>
                <a:latin typeface="+mn-lt"/>
                <a:ea typeface="+mn-ea"/>
                <a:cs typeface="+mn-cs"/>
              </a:rPr>
              <a:t>Hành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chúng</a:t>
            </a:r>
            <a:r>
              <a:rPr lang="en-US" sz="1200" i="1" kern="1200" dirty="0">
                <a:solidFill>
                  <a:schemeClr val="tx1"/>
                </a:solidFill>
                <a:effectLst/>
                <a:latin typeface="+mn-lt"/>
                <a:ea typeface="+mn-ea"/>
                <a:cs typeface="+mn-cs"/>
              </a:rPr>
              <a:t> ta </a:t>
            </a:r>
            <a:r>
              <a:rPr lang="en-US" sz="1200" i="1" kern="1200" dirty="0" err="1">
                <a:solidFill>
                  <a:schemeClr val="tx1"/>
                </a:solidFill>
                <a:effectLst/>
                <a:latin typeface="+mn-lt"/>
                <a:ea typeface="+mn-ea"/>
                <a:cs typeface="+mn-cs"/>
              </a:rPr>
              <a:t>nhìn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từ</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ngoài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gian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nổi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bởi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màu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xanh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biển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dương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một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những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điều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kiện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tạo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sự</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sống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muôn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loài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cũng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điểm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biệt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Đất</a:t>
            </a:r>
            <a:r>
              <a:rPr lang="en-US" sz="1200" i="1" kern="1200" dirty="0">
                <a:solidFill>
                  <a:schemeClr val="tx1"/>
                </a:solidFill>
                <a:effectLst/>
                <a:latin typeface="+mn-lt"/>
                <a:ea typeface="+mn-ea"/>
                <a:cs typeface="+mn-cs"/>
              </a:rPr>
              <a:t> so </a:t>
            </a:r>
            <a:r>
              <a:rPr lang="en-US" sz="1200" i="1" kern="1200" dirty="0" err="1">
                <a:solidFill>
                  <a:schemeClr val="tx1"/>
                </a:solidFill>
                <a:effectLst/>
                <a:latin typeface="+mn-lt"/>
                <a:ea typeface="+mn-ea"/>
                <a:cs typeface="+mn-cs"/>
              </a:rPr>
              <a:t>với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hệ</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Mặt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Trời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chiếm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khoảng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hơn</a:t>
            </a:r>
            <a:r>
              <a:rPr lang="en-US" sz="1200" i="1" kern="1200" dirty="0">
                <a:solidFill>
                  <a:schemeClr val="tx1"/>
                </a:solidFill>
                <a:effectLst/>
                <a:latin typeface="+mn-lt"/>
                <a:ea typeface="+mn-ea"/>
                <a:cs typeface="+mn-cs"/>
              </a:rPr>
              <a:t> 70% (2/3) </a:t>
            </a:r>
            <a:r>
              <a:rPr lang="en-US" sz="1200" i="1" kern="1200" dirty="0" err="1">
                <a:solidFill>
                  <a:schemeClr val="tx1"/>
                </a:solidFill>
                <a:effectLst/>
                <a:latin typeface="+mn-lt"/>
                <a:ea typeface="+mn-ea"/>
                <a:cs typeface="+mn-cs"/>
              </a:rPr>
              <a:t>diện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tích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Chính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vì</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chiếm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diện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tích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thế</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người</a:t>
            </a:r>
            <a:r>
              <a:rPr lang="en-US" sz="1200" i="1" kern="1200" dirty="0">
                <a:solidFill>
                  <a:schemeClr val="tx1"/>
                </a:solidFill>
                <a:effectLst/>
                <a:latin typeface="+mn-lt"/>
                <a:ea typeface="+mn-ea"/>
                <a:cs typeface="+mn-cs"/>
              </a:rPr>
              <a:t> ta </a:t>
            </a:r>
            <a:r>
              <a:rPr lang="en-US" sz="1200" i="1" kern="1200" dirty="0" err="1">
                <a:solidFill>
                  <a:schemeClr val="tx1"/>
                </a:solidFill>
                <a:effectLst/>
                <a:latin typeface="+mn-lt"/>
                <a:ea typeface="+mn-ea"/>
                <a:cs typeface="+mn-cs"/>
              </a:rPr>
              <a:t>đã</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xuất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gọi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mặt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gọi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thủy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quyển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tìm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hiểu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rõ</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hơn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thủy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quyển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thì</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cùng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hôm</a:t>
            </a:r>
            <a:r>
              <a:rPr lang="en-US" sz="1200" i="1" kern="1200" dirty="0">
                <a:solidFill>
                  <a:schemeClr val="tx1"/>
                </a:solidFill>
                <a:effectLst/>
                <a:latin typeface="+mn-lt"/>
                <a:ea typeface="+mn-ea"/>
                <a:cs typeface="+mn-cs"/>
              </a:rPr>
              <a:t> nay.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a:t>
            </a:fld>
            <a:endParaRPr lang="en-US"/>
          </a:p>
        </p:txBody>
      </p:sp>
    </p:spTree>
    <p:extLst>
      <p:ext uri="{BB962C8B-B14F-4D97-AF65-F5344CB8AC3E}">
        <p14:creationId xmlns:p14="http://schemas.microsoft.com/office/powerpoint/2010/main" val="1610524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269019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3932311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727322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243090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21</a:t>
            </a:fld>
            <a:endParaRPr lang="en-US"/>
          </a:p>
        </p:txBody>
      </p:sp>
    </p:spTree>
    <p:extLst>
      <p:ext uri="{BB962C8B-B14F-4D97-AF65-F5344CB8AC3E}">
        <p14:creationId xmlns:p14="http://schemas.microsoft.com/office/powerpoint/2010/main" val="135546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2406073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6</a:t>
            </a:fld>
            <a:endParaRPr lang="en-US"/>
          </a:p>
        </p:txBody>
      </p:sp>
    </p:spTree>
    <p:extLst>
      <p:ext uri="{BB962C8B-B14F-4D97-AF65-F5344CB8AC3E}">
        <p14:creationId xmlns:p14="http://schemas.microsoft.com/office/powerpoint/2010/main" val="4059361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8</a:t>
            </a:fld>
            <a:endParaRPr lang="en-US"/>
          </a:p>
        </p:txBody>
      </p:sp>
    </p:spTree>
    <p:extLst>
      <p:ext uri="{BB962C8B-B14F-4D97-AF65-F5344CB8AC3E}">
        <p14:creationId xmlns:p14="http://schemas.microsoft.com/office/powerpoint/2010/main" val="279409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377430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12</a:t>
            </a:fld>
            <a:endParaRPr lang="en-US"/>
          </a:p>
        </p:txBody>
      </p:sp>
    </p:spTree>
    <p:extLst>
      <p:ext uri="{BB962C8B-B14F-4D97-AF65-F5344CB8AC3E}">
        <p14:creationId xmlns:p14="http://schemas.microsoft.com/office/powerpoint/2010/main" val="3524720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2993288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15</a:t>
            </a:fld>
            <a:endParaRPr lang="en-US"/>
          </a:p>
        </p:txBody>
      </p:sp>
    </p:spTree>
    <p:extLst>
      <p:ext uri="{BB962C8B-B14F-4D97-AF65-F5344CB8AC3E}">
        <p14:creationId xmlns:p14="http://schemas.microsoft.com/office/powerpoint/2010/main" val="102581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2602503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27/02/2025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29010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27/02/2025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35710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27/02/2025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74287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27/02/2025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644067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27/02/2025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1260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27/02/2025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014652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27/02/2025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11188002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27/02/2025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0072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27/02/2025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66773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27/02/2025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3941350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27/02/2025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22297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27/02/2025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161471797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8.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13.wdp"/><Relationship Id="rId5" Type="http://schemas.openxmlformats.org/officeDocument/2006/relationships/image" Target="../media/image34.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8.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13.wdp"/><Relationship Id="rId5" Type="http://schemas.openxmlformats.org/officeDocument/2006/relationships/image" Target="../media/image34.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5.jpe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39.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1.jp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2.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6.wdp"/><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microsoft.com/office/2007/relationships/hdphoto" Target="../media/hdphoto15.wdp"/><Relationship Id="rId13" Type="http://schemas.microsoft.com/office/2007/relationships/hdphoto" Target="../media/hdphoto19.wdp"/><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47.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7.wdp"/><Relationship Id="rId11" Type="http://schemas.openxmlformats.org/officeDocument/2006/relationships/image" Target="../media/image44.png"/><Relationship Id="rId5" Type="http://schemas.openxmlformats.org/officeDocument/2006/relationships/image" Target="../media/image45.png"/><Relationship Id="rId10" Type="http://schemas.microsoft.com/office/2007/relationships/hdphoto" Target="../media/hdphoto18.wdp"/><Relationship Id="rId4" Type="http://schemas.openxmlformats.org/officeDocument/2006/relationships/notesSlide" Target="../notesSlides/notesSlide9.xml"/><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7.xml"/><Relationship Id="rId7" Type="http://schemas.openxmlformats.org/officeDocument/2006/relationships/image" Target="../media/image20.png"/><Relationship Id="rId12"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0.wdp"/><Relationship Id="rId11" Type="http://schemas.openxmlformats.org/officeDocument/2006/relationships/image" Target="../media/image50.png"/><Relationship Id="rId5" Type="http://schemas.openxmlformats.org/officeDocument/2006/relationships/image" Target="../media/image48.png"/><Relationship Id="rId10" Type="http://schemas.microsoft.com/office/2007/relationships/hdphoto" Target="../media/hdphoto21.wdp"/><Relationship Id="rId4" Type="http://schemas.openxmlformats.org/officeDocument/2006/relationships/notesSlide" Target="../notesSlides/notesSlide10.xml"/><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22.wdp"/><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22.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0.png"/><Relationship Id="rId7" Type="http://schemas.microsoft.com/office/2007/relationships/hdphoto" Target="../media/hdphoto24.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microsoft.com/office/2007/relationships/hdphoto" Target="../media/hdphoto6.wdp"/><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1.pn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26.png"/><Relationship Id="rId12"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20.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12.wdp"/><Relationship Id="rId5" Type="http://schemas.openxmlformats.org/officeDocument/2006/relationships/image" Target="../media/image29.jpeg"/><Relationship Id="rId10" Type="http://schemas.openxmlformats.org/officeDocument/2006/relationships/image" Target="../media/image31.png"/><Relationship Id="rId4" Type="http://schemas.microsoft.com/office/2007/relationships/hdphoto" Target="../media/hdphoto7.wdp"/><Relationship Id="rId9" Type="http://schemas.microsoft.com/office/2007/relationships/hdphoto" Target="../media/hdphoto11.wdp"/></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3.wdp"/><Relationship Id="rId11" Type="http://schemas.microsoft.com/office/2007/relationships/hdphoto" Target="../media/hdphoto14.wdp"/><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2305" y="-176538"/>
            <a:ext cx="7123891" cy="2076773"/>
            <a:chOff x="2826020" y="-176538"/>
            <a:chExt cx="7123891" cy="2076773"/>
          </a:xfrm>
        </p:grpSpPr>
        <p:grpSp>
          <p:nvGrpSpPr>
            <p:cNvPr id="6" name="Group 5">
              <a:extLst>
                <a:ext uri="{FF2B5EF4-FFF2-40B4-BE49-F238E27FC236}">
                  <a16:creationId xmlns:a16="http://schemas.microsoft.com/office/drawing/2014/main" id="{2ACF3748-F078-40CC-BB38-8E4BEA5907EE}"/>
                </a:ext>
              </a:extLst>
            </p:cNvPr>
            <p:cNvGrpSpPr/>
            <p:nvPr/>
          </p:nvGrpSpPr>
          <p:grpSpPr>
            <a:xfrm>
              <a:off x="3090178" y="118118"/>
              <a:ext cx="6859733" cy="1509204"/>
              <a:chOff x="3182943" y="131370"/>
              <a:chExt cx="6859733" cy="1509204"/>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182943" y="131370"/>
                <a:ext cx="6751246" cy="1509204"/>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F6250F2-351E-44CA-A071-9F67D77DF914}"/>
                  </a:ext>
                </a:extLst>
              </p:cNvPr>
              <p:cNvSpPr/>
              <p:nvPr/>
            </p:nvSpPr>
            <p:spPr>
              <a:xfrm>
                <a:off x="3249529" y="151826"/>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rgbClr val="008000"/>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1026" name="Picture 2" descr="Space rocket icon Royalty Free Vector Image - VectorStock"/>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2826020" y="-176538"/>
              <a:ext cx="661488" cy="207677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Text Bubbles - Cloud Text Box Png, Transparent Png - 1103x776 (#1711309)  PNG Image - PngJo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08" b="92407" l="7614" r="94205">
                        <a14:foregroundMark x1="8182" y1="49111" x2="8182" y2="49111"/>
                        <a14:foregroundMark x1="11477" y1="21648" x2="11477" y2="21648"/>
                        <a14:foregroundMark x1="17159" y1="18417" x2="17159" y2="18417"/>
                        <a14:foregroundMark x1="24773" y1="19548" x2="24773" y2="19548"/>
                        <a14:foregroundMark x1="28068" y1="14540" x2="28068" y2="14540"/>
                        <a14:foregroundMark x1="37955" y1="7754" x2="37955" y2="7754"/>
                        <a14:foregroundMark x1="53636" y1="14216" x2="53636" y2="14216"/>
                        <a14:foregroundMark x1="59773" y1="13570" x2="60795" y2="12924"/>
                        <a14:foregroundMark x1="69205" y1="11309" x2="69773" y2="11309"/>
                        <a14:foregroundMark x1="93068" y1="46527" x2="93068" y2="46527"/>
                        <a14:foregroundMark x1="94432" y1="49435" x2="94432" y2="49435"/>
                        <a14:foregroundMark x1="76364" y1="78352" x2="76364" y2="78352"/>
                        <a14:foregroundMark x1="76136" y1="78029" x2="75568" y2="78514"/>
                        <a14:foregroundMark x1="71818" y1="79160" x2="70909" y2="79806"/>
                        <a14:foregroundMark x1="67500" y1="81906" x2="67500" y2="81906"/>
                        <a14:foregroundMark x1="58409" y1="81099" x2="58409" y2="81099"/>
                        <a14:foregroundMark x1="53636" y1="79321" x2="51705" y2="79645"/>
                        <a14:foregroundMark x1="49205" y1="80291" x2="48295" y2="80452"/>
                        <a14:foregroundMark x1="43750" y1="81099" x2="36705" y2="80775"/>
                        <a14:foregroundMark x1="33750" y1="80291" x2="33295" y2="79806"/>
                        <a14:foregroundMark x1="32386" y1="78998" x2="32045" y2="78352"/>
                        <a14:foregroundMark x1="30341" y1="76252" x2="28636" y2="74798"/>
                        <a14:foregroundMark x1="27614" y1="74152" x2="26932" y2="73183"/>
                        <a14:foregroundMark x1="26136" y1="72536" x2="25568" y2="71890"/>
                        <a14:foregroundMark x1="24545" y1="70921" x2="23295" y2="69790"/>
                        <a14:foregroundMark x1="21818" y1="68336" x2="19091" y2="67690"/>
                        <a14:foregroundMark x1="18182" y1="67851" x2="16136" y2="68498"/>
                        <a14:foregroundMark x1="14886" y1="68174" x2="13977" y2="67690"/>
                        <a14:foregroundMark x1="12955" y1="66559" x2="11932" y2="64943"/>
                        <a14:foregroundMark x1="11705" y1="64620" x2="10455" y2="63166"/>
                        <a14:foregroundMark x1="9659" y1="61874" x2="8523" y2="60420"/>
                        <a14:foregroundMark x1="6932" y1="55089" x2="6818" y2="53958"/>
                        <a14:foregroundMark x1="7727" y1="47981" x2="7727" y2="46204"/>
                        <a14:foregroundMark x1="8182" y1="37318" x2="8182" y2="37318"/>
                        <a14:foregroundMark x1="55114" y1="92407" x2="55114" y2="92407"/>
                        <a14:foregroundMark x1="55114" y1="92246" x2="55114" y2="92246"/>
                        <a14:foregroundMark x1="58409" y1="89661" x2="58409" y2="89661"/>
                      </a14:backgroundRemoval>
                    </a14:imgEffect>
                  </a14:imgLayer>
                </a14:imgProps>
              </a:ext>
              <a:ext uri="{28A0092B-C50C-407E-A947-70E740481C1C}">
                <a14:useLocalDpi xmlns:a14="http://schemas.microsoft.com/office/drawing/2010/main" val="0"/>
              </a:ext>
            </a:extLst>
          </a:blip>
          <a:srcRect/>
          <a:stretch>
            <a:fillRect/>
          </a:stretch>
        </p:blipFill>
        <p:spPr bwMode="auto">
          <a:xfrm>
            <a:off x="7092743" y="-144302"/>
            <a:ext cx="5099257" cy="30832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030921" y="482649"/>
            <a:ext cx="3259380" cy="1508105"/>
          </a:xfrm>
          <a:prstGeom prst="rect">
            <a:avLst/>
          </a:prstGeom>
        </p:spPr>
        <p:txBody>
          <a:bodyPr wrap="square">
            <a:spAutoFit/>
          </a:bodyPr>
          <a:lstStyle/>
          <a:p>
            <a:pPr algn="ctr"/>
            <a:r>
              <a:rPr lang="vi-VN" sz="2800" b="1" dirty="0">
                <a:solidFill>
                  <a:srgbClr val="006476"/>
                </a:solidFill>
                <a:latin typeface="#9Slide03 SFU Futura_12" panose="020B0604020202020204" charset="0"/>
              </a:rPr>
              <a:t>Có </a:t>
            </a:r>
            <a:r>
              <a:rPr lang="en-US" sz="2800" b="1" dirty="0">
                <a:solidFill>
                  <a:srgbClr val="006476"/>
                </a:solidFill>
                <a:latin typeface="#9Slide03 SFU Futura_12" panose="020B0604020202020204" charset="0"/>
              </a:rPr>
              <a:t>ý </a:t>
            </a:r>
            <a:r>
              <a:rPr lang="en-US" sz="2800" b="1" dirty="0" err="1">
                <a:solidFill>
                  <a:srgbClr val="006476"/>
                </a:solidFill>
                <a:latin typeface="#9Slide03 SFU Futura_12" panose="020B0604020202020204" charset="0"/>
              </a:rPr>
              <a:t>kiến</a:t>
            </a:r>
            <a:r>
              <a:rPr lang="en-US" sz="2800" b="1" dirty="0">
                <a:solidFill>
                  <a:srgbClr val="006476"/>
                </a:solidFill>
                <a:latin typeface="#9Slide03 SFU Futura_12" panose="020B0604020202020204" charset="0"/>
              </a:rPr>
              <a:t> </a:t>
            </a:r>
            <a:r>
              <a:rPr lang="en-US" sz="2800" b="1" dirty="0" err="1">
                <a:solidFill>
                  <a:srgbClr val="006476"/>
                </a:solidFill>
                <a:latin typeface="#9Slide03 SFU Futura_12" panose="020B0604020202020204" charset="0"/>
              </a:rPr>
              <a:t>cho</a:t>
            </a:r>
            <a:r>
              <a:rPr lang="en-US" sz="2800" b="1" dirty="0">
                <a:solidFill>
                  <a:srgbClr val="006476"/>
                </a:solidFill>
                <a:latin typeface="#9Slide03 SFU Futura_12" panose="020B0604020202020204" charset="0"/>
              </a:rPr>
              <a:t> </a:t>
            </a:r>
            <a:r>
              <a:rPr lang="en-US" sz="2800" b="1" dirty="0" err="1">
                <a:solidFill>
                  <a:srgbClr val="006476"/>
                </a:solidFill>
                <a:latin typeface="#9Slide03 SFU Futura_12" panose="020B0604020202020204" charset="0"/>
              </a:rPr>
              <a:t>rằng</a:t>
            </a:r>
            <a:r>
              <a:rPr lang="vi-VN" sz="2800" b="1" dirty="0">
                <a:solidFill>
                  <a:srgbClr val="006476"/>
                </a:solidFill>
                <a:latin typeface="#9Slide03 SFU Futura_12" panose="020B0604020202020204" charset="0"/>
              </a:rPr>
              <a:t>: </a:t>
            </a:r>
            <a:r>
              <a:rPr lang="vi-VN" sz="3200" b="1" dirty="0">
                <a:solidFill>
                  <a:srgbClr val="C00000"/>
                </a:solidFill>
                <a:latin typeface="#9Slide03 SFU Futura_12" panose="020B0604020202020204" charset="0"/>
              </a:rPr>
              <a:t>“Nên gọi Trái Đất là </a:t>
            </a:r>
            <a:r>
              <a:rPr lang="en-US" sz="3200" b="1" dirty="0">
                <a:solidFill>
                  <a:srgbClr val="C00000"/>
                </a:solidFill>
                <a:latin typeface="#9Slide03 SFU Futura_12" panose="020B0604020202020204" charset="0"/>
              </a:rPr>
              <a:t>TRÁI NƯỚC</a:t>
            </a:r>
            <a:r>
              <a:rPr lang="vi-VN" sz="3200" b="1" dirty="0">
                <a:solidFill>
                  <a:srgbClr val="C00000"/>
                </a:solidFill>
                <a:latin typeface="#9Slide03 SFU Futura_12" panose="020B0604020202020204" charset="0"/>
              </a:rPr>
              <a:t>”</a:t>
            </a:r>
          </a:p>
        </p:txBody>
      </p:sp>
      <p:sp>
        <p:nvSpPr>
          <p:cNvPr id="17" name="Rectangle: Rounded Corners 46">
            <a:extLst>
              <a:ext uri="{FF2B5EF4-FFF2-40B4-BE49-F238E27FC236}">
                <a16:creationId xmlns:a16="http://schemas.microsoft.com/office/drawing/2014/main" id="{1CC246BC-CAA1-4D0C-A08C-060078A6EA7C}"/>
              </a:ext>
            </a:extLst>
          </p:cNvPr>
          <p:cNvSpPr/>
          <p:nvPr/>
        </p:nvSpPr>
        <p:spPr>
          <a:xfrm>
            <a:off x="-144232" y="1460800"/>
            <a:ext cx="7316118" cy="1828432"/>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latin typeface="#9Slide03 SFU Futura_12" panose="020B0604020202020204" charset="0"/>
              <a:cs typeface="Arial" panose="020B0604020202020204" pitchFamily="34" charset="0"/>
            </a:endParaRPr>
          </a:p>
          <a:p>
            <a:pPr algn="ctr"/>
            <a:r>
              <a:rPr lang="en-US" sz="4400" b="1" dirty="0" err="1">
                <a:solidFill>
                  <a:schemeClr val="accent4">
                    <a:lumMod val="50000"/>
                  </a:schemeClr>
                </a:solidFill>
                <a:latin typeface="#9Slide03 SFU Futura_12" panose="020B0604020202020204" charset="0"/>
                <a:cs typeface="Arial" panose="020B0604020202020204" pitchFamily="34" charset="0"/>
              </a:rPr>
              <a:t>Em</a:t>
            </a:r>
            <a:r>
              <a:rPr lang="en-US" sz="4400" b="1" dirty="0">
                <a:solidFill>
                  <a:schemeClr val="accent4">
                    <a:lumMod val="50000"/>
                  </a:schemeClr>
                </a:solidFill>
                <a:latin typeface="#9Slide03 SFU Futura_12" panose="020B0604020202020204" charset="0"/>
                <a:cs typeface="Arial" panose="020B0604020202020204" pitchFamily="34" charset="0"/>
              </a:rPr>
              <a:t> </a:t>
            </a:r>
            <a:r>
              <a:rPr lang="en-US" sz="4400" b="1" dirty="0" err="1">
                <a:solidFill>
                  <a:schemeClr val="accent4">
                    <a:lumMod val="50000"/>
                  </a:schemeClr>
                </a:solidFill>
                <a:latin typeface="#9Slide03 SFU Futura_12" panose="020B0604020202020204" charset="0"/>
                <a:cs typeface="Arial" panose="020B0604020202020204" pitchFamily="34" charset="0"/>
              </a:rPr>
              <a:t>có</a:t>
            </a:r>
            <a:r>
              <a:rPr lang="en-US" sz="4400" b="1" dirty="0">
                <a:solidFill>
                  <a:schemeClr val="accent4">
                    <a:lumMod val="50000"/>
                  </a:schemeClr>
                </a:solidFill>
                <a:latin typeface="#9Slide03 SFU Futura_12" panose="020B0604020202020204" charset="0"/>
                <a:cs typeface="Arial" panose="020B0604020202020204" pitchFamily="34" charset="0"/>
              </a:rPr>
              <a:t> </a:t>
            </a:r>
            <a:r>
              <a:rPr lang="en-US" sz="4400" b="1" dirty="0" err="1">
                <a:solidFill>
                  <a:schemeClr val="accent4">
                    <a:lumMod val="50000"/>
                  </a:schemeClr>
                </a:solidFill>
                <a:latin typeface="#9Slide03 SFU Futura_12" panose="020B0604020202020204" charset="0"/>
                <a:cs typeface="Arial" panose="020B0604020202020204" pitchFamily="34" charset="0"/>
              </a:rPr>
              <a:t>đồng</a:t>
            </a:r>
            <a:r>
              <a:rPr lang="en-US" sz="4400" b="1" dirty="0">
                <a:solidFill>
                  <a:schemeClr val="accent4">
                    <a:lumMod val="50000"/>
                  </a:schemeClr>
                </a:solidFill>
                <a:latin typeface="#9Slide03 SFU Futura_12" panose="020B0604020202020204" charset="0"/>
                <a:cs typeface="Arial" panose="020B0604020202020204" pitchFamily="34" charset="0"/>
              </a:rPr>
              <a:t> ý </a:t>
            </a:r>
            <a:r>
              <a:rPr lang="en-US" sz="4400" b="1" dirty="0" err="1">
                <a:solidFill>
                  <a:schemeClr val="accent4">
                    <a:lumMod val="50000"/>
                  </a:schemeClr>
                </a:solidFill>
                <a:latin typeface="#9Slide03 SFU Futura_12" panose="020B0604020202020204" charset="0"/>
                <a:cs typeface="Arial" panose="020B0604020202020204" pitchFamily="34" charset="0"/>
              </a:rPr>
              <a:t>với</a:t>
            </a:r>
            <a:r>
              <a:rPr lang="en-US" sz="4400" b="1" dirty="0">
                <a:solidFill>
                  <a:schemeClr val="accent4">
                    <a:lumMod val="50000"/>
                  </a:schemeClr>
                </a:solidFill>
                <a:latin typeface="#9Slide03 SFU Futura_12" panose="020B0604020202020204" charset="0"/>
                <a:cs typeface="Arial" panose="020B0604020202020204" pitchFamily="34" charset="0"/>
              </a:rPr>
              <a:t> ý </a:t>
            </a:r>
            <a:r>
              <a:rPr lang="en-US" sz="4400" b="1" dirty="0" err="1">
                <a:solidFill>
                  <a:schemeClr val="accent4">
                    <a:lumMod val="50000"/>
                  </a:schemeClr>
                </a:solidFill>
                <a:latin typeface="#9Slide03 SFU Futura_12" panose="020B0604020202020204" charset="0"/>
                <a:cs typeface="Arial" panose="020B0604020202020204" pitchFamily="34" charset="0"/>
              </a:rPr>
              <a:t>kiến</a:t>
            </a:r>
            <a:r>
              <a:rPr lang="en-US" sz="4400" b="1" dirty="0">
                <a:solidFill>
                  <a:schemeClr val="accent4">
                    <a:lumMod val="50000"/>
                  </a:schemeClr>
                </a:solidFill>
                <a:latin typeface="#9Slide03 SFU Futura_12" panose="020B0604020202020204" charset="0"/>
                <a:cs typeface="Arial" panose="020B0604020202020204" pitchFamily="34" charset="0"/>
              </a:rPr>
              <a:t> </a:t>
            </a:r>
            <a:r>
              <a:rPr lang="en-US" sz="4400" b="1" dirty="0" err="1">
                <a:solidFill>
                  <a:schemeClr val="accent4">
                    <a:lumMod val="50000"/>
                  </a:schemeClr>
                </a:solidFill>
                <a:latin typeface="#9Slide03 SFU Futura_12" panose="020B0604020202020204" charset="0"/>
                <a:cs typeface="Arial" panose="020B0604020202020204" pitchFamily="34" charset="0"/>
              </a:rPr>
              <a:t>này</a:t>
            </a:r>
            <a:r>
              <a:rPr lang="en-US" sz="4400" b="1" dirty="0">
                <a:solidFill>
                  <a:schemeClr val="accent4">
                    <a:lumMod val="50000"/>
                  </a:schemeClr>
                </a:solidFill>
                <a:latin typeface="#9Slide03 SFU Futura_12" panose="020B0604020202020204" charset="0"/>
                <a:cs typeface="Arial" panose="020B0604020202020204" pitchFamily="34" charset="0"/>
              </a:rPr>
              <a:t> </a:t>
            </a:r>
            <a:r>
              <a:rPr lang="en-US" sz="4400" b="1" dirty="0" err="1">
                <a:solidFill>
                  <a:schemeClr val="accent4">
                    <a:lumMod val="50000"/>
                  </a:schemeClr>
                </a:solidFill>
                <a:latin typeface="#9Slide03 SFU Futura_12" panose="020B0604020202020204" charset="0"/>
                <a:cs typeface="Arial" panose="020B0604020202020204" pitchFamily="34" charset="0"/>
              </a:rPr>
              <a:t>không</a:t>
            </a:r>
            <a:r>
              <a:rPr lang="en-US" sz="4400" b="1" dirty="0">
                <a:solidFill>
                  <a:schemeClr val="accent4">
                    <a:lumMod val="50000"/>
                  </a:schemeClr>
                </a:solidFill>
                <a:latin typeface="#9Slide03 SFU Futura_12" panose="020B0604020202020204" charset="0"/>
                <a:cs typeface="Arial" panose="020B0604020202020204" pitchFamily="34" charset="0"/>
              </a:rPr>
              <a:t>? </a:t>
            </a:r>
            <a:r>
              <a:rPr lang="en-US" sz="4400" b="1" dirty="0" err="1">
                <a:solidFill>
                  <a:schemeClr val="accent4">
                    <a:lumMod val="50000"/>
                  </a:schemeClr>
                </a:solidFill>
                <a:latin typeface="#9Slide03 SFU Futura_12" panose="020B0604020202020204" charset="0"/>
                <a:cs typeface="Arial" panose="020B0604020202020204" pitchFamily="34" charset="0"/>
              </a:rPr>
              <a:t>Tại</a:t>
            </a:r>
            <a:r>
              <a:rPr lang="en-US" sz="4400" b="1" dirty="0">
                <a:solidFill>
                  <a:schemeClr val="accent4">
                    <a:lumMod val="50000"/>
                  </a:schemeClr>
                </a:solidFill>
                <a:latin typeface="#9Slide03 SFU Futura_12" panose="020B0604020202020204" charset="0"/>
                <a:cs typeface="Arial" panose="020B0604020202020204" pitchFamily="34" charset="0"/>
              </a:rPr>
              <a:t> </a:t>
            </a:r>
            <a:r>
              <a:rPr lang="en-US" sz="4400" b="1" dirty="0" err="1">
                <a:solidFill>
                  <a:schemeClr val="accent4">
                    <a:lumMod val="50000"/>
                  </a:schemeClr>
                </a:solidFill>
                <a:latin typeface="#9Slide03 SFU Futura_12" panose="020B0604020202020204" charset="0"/>
                <a:cs typeface="Arial" panose="020B0604020202020204" pitchFamily="34" charset="0"/>
              </a:rPr>
              <a:t>sao</a:t>
            </a:r>
            <a:r>
              <a:rPr lang="en-US" sz="4400" b="1" dirty="0">
                <a:solidFill>
                  <a:schemeClr val="accent4">
                    <a:lumMod val="50000"/>
                  </a:schemeClr>
                </a:solidFill>
                <a:latin typeface="#9Slide03 SFU Futura_12" panose="020B0604020202020204" charset="0"/>
                <a:cs typeface="Arial" panose="020B0604020202020204" pitchFamily="34" charset="0"/>
              </a:rPr>
              <a:t>?</a:t>
            </a:r>
            <a:endParaRPr lang="en-US" sz="5400" b="1" dirty="0">
              <a:solidFill>
                <a:srgbClr val="C00000"/>
              </a:solidFill>
              <a:latin typeface="#9Slide03 SFU Futura_12" panose="020B0604020202020204" charset="0"/>
              <a:cs typeface="Arial" panose="020B0604020202020204" pitchFamily="34" charset="0"/>
            </a:endParaRPr>
          </a:p>
        </p:txBody>
      </p:sp>
      <p:pic>
        <p:nvPicPr>
          <p:cNvPr id="18" name="Picture 2" descr="Yes And No Icon. Vector Beautiful Icon Set. Royalty Free Cliparts, Vectors,  And Stock Illustration. Image 6083911.">
            <a:extLst>
              <a:ext uri="{FF2B5EF4-FFF2-40B4-BE49-F238E27FC236}">
                <a16:creationId xmlns:a16="http://schemas.microsoft.com/office/drawing/2014/main" id="{A2BF7DD2-AD61-4E11-98B0-931D4B91926F}"/>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3077" b="90000" l="1462" r="90000">
                        <a14:foregroundMark x1="5231" y1="21154" x2="5231" y2="21154"/>
                        <a14:foregroundMark x1="14462" y1="21923" x2="14462" y2="21923"/>
                        <a14:foregroundMark x1="14462" y1="21923" x2="14462" y2="21923"/>
                        <a14:foregroundMark x1="1538" y1="19692" x2="1538" y2="19692"/>
                        <a14:foregroundMark x1="24077" y1="22385" x2="24077" y2="22385"/>
                        <a14:foregroundMark x1="24077" y1="22385" x2="24077" y2="22385"/>
                        <a14:foregroundMark x1="23231" y1="8231" x2="23231" y2="8231"/>
                        <a14:foregroundMark x1="24923" y1="10692" x2="24923" y2="10692"/>
                        <a14:foregroundMark x1="24923" y1="10692" x2="24923" y2="10692"/>
                        <a14:foregroundMark x1="46615" y1="3462" x2="46615" y2="3462"/>
                        <a14:foregroundMark x1="46462" y1="3077" x2="46462" y2="3077"/>
                      </a14:backgroundRemoval>
                    </a14:imgEffect>
                  </a14:imgLayer>
                </a14:imgProps>
              </a:ext>
              <a:ext uri="{28A0092B-C50C-407E-A947-70E740481C1C}">
                <a14:useLocalDpi xmlns:a14="http://schemas.microsoft.com/office/drawing/2010/main" val="0"/>
              </a:ext>
            </a:extLst>
          </a:blip>
          <a:srcRect r="31949" b="45020"/>
          <a:stretch/>
        </p:blipFill>
        <p:spPr bwMode="auto">
          <a:xfrm>
            <a:off x="216264" y="3424953"/>
            <a:ext cx="1889245" cy="15263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Yes And No Icon. Vector Beautiful Icon Set. Royalty Free Cliparts, Vectors,  And Stock Illustration. Image 6083911.">
            <a:extLst>
              <a:ext uri="{FF2B5EF4-FFF2-40B4-BE49-F238E27FC236}">
                <a16:creationId xmlns:a16="http://schemas.microsoft.com/office/drawing/2014/main" id="{7FCEDA76-870C-4D99-9BF6-CFDDF1D9DB8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7">
                    <a14:imgEffect>
                      <a14:backgroundRemoval t="47538" b="98846" l="39231" r="98538">
                        <a14:foregroundMark x1="82923" y1="51077" x2="82923" y2="51077"/>
                        <a14:foregroundMark x1="85846" y1="53154" x2="88462" y2="56000"/>
                        <a14:foregroundMark x1="92615" y1="67308" x2="93615" y2="69923"/>
                        <a14:foregroundMark x1="94462" y1="73462" x2="94231" y2="77769"/>
                        <a14:foregroundMark x1="93231" y1="84692" x2="91154" y2="86769"/>
                        <a14:foregroundMark x1="89692" y1="89000" x2="85846" y2="92077"/>
                        <a14:foregroundMark x1="72077" y1="96615" x2="68769" y2="95385"/>
                        <a14:foregroundMark x1="64923" y1="94385" x2="58154" y2="92692"/>
                        <a14:foregroundMark x1="58154" y1="92692" x2="58154" y2="92692"/>
                        <a14:foregroundMark x1="52615" y1="85154" x2="52615" y2="85154"/>
                        <a14:foregroundMark x1="51538" y1="69923" x2="51538" y2="69923"/>
                        <a14:foregroundMark x1="51538" y1="69923" x2="51538" y2="69923"/>
                        <a14:foregroundMark x1="46615" y1="72231" x2="46615" y2="72231"/>
                        <a14:foregroundMark x1="46615" y1="72231" x2="46615" y2="72231"/>
                        <a14:foregroundMark x1="98769" y1="72231" x2="97308" y2="72231"/>
                        <a14:foregroundMark x1="96923" y1="72385" x2="96923" y2="72385"/>
                        <a14:foregroundMark x1="39231" y1="68308" x2="39231" y2="68308"/>
                        <a14:foregroundMark x1="39231" y1="68308" x2="39231" y2="68308"/>
                        <a14:foregroundMark x1="77846" y1="47615" x2="77846" y2="47615"/>
                        <a14:foregroundMark x1="72077" y1="48846" x2="72077" y2="48846"/>
                        <a14:foregroundMark x1="73077" y1="98846" x2="73077" y2="98846"/>
                      </a14:backgroundRemoval>
                    </a14:imgEffect>
                  </a14:imgLayer>
                </a14:imgProps>
              </a:ext>
              <a:ext uri="{28A0092B-C50C-407E-A947-70E740481C1C}">
                <a14:useLocalDpi xmlns:a14="http://schemas.microsoft.com/office/drawing/2010/main" val="0"/>
              </a:ext>
            </a:extLst>
          </a:blip>
          <a:srcRect l="37585" t="43659"/>
          <a:stretch/>
        </p:blipFill>
        <p:spPr bwMode="auto">
          <a:xfrm>
            <a:off x="5370292" y="3233610"/>
            <a:ext cx="1807468" cy="16315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inh viên Luật có nên rèn luyện kỹ năng tranh luận? - Kết nối cộng đồng  ngành luật">
            <a:extLst>
              <a:ext uri="{FF2B5EF4-FFF2-40B4-BE49-F238E27FC236}">
                <a16:creationId xmlns:a16="http://schemas.microsoft.com/office/drawing/2014/main" id="{E7F8EB1D-44FA-4B59-A6B6-AC22C788FB6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08" b="95592" l="3800" r="96200">
                        <a14:foregroundMark x1="3800" y1="56148" x2="12000" y2="95360"/>
                        <a14:foregroundMark x1="12600" y1="95592" x2="16800" y2="93503"/>
                        <a14:foregroundMark x1="74800" y1="47100" x2="78800" y2="82599"/>
                        <a14:foregroundMark x1="78800" y1="82599" x2="78800" y2="78422"/>
                        <a14:foregroundMark x1="82400" y1="9281" x2="86800" y2="42923"/>
                        <a14:foregroundMark x1="93000" y1="37819" x2="96200" y2="61021"/>
                        <a14:foregroundMark x1="80600" y1="12993" x2="78600" y2="13689"/>
                        <a14:foregroundMark x1="78200" y1="4408" x2="90000" y2="13689"/>
                        <a14:foregroundMark x1="88800" y1="8585" x2="83600" y2="4872"/>
                        <a14:foregroundMark x1="78000" y1="9977" x2="78600" y2="14385"/>
                        <a14:foregroundMark x1="73600" y1="14153" x2="73600" y2="14153"/>
                        <a14:foregroundMark x1="78200" y1="38515" x2="73200" y2="43619"/>
                        <a14:foregroundMark x1="78200" y1="12297" x2="78800" y2="17169"/>
                        <a14:foregroundMark x1="73800" y1="9281" x2="72400" y2="16241"/>
                        <a14:foregroundMark x1="28400" y1="14153" x2="33600" y2="18561"/>
                        <a14:foregroundMark x1="23400" y1="16937" x2="22800" y2="19258"/>
                        <a14:foregroundMark x1="22200" y1="18561" x2="22200" y2="18561"/>
                        <a14:foregroundMark x1="21200" y1="17865" x2="21200" y2="17865"/>
                        <a14:foregroundMark x1="20600" y1="17633" x2="20600" y2="17633"/>
                        <a14:foregroundMark x1="28600" y1="16937" x2="28600" y2="16937"/>
                        <a14:foregroundMark x1="29600" y1="18561" x2="29600" y2="18561"/>
                      </a14:backgroundRemoval>
                    </a14:imgEffect>
                  </a14:imgLayer>
                </a14:imgProps>
              </a:ext>
              <a:ext uri="{28A0092B-C50C-407E-A947-70E740481C1C}">
                <a14:useLocalDpi xmlns:a14="http://schemas.microsoft.com/office/drawing/2010/main" val="0"/>
              </a:ext>
            </a:extLst>
          </a:blip>
          <a:srcRect/>
          <a:stretch>
            <a:fillRect/>
          </a:stretch>
        </p:blipFill>
        <p:spPr bwMode="auto">
          <a:xfrm>
            <a:off x="2046428" y="3817914"/>
            <a:ext cx="3382946" cy="2916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hương pháp xác định tuổi của Trái Đất"/>
          <p:cNvPicPr>
            <a:picLocks noChangeAspect="1" noChangeArrowheads="1"/>
          </p:cNvPicPr>
          <p:nvPr/>
        </p:nvPicPr>
        <p:blipFill>
          <a:blip r:embed="rId11">
            <a:extLst>
              <a:ext uri="{28A0092B-C50C-407E-A947-70E740481C1C}">
                <a14:useLocalDpi xmlns:a14="http://schemas.microsoft.com/office/drawing/2010/main" val="0"/>
              </a:ext>
            </a:extLst>
          </a:blip>
          <a:srcRect l="17384" r="16615"/>
          <a:stretch>
            <a:fillRect/>
          </a:stretch>
        </p:blipFill>
        <p:spPr bwMode="auto">
          <a:xfrm>
            <a:off x="7620033" y="2617705"/>
            <a:ext cx="4212760" cy="424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F3B6240-3A36-4CF1-95E4-1E70455DB87E}"/>
              </a:ext>
            </a:extLst>
          </p:cNvPr>
          <p:cNvPicPr>
            <a:picLocks noChangeAspect="1"/>
          </p:cNvPicPr>
          <p:nvPr/>
        </p:nvPicPr>
        <p:blipFill rotWithShape="1">
          <a:blip r:embed="rId4">
            <a:extLst>
              <a:ext uri="{28A0092B-C50C-407E-A947-70E740481C1C}">
                <a14:useLocalDpi xmlns:a14="http://schemas.microsoft.com/office/drawing/2010/main" val="0"/>
              </a:ext>
            </a:extLst>
          </a:blip>
          <a:srcRect r="978"/>
          <a:stretch/>
        </p:blipFill>
        <p:spPr>
          <a:xfrm>
            <a:off x="113872"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16" name="Rectangle: Rounded Corners 19">
            <a:extLst>
              <a:ext uri="{FF2B5EF4-FFF2-40B4-BE49-F238E27FC236}">
                <a16:creationId xmlns:a16="http://schemas.microsoft.com/office/drawing/2014/main" id="{0EAC4347-2358-43DB-9B28-919D8B2E3D21}"/>
              </a:ext>
            </a:extLst>
          </p:cNvPr>
          <p:cNvSpPr/>
          <p:nvPr/>
        </p:nvSpPr>
        <p:spPr>
          <a:xfrm>
            <a:off x="2369155" y="6457725"/>
            <a:ext cx="4760239" cy="400275"/>
          </a:xfrm>
          <a:custGeom>
            <a:avLst/>
            <a:gdLst>
              <a:gd name="connsiteX0" fmla="*/ 0 w 4760239"/>
              <a:gd name="connsiteY0" fmla="*/ 66714 h 400275"/>
              <a:gd name="connsiteX1" fmla="*/ 66714 w 4760239"/>
              <a:gd name="connsiteY1" fmla="*/ 0 h 400275"/>
              <a:gd name="connsiteX2" fmla="*/ 773955 w 4760239"/>
              <a:gd name="connsiteY2" fmla="*/ 0 h 400275"/>
              <a:gd name="connsiteX3" fmla="*/ 1481196 w 4760239"/>
              <a:gd name="connsiteY3" fmla="*/ 0 h 400275"/>
              <a:gd name="connsiteX4" fmla="*/ 2003365 w 4760239"/>
              <a:gd name="connsiteY4" fmla="*/ 0 h 400275"/>
              <a:gd name="connsiteX5" fmla="*/ 2756874 w 4760239"/>
              <a:gd name="connsiteY5" fmla="*/ 0 h 400275"/>
              <a:gd name="connsiteX6" fmla="*/ 3279043 w 4760239"/>
              <a:gd name="connsiteY6" fmla="*/ 0 h 400275"/>
              <a:gd name="connsiteX7" fmla="*/ 4032552 w 4760239"/>
              <a:gd name="connsiteY7" fmla="*/ 0 h 400275"/>
              <a:gd name="connsiteX8" fmla="*/ 4693525 w 4760239"/>
              <a:gd name="connsiteY8" fmla="*/ 0 h 400275"/>
              <a:gd name="connsiteX9" fmla="*/ 4760239 w 4760239"/>
              <a:gd name="connsiteY9" fmla="*/ 66714 h 400275"/>
              <a:gd name="connsiteX10" fmla="*/ 4760239 w 4760239"/>
              <a:gd name="connsiteY10" fmla="*/ 333561 h 400275"/>
              <a:gd name="connsiteX11" fmla="*/ 4693525 w 4760239"/>
              <a:gd name="connsiteY11" fmla="*/ 400275 h 400275"/>
              <a:gd name="connsiteX12" fmla="*/ 4125088 w 4760239"/>
              <a:gd name="connsiteY12" fmla="*/ 400275 h 400275"/>
              <a:gd name="connsiteX13" fmla="*/ 3464115 w 4760239"/>
              <a:gd name="connsiteY13" fmla="*/ 400275 h 400275"/>
              <a:gd name="connsiteX14" fmla="*/ 2849410 w 4760239"/>
              <a:gd name="connsiteY14" fmla="*/ 400275 h 400275"/>
              <a:gd name="connsiteX15" fmla="*/ 2280974 w 4760239"/>
              <a:gd name="connsiteY15" fmla="*/ 400275 h 400275"/>
              <a:gd name="connsiteX16" fmla="*/ 1712537 w 4760239"/>
              <a:gd name="connsiteY16" fmla="*/ 400275 h 400275"/>
              <a:gd name="connsiteX17" fmla="*/ 1144100 w 4760239"/>
              <a:gd name="connsiteY17" fmla="*/ 400275 h 400275"/>
              <a:gd name="connsiteX18" fmla="*/ 66714 w 4760239"/>
              <a:gd name="connsiteY18" fmla="*/ 400275 h 400275"/>
              <a:gd name="connsiteX19" fmla="*/ 0 w 4760239"/>
              <a:gd name="connsiteY19" fmla="*/ 333561 h 400275"/>
              <a:gd name="connsiteX20" fmla="*/ 0 w 4760239"/>
              <a:gd name="connsiteY20" fmla="*/ 66714 h 4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0239" h="400275" fill="none" extrusionOk="0">
                <a:moveTo>
                  <a:pt x="0" y="66714"/>
                </a:moveTo>
                <a:cubicBezTo>
                  <a:pt x="-5049" y="23702"/>
                  <a:pt x="27854" y="5690"/>
                  <a:pt x="66714" y="0"/>
                </a:cubicBezTo>
                <a:cubicBezTo>
                  <a:pt x="231780" y="-4634"/>
                  <a:pt x="492377" y="28117"/>
                  <a:pt x="773955" y="0"/>
                </a:cubicBezTo>
                <a:cubicBezTo>
                  <a:pt x="1055533" y="-28117"/>
                  <a:pt x="1252576" y="360"/>
                  <a:pt x="1481196" y="0"/>
                </a:cubicBezTo>
                <a:cubicBezTo>
                  <a:pt x="1709816" y="-360"/>
                  <a:pt x="1795582" y="5033"/>
                  <a:pt x="2003365" y="0"/>
                </a:cubicBezTo>
                <a:cubicBezTo>
                  <a:pt x="2211148" y="-5033"/>
                  <a:pt x="2588822" y="-24390"/>
                  <a:pt x="2756874" y="0"/>
                </a:cubicBezTo>
                <a:cubicBezTo>
                  <a:pt x="2924926" y="24390"/>
                  <a:pt x="3024798" y="-883"/>
                  <a:pt x="3279043" y="0"/>
                </a:cubicBezTo>
                <a:cubicBezTo>
                  <a:pt x="3533288" y="883"/>
                  <a:pt x="3825715" y="6451"/>
                  <a:pt x="4032552" y="0"/>
                </a:cubicBezTo>
                <a:cubicBezTo>
                  <a:pt x="4239389" y="-6451"/>
                  <a:pt x="4492978" y="-1223"/>
                  <a:pt x="4693525" y="0"/>
                </a:cubicBezTo>
                <a:cubicBezTo>
                  <a:pt x="4735557" y="-229"/>
                  <a:pt x="4765040" y="33789"/>
                  <a:pt x="4760239" y="66714"/>
                </a:cubicBezTo>
                <a:cubicBezTo>
                  <a:pt x="4763310" y="174073"/>
                  <a:pt x="4764697" y="221568"/>
                  <a:pt x="4760239" y="333561"/>
                </a:cubicBezTo>
                <a:cubicBezTo>
                  <a:pt x="4761899" y="372359"/>
                  <a:pt x="4733966" y="392007"/>
                  <a:pt x="4693525" y="400275"/>
                </a:cubicBezTo>
                <a:cubicBezTo>
                  <a:pt x="4541077" y="399554"/>
                  <a:pt x="4251059" y="379573"/>
                  <a:pt x="4125088" y="400275"/>
                </a:cubicBezTo>
                <a:cubicBezTo>
                  <a:pt x="3999117" y="420977"/>
                  <a:pt x="3674689" y="419651"/>
                  <a:pt x="3464115" y="400275"/>
                </a:cubicBezTo>
                <a:cubicBezTo>
                  <a:pt x="3253541" y="380899"/>
                  <a:pt x="3038103" y="420842"/>
                  <a:pt x="2849410" y="400275"/>
                </a:cubicBezTo>
                <a:cubicBezTo>
                  <a:pt x="2660718" y="379708"/>
                  <a:pt x="2440783" y="378272"/>
                  <a:pt x="2280974" y="400275"/>
                </a:cubicBezTo>
                <a:cubicBezTo>
                  <a:pt x="2121165" y="422278"/>
                  <a:pt x="1896466" y="377360"/>
                  <a:pt x="1712537" y="400275"/>
                </a:cubicBezTo>
                <a:cubicBezTo>
                  <a:pt x="1528608" y="423190"/>
                  <a:pt x="1325428" y="428561"/>
                  <a:pt x="1144100" y="400275"/>
                </a:cubicBezTo>
                <a:cubicBezTo>
                  <a:pt x="962772" y="371989"/>
                  <a:pt x="298298" y="361754"/>
                  <a:pt x="66714" y="400275"/>
                </a:cubicBezTo>
                <a:cubicBezTo>
                  <a:pt x="28306" y="402614"/>
                  <a:pt x="-4033" y="367532"/>
                  <a:pt x="0" y="333561"/>
                </a:cubicBezTo>
                <a:cubicBezTo>
                  <a:pt x="3703" y="233596"/>
                  <a:pt x="-2096" y="177184"/>
                  <a:pt x="0" y="66714"/>
                </a:cubicBezTo>
                <a:close/>
              </a:path>
              <a:path w="4760239" h="400275" stroke="0" extrusionOk="0">
                <a:moveTo>
                  <a:pt x="0" y="66714"/>
                </a:moveTo>
                <a:cubicBezTo>
                  <a:pt x="2760" y="27578"/>
                  <a:pt x="28738" y="3882"/>
                  <a:pt x="66714" y="0"/>
                </a:cubicBezTo>
                <a:cubicBezTo>
                  <a:pt x="331504" y="19161"/>
                  <a:pt x="369255" y="23439"/>
                  <a:pt x="635151" y="0"/>
                </a:cubicBezTo>
                <a:cubicBezTo>
                  <a:pt x="901047" y="-23439"/>
                  <a:pt x="1066842" y="11211"/>
                  <a:pt x="1249856" y="0"/>
                </a:cubicBezTo>
                <a:cubicBezTo>
                  <a:pt x="1432870" y="-11211"/>
                  <a:pt x="1732550" y="23541"/>
                  <a:pt x="2003365" y="0"/>
                </a:cubicBezTo>
                <a:cubicBezTo>
                  <a:pt x="2274180" y="-23541"/>
                  <a:pt x="2404695" y="-22125"/>
                  <a:pt x="2525534" y="0"/>
                </a:cubicBezTo>
                <a:cubicBezTo>
                  <a:pt x="2646373" y="22125"/>
                  <a:pt x="2947105" y="-15112"/>
                  <a:pt x="3093970" y="0"/>
                </a:cubicBezTo>
                <a:cubicBezTo>
                  <a:pt x="3240835" y="15112"/>
                  <a:pt x="3465059" y="21912"/>
                  <a:pt x="3801211" y="0"/>
                </a:cubicBezTo>
                <a:cubicBezTo>
                  <a:pt x="4137363" y="-21912"/>
                  <a:pt x="4403159" y="32872"/>
                  <a:pt x="4693525" y="0"/>
                </a:cubicBezTo>
                <a:cubicBezTo>
                  <a:pt x="4727802" y="734"/>
                  <a:pt x="4753163" y="26111"/>
                  <a:pt x="4760239" y="66714"/>
                </a:cubicBezTo>
                <a:cubicBezTo>
                  <a:pt x="4758545" y="168886"/>
                  <a:pt x="4760084" y="204602"/>
                  <a:pt x="4760239" y="333561"/>
                </a:cubicBezTo>
                <a:cubicBezTo>
                  <a:pt x="4764690" y="373445"/>
                  <a:pt x="4729928" y="401790"/>
                  <a:pt x="4693525" y="400275"/>
                </a:cubicBezTo>
                <a:cubicBezTo>
                  <a:pt x="4477639" y="403733"/>
                  <a:pt x="4312408" y="395226"/>
                  <a:pt x="4171356" y="400275"/>
                </a:cubicBezTo>
                <a:cubicBezTo>
                  <a:pt x="4030304" y="405324"/>
                  <a:pt x="3616461" y="363572"/>
                  <a:pt x="3417847" y="400275"/>
                </a:cubicBezTo>
                <a:cubicBezTo>
                  <a:pt x="3219233" y="436978"/>
                  <a:pt x="3033855" y="396191"/>
                  <a:pt x="2849410" y="400275"/>
                </a:cubicBezTo>
                <a:cubicBezTo>
                  <a:pt x="2664965" y="404359"/>
                  <a:pt x="2444840" y="395651"/>
                  <a:pt x="2095901" y="400275"/>
                </a:cubicBezTo>
                <a:cubicBezTo>
                  <a:pt x="1746962" y="404899"/>
                  <a:pt x="1636991" y="380249"/>
                  <a:pt x="1481196" y="400275"/>
                </a:cubicBezTo>
                <a:cubicBezTo>
                  <a:pt x="1325401" y="420301"/>
                  <a:pt x="1134279" y="377877"/>
                  <a:pt x="959028" y="400275"/>
                </a:cubicBezTo>
                <a:cubicBezTo>
                  <a:pt x="783777" y="422673"/>
                  <a:pt x="387131" y="407414"/>
                  <a:pt x="66714" y="400275"/>
                </a:cubicBezTo>
                <a:cubicBezTo>
                  <a:pt x="22419" y="405349"/>
                  <a:pt x="116" y="369062"/>
                  <a:pt x="0" y="333561"/>
                </a:cubicBezTo>
                <a:cubicBezTo>
                  <a:pt x="-3075" y="233808"/>
                  <a:pt x="9266" y="188526"/>
                  <a:pt x="0" y="66714"/>
                </a:cubicBezTo>
                <a:close/>
              </a:path>
            </a:pathLst>
          </a:custGeom>
          <a:solidFill>
            <a:schemeClr val="bg1"/>
          </a:solid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err="1">
                <a:solidFill>
                  <a:schemeClr val="tx1"/>
                </a:solidFill>
                <a:latin typeface="#9Slide03 SFU Futura_12" panose="020B0604020202020204" charset="0"/>
                <a:cs typeface="Times New Roman" panose="02020603050405020304" pitchFamily="18" charset="0"/>
              </a:rPr>
              <a:t>Hình</a:t>
            </a:r>
            <a:r>
              <a:rPr lang="en-US" sz="2200" b="1" dirty="0">
                <a:solidFill>
                  <a:schemeClr val="tx1"/>
                </a:solidFill>
                <a:latin typeface="#9Slide03 SFU Futura_12" panose="020B0604020202020204" charset="0"/>
                <a:cs typeface="Times New Roman" panose="02020603050405020304" pitchFamily="18" charset="0"/>
              </a:rPr>
              <a:t> 2: </a:t>
            </a:r>
            <a:r>
              <a:rPr lang="en-US" sz="2200" b="1" dirty="0" err="1">
                <a:solidFill>
                  <a:schemeClr val="tx1"/>
                </a:solidFill>
                <a:latin typeface="#9Slide03 SFU Futura_12" panose="020B0604020202020204" charset="0"/>
                <a:cs typeface="Times New Roman" panose="02020603050405020304" pitchFamily="18" charset="0"/>
              </a:rPr>
              <a:t>Vòng</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tuần</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hoàn</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lớn</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của</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nước</a:t>
            </a:r>
            <a:endParaRPr lang="en-US" sz="2200" b="1" dirty="0">
              <a:solidFill>
                <a:schemeClr val="tx1"/>
              </a:solidFill>
              <a:latin typeface="#9Slide03 SFU Futura_12" panose="020B0604020202020204" charset="0"/>
              <a:cs typeface="Times New Roman" panose="02020603050405020304" pitchFamily="18" charset="0"/>
            </a:endParaRPr>
          </a:p>
        </p:txBody>
      </p:sp>
      <p:pic>
        <p:nvPicPr>
          <p:cNvPr id="17"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10107224" y="903135"/>
            <a:ext cx="1281801" cy="12545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7">
            <a:extLst>
              <a:ext uri="{FF2B5EF4-FFF2-40B4-BE49-F238E27FC236}">
                <a16:creationId xmlns:a16="http://schemas.microsoft.com/office/drawing/2014/main" id="{D5397E9F-57CE-4CBC-BF7D-C7F3ACC44961}"/>
              </a:ext>
            </a:extLst>
          </p:cNvPr>
          <p:cNvSpPr/>
          <p:nvPr/>
        </p:nvSpPr>
        <p:spPr>
          <a:xfrm>
            <a:off x="9682381" y="2274615"/>
            <a:ext cx="2180253" cy="1130737"/>
          </a:xfrm>
          <a:prstGeom prst="roundRect">
            <a:avLst/>
          </a:prstGeom>
          <a:solidFill>
            <a:schemeClr val="bg1"/>
          </a:solidFill>
          <a:ln w="38100">
            <a:solidFill>
              <a:srgbClr val="0070C0"/>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20B0604020202020204" charset="0"/>
                <a:cs typeface="Arial" panose="020B0604020202020204" pitchFamily="34" charset="0"/>
              </a:rPr>
              <a:t>Thời</a:t>
            </a:r>
            <a:r>
              <a:rPr lang="en-US" sz="2600" b="1" dirty="0">
                <a:solidFill>
                  <a:srgbClr val="002060"/>
                </a:solidFill>
                <a:latin typeface="#9Slide03 SFU Futura_12" panose="020B0604020202020204" charset="0"/>
                <a:cs typeface="Arial" panose="020B0604020202020204" pitchFamily="34" charset="0"/>
              </a:rPr>
              <a:t> </a:t>
            </a:r>
            <a:r>
              <a:rPr lang="en-US" sz="2600" b="1" dirty="0" err="1">
                <a:solidFill>
                  <a:srgbClr val="002060"/>
                </a:solidFill>
                <a:latin typeface="#9Slide03 SFU Futura_12" panose="020B0604020202020204" charset="0"/>
                <a:cs typeface="Arial" panose="020B0604020202020204" pitchFamily="34" charset="0"/>
              </a:rPr>
              <a:t>gian</a:t>
            </a:r>
            <a:r>
              <a:rPr lang="en-US" sz="2600" b="1" dirty="0">
                <a:solidFill>
                  <a:srgbClr val="002060"/>
                </a:solidFill>
                <a:latin typeface="#9Slide03 SFU Futura_12" panose="020B0604020202020204" charset="0"/>
                <a:cs typeface="Arial" panose="020B0604020202020204" pitchFamily="34" charset="0"/>
              </a:rPr>
              <a:t> </a:t>
            </a:r>
          </a:p>
          <a:p>
            <a:pPr algn="ctr"/>
            <a:r>
              <a:rPr lang="en-US" sz="2600" b="1" dirty="0" err="1">
                <a:solidFill>
                  <a:srgbClr val="002060"/>
                </a:solidFill>
                <a:latin typeface="#9Slide03 SFU Futura_12" panose="020B0604020202020204" charset="0"/>
                <a:cs typeface="Arial" panose="020B0604020202020204" pitchFamily="34" charset="0"/>
              </a:rPr>
              <a:t>ghi</a:t>
            </a:r>
            <a:r>
              <a:rPr lang="en-US" sz="2600" b="1" dirty="0">
                <a:solidFill>
                  <a:srgbClr val="002060"/>
                </a:solidFill>
                <a:latin typeface="#9Slide03 SFU Futura_12" panose="020B0604020202020204" charset="0"/>
                <a:cs typeface="Arial" panose="020B0604020202020204" pitchFamily="34" charset="0"/>
              </a:rPr>
              <a:t> </a:t>
            </a:r>
            <a:r>
              <a:rPr lang="en-US" sz="2600" b="1" dirty="0" err="1">
                <a:solidFill>
                  <a:srgbClr val="002060"/>
                </a:solidFill>
                <a:latin typeface="#9Slide03 SFU Futura_12" panose="020B0604020202020204" charset="0"/>
                <a:cs typeface="Arial" panose="020B0604020202020204" pitchFamily="34" charset="0"/>
              </a:rPr>
              <a:t>nhớ</a:t>
            </a:r>
            <a:r>
              <a:rPr lang="en-US" sz="2600" b="1" dirty="0">
                <a:solidFill>
                  <a:srgbClr val="002060"/>
                </a:solidFill>
                <a:latin typeface="#9Slide03 SFU Futura_12" panose="020B0604020202020204" charset="0"/>
                <a:cs typeface="Arial" panose="020B0604020202020204" pitchFamily="34" charset="0"/>
              </a:rPr>
              <a:t>: 30s</a:t>
            </a:r>
          </a:p>
        </p:txBody>
      </p:sp>
      <p:pic>
        <p:nvPicPr>
          <p:cNvPr id="6" name="Đồng hồ đếm ngược 5 phút - 5 Minutes">
            <a:hlinkClick r:id="" action="ppaction://media"/>
            <a:extLst>
              <a:ext uri="{FF2B5EF4-FFF2-40B4-BE49-F238E27FC236}">
                <a16:creationId xmlns:a16="http://schemas.microsoft.com/office/drawing/2014/main" id="{F5BA71B7-BA36-4240-BDE7-4A7E8D282172}"/>
              </a:ext>
            </a:extLst>
          </p:cNvPr>
          <p:cNvPicPr>
            <a:picLocks noChangeAspect="1"/>
          </p:cNvPicPr>
          <p:nvPr>
            <a:videoFile r:link="rId1"/>
            <p:extLst>
              <p:ext uri="{DAA4B4D4-6D71-4841-9C94-3DE7FCFB9230}">
                <p14:media xmlns:p14="http://schemas.microsoft.com/office/powerpoint/2010/main" r:embed="rId2">
                  <p14:trim st="270531"/>
                </p14:media>
              </p:ext>
            </p:extLst>
          </p:nvPr>
        </p:nvPicPr>
        <p:blipFill>
          <a:blip r:embed="rId7"/>
          <a:stretch>
            <a:fillRect/>
          </a:stretch>
        </p:blipFill>
        <p:spPr>
          <a:xfrm>
            <a:off x="9682381" y="3639160"/>
            <a:ext cx="2180253" cy="1477363"/>
          </a:xfrm>
          <a:prstGeom prst="rect">
            <a:avLst/>
          </a:prstGeom>
        </p:spPr>
      </p:pic>
    </p:spTree>
    <p:extLst>
      <p:ext uri="{BB962C8B-B14F-4D97-AF65-F5344CB8AC3E}">
        <p14:creationId xmlns:p14="http://schemas.microsoft.com/office/powerpoint/2010/main" val="330107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F3B6240-3A36-4CF1-95E4-1E70455DB87E}"/>
              </a:ext>
            </a:extLst>
          </p:cNvPr>
          <p:cNvPicPr>
            <a:picLocks noChangeAspect="1"/>
          </p:cNvPicPr>
          <p:nvPr/>
        </p:nvPicPr>
        <p:blipFill rotWithShape="1">
          <a:blip r:embed="rId4">
            <a:extLst>
              <a:ext uri="{28A0092B-C50C-407E-A947-70E740481C1C}">
                <a14:useLocalDpi xmlns:a14="http://schemas.microsoft.com/office/drawing/2010/main" val="0"/>
              </a:ext>
            </a:extLst>
          </a:blip>
          <a:srcRect r="978"/>
          <a:stretch/>
        </p:blipFill>
        <p:spPr>
          <a:xfrm>
            <a:off x="77490"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Rectangle: Rounded Corners 19">
            <a:extLst>
              <a:ext uri="{FF2B5EF4-FFF2-40B4-BE49-F238E27FC236}">
                <a16:creationId xmlns:a16="http://schemas.microsoft.com/office/drawing/2014/main" id="{E41A0FDE-3C72-40CB-9725-FC0246996423}"/>
              </a:ext>
            </a:extLst>
          </p:cNvPr>
          <p:cNvSpPr/>
          <p:nvPr/>
        </p:nvSpPr>
        <p:spPr>
          <a:xfrm>
            <a:off x="7021004" y="2295378"/>
            <a:ext cx="1613025" cy="400275"/>
          </a:xfrm>
          <a:custGeom>
            <a:avLst/>
            <a:gdLst>
              <a:gd name="connsiteX0" fmla="*/ 0 w 1613025"/>
              <a:gd name="connsiteY0" fmla="*/ 66714 h 400275"/>
              <a:gd name="connsiteX1" fmla="*/ 66714 w 1613025"/>
              <a:gd name="connsiteY1" fmla="*/ 0 h 400275"/>
              <a:gd name="connsiteX2" fmla="*/ 589505 w 1613025"/>
              <a:gd name="connsiteY2" fmla="*/ 0 h 400275"/>
              <a:gd name="connsiteX3" fmla="*/ 1038316 w 1613025"/>
              <a:gd name="connsiteY3" fmla="*/ 0 h 400275"/>
              <a:gd name="connsiteX4" fmla="*/ 1546311 w 1613025"/>
              <a:gd name="connsiteY4" fmla="*/ 0 h 400275"/>
              <a:gd name="connsiteX5" fmla="*/ 1613025 w 1613025"/>
              <a:gd name="connsiteY5" fmla="*/ 66714 h 400275"/>
              <a:gd name="connsiteX6" fmla="*/ 1613025 w 1613025"/>
              <a:gd name="connsiteY6" fmla="*/ 333561 h 400275"/>
              <a:gd name="connsiteX7" fmla="*/ 1546311 w 1613025"/>
              <a:gd name="connsiteY7" fmla="*/ 400275 h 400275"/>
              <a:gd name="connsiteX8" fmla="*/ 1038316 w 1613025"/>
              <a:gd name="connsiteY8" fmla="*/ 400275 h 400275"/>
              <a:gd name="connsiteX9" fmla="*/ 530321 w 1613025"/>
              <a:gd name="connsiteY9" fmla="*/ 400275 h 400275"/>
              <a:gd name="connsiteX10" fmla="*/ 66714 w 1613025"/>
              <a:gd name="connsiteY10" fmla="*/ 400275 h 400275"/>
              <a:gd name="connsiteX11" fmla="*/ 0 w 1613025"/>
              <a:gd name="connsiteY11" fmla="*/ 333561 h 400275"/>
              <a:gd name="connsiteX12" fmla="*/ 0 w 1613025"/>
              <a:gd name="connsiteY12" fmla="*/ 66714 h 4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3025" h="400275" fill="none" extrusionOk="0">
                <a:moveTo>
                  <a:pt x="0" y="66714"/>
                </a:moveTo>
                <a:cubicBezTo>
                  <a:pt x="-7608" y="33014"/>
                  <a:pt x="35424" y="-1547"/>
                  <a:pt x="66714" y="0"/>
                </a:cubicBezTo>
                <a:cubicBezTo>
                  <a:pt x="259555" y="-18036"/>
                  <a:pt x="481506" y="-287"/>
                  <a:pt x="589505" y="0"/>
                </a:cubicBezTo>
                <a:cubicBezTo>
                  <a:pt x="697504" y="287"/>
                  <a:pt x="883805" y="-8676"/>
                  <a:pt x="1038316" y="0"/>
                </a:cubicBezTo>
                <a:cubicBezTo>
                  <a:pt x="1192827" y="8676"/>
                  <a:pt x="1380948" y="4114"/>
                  <a:pt x="1546311" y="0"/>
                </a:cubicBezTo>
                <a:cubicBezTo>
                  <a:pt x="1575706" y="5074"/>
                  <a:pt x="1613141" y="28525"/>
                  <a:pt x="1613025" y="66714"/>
                </a:cubicBezTo>
                <a:cubicBezTo>
                  <a:pt x="1616100" y="166467"/>
                  <a:pt x="1603759" y="211749"/>
                  <a:pt x="1613025" y="333561"/>
                </a:cubicBezTo>
                <a:cubicBezTo>
                  <a:pt x="1607976" y="364239"/>
                  <a:pt x="1581141" y="405965"/>
                  <a:pt x="1546311" y="400275"/>
                </a:cubicBezTo>
                <a:cubicBezTo>
                  <a:pt x="1430261" y="417593"/>
                  <a:pt x="1163330" y="402678"/>
                  <a:pt x="1038316" y="400275"/>
                </a:cubicBezTo>
                <a:cubicBezTo>
                  <a:pt x="913302" y="397872"/>
                  <a:pt x="693636" y="385430"/>
                  <a:pt x="530321" y="400275"/>
                </a:cubicBezTo>
                <a:cubicBezTo>
                  <a:pt x="367006" y="415120"/>
                  <a:pt x="170247" y="397651"/>
                  <a:pt x="66714" y="400275"/>
                </a:cubicBezTo>
                <a:cubicBezTo>
                  <a:pt x="28961" y="398812"/>
                  <a:pt x="-2223" y="375030"/>
                  <a:pt x="0" y="333561"/>
                </a:cubicBezTo>
                <a:cubicBezTo>
                  <a:pt x="6986" y="243163"/>
                  <a:pt x="4634" y="127506"/>
                  <a:pt x="0" y="66714"/>
                </a:cubicBezTo>
                <a:close/>
              </a:path>
              <a:path w="1613025" h="400275" stroke="0" extrusionOk="0">
                <a:moveTo>
                  <a:pt x="0" y="66714"/>
                </a:moveTo>
                <a:cubicBezTo>
                  <a:pt x="2760" y="27578"/>
                  <a:pt x="28738" y="3882"/>
                  <a:pt x="66714" y="0"/>
                </a:cubicBezTo>
                <a:cubicBezTo>
                  <a:pt x="195482" y="15493"/>
                  <a:pt x="425359" y="-7863"/>
                  <a:pt x="530321" y="0"/>
                </a:cubicBezTo>
                <a:cubicBezTo>
                  <a:pt x="635283" y="7863"/>
                  <a:pt x="887465" y="8135"/>
                  <a:pt x="1008724" y="0"/>
                </a:cubicBezTo>
                <a:cubicBezTo>
                  <a:pt x="1129983" y="-8135"/>
                  <a:pt x="1410383" y="-2054"/>
                  <a:pt x="1546311" y="0"/>
                </a:cubicBezTo>
                <a:cubicBezTo>
                  <a:pt x="1584617" y="-2276"/>
                  <a:pt x="1612352" y="33299"/>
                  <a:pt x="1613025" y="66714"/>
                </a:cubicBezTo>
                <a:cubicBezTo>
                  <a:pt x="1600798" y="125787"/>
                  <a:pt x="1612838" y="272141"/>
                  <a:pt x="1613025" y="333561"/>
                </a:cubicBezTo>
                <a:cubicBezTo>
                  <a:pt x="1617268" y="372120"/>
                  <a:pt x="1586646" y="407368"/>
                  <a:pt x="1546311" y="400275"/>
                </a:cubicBezTo>
                <a:cubicBezTo>
                  <a:pt x="1349035" y="395166"/>
                  <a:pt x="1199987" y="416855"/>
                  <a:pt x="1082704" y="400275"/>
                </a:cubicBezTo>
                <a:cubicBezTo>
                  <a:pt x="965421" y="383695"/>
                  <a:pt x="812622" y="404198"/>
                  <a:pt x="633893" y="400275"/>
                </a:cubicBezTo>
                <a:cubicBezTo>
                  <a:pt x="455164" y="396352"/>
                  <a:pt x="245611" y="372545"/>
                  <a:pt x="66714" y="400275"/>
                </a:cubicBezTo>
                <a:cubicBezTo>
                  <a:pt x="36005" y="405169"/>
                  <a:pt x="-182" y="379363"/>
                  <a:pt x="0" y="333561"/>
                </a:cubicBezTo>
                <a:cubicBezTo>
                  <a:pt x="892" y="237110"/>
                  <a:pt x="6750" y="125181"/>
                  <a:pt x="0" y="66714"/>
                </a:cubicBezTo>
                <a:close/>
              </a:path>
            </a:pathLst>
          </a:custGeom>
          <a:solidFill>
            <a:schemeClr val="bg1"/>
          </a:solid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solidFill>
                  <a:schemeClr val="tx1"/>
                </a:solidFill>
                <a:latin typeface="#9Slide03 SFU Futura_12" panose="020B0604020202020204" charset="0"/>
                <a:cs typeface="Times New Roman" panose="02020603050405020304" pitchFamily="18" charset="0"/>
              </a:rPr>
              <a:t>1………….</a:t>
            </a:r>
          </a:p>
        </p:txBody>
      </p:sp>
      <p:sp>
        <p:nvSpPr>
          <p:cNvPr id="9" name="Rectangle: Rounded Corners 19">
            <a:extLst>
              <a:ext uri="{FF2B5EF4-FFF2-40B4-BE49-F238E27FC236}">
                <a16:creationId xmlns:a16="http://schemas.microsoft.com/office/drawing/2014/main" id="{0C3DBA96-B708-47F8-B223-99A9B014AE77}"/>
              </a:ext>
            </a:extLst>
          </p:cNvPr>
          <p:cNvSpPr/>
          <p:nvPr/>
        </p:nvSpPr>
        <p:spPr>
          <a:xfrm>
            <a:off x="1292169" y="604910"/>
            <a:ext cx="1896259" cy="400275"/>
          </a:xfrm>
          <a:custGeom>
            <a:avLst/>
            <a:gdLst>
              <a:gd name="connsiteX0" fmla="*/ 0 w 1896259"/>
              <a:gd name="connsiteY0" fmla="*/ 66714 h 400275"/>
              <a:gd name="connsiteX1" fmla="*/ 66714 w 1896259"/>
              <a:gd name="connsiteY1" fmla="*/ 0 h 400275"/>
              <a:gd name="connsiteX2" fmla="*/ 689581 w 1896259"/>
              <a:gd name="connsiteY2" fmla="*/ 0 h 400275"/>
              <a:gd name="connsiteX3" fmla="*/ 1224306 w 1896259"/>
              <a:gd name="connsiteY3" fmla="*/ 0 h 400275"/>
              <a:gd name="connsiteX4" fmla="*/ 1829545 w 1896259"/>
              <a:gd name="connsiteY4" fmla="*/ 0 h 400275"/>
              <a:gd name="connsiteX5" fmla="*/ 1896259 w 1896259"/>
              <a:gd name="connsiteY5" fmla="*/ 66714 h 400275"/>
              <a:gd name="connsiteX6" fmla="*/ 1896259 w 1896259"/>
              <a:gd name="connsiteY6" fmla="*/ 333561 h 400275"/>
              <a:gd name="connsiteX7" fmla="*/ 1829545 w 1896259"/>
              <a:gd name="connsiteY7" fmla="*/ 400275 h 400275"/>
              <a:gd name="connsiteX8" fmla="*/ 1224306 w 1896259"/>
              <a:gd name="connsiteY8" fmla="*/ 400275 h 400275"/>
              <a:gd name="connsiteX9" fmla="*/ 619068 w 1896259"/>
              <a:gd name="connsiteY9" fmla="*/ 400275 h 400275"/>
              <a:gd name="connsiteX10" fmla="*/ 66714 w 1896259"/>
              <a:gd name="connsiteY10" fmla="*/ 400275 h 400275"/>
              <a:gd name="connsiteX11" fmla="*/ 0 w 1896259"/>
              <a:gd name="connsiteY11" fmla="*/ 333561 h 400275"/>
              <a:gd name="connsiteX12" fmla="*/ 0 w 1896259"/>
              <a:gd name="connsiteY12" fmla="*/ 66714 h 4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259" h="400275" fill="none" extrusionOk="0">
                <a:moveTo>
                  <a:pt x="0" y="66714"/>
                </a:moveTo>
                <a:cubicBezTo>
                  <a:pt x="-7608" y="33014"/>
                  <a:pt x="35424" y="-1547"/>
                  <a:pt x="66714" y="0"/>
                </a:cubicBezTo>
                <a:cubicBezTo>
                  <a:pt x="337358" y="5271"/>
                  <a:pt x="438565" y="-24363"/>
                  <a:pt x="689581" y="0"/>
                </a:cubicBezTo>
                <a:cubicBezTo>
                  <a:pt x="940597" y="24363"/>
                  <a:pt x="979709" y="17590"/>
                  <a:pt x="1224306" y="0"/>
                </a:cubicBezTo>
                <a:cubicBezTo>
                  <a:pt x="1468904" y="-17590"/>
                  <a:pt x="1674028" y="-2643"/>
                  <a:pt x="1829545" y="0"/>
                </a:cubicBezTo>
                <a:cubicBezTo>
                  <a:pt x="1858940" y="5074"/>
                  <a:pt x="1896375" y="28525"/>
                  <a:pt x="1896259" y="66714"/>
                </a:cubicBezTo>
                <a:cubicBezTo>
                  <a:pt x="1899334" y="166467"/>
                  <a:pt x="1886993" y="211749"/>
                  <a:pt x="1896259" y="333561"/>
                </a:cubicBezTo>
                <a:cubicBezTo>
                  <a:pt x="1891210" y="364239"/>
                  <a:pt x="1864375" y="405965"/>
                  <a:pt x="1829545" y="400275"/>
                </a:cubicBezTo>
                <a:cubicBezTo>
                  <a:pt x="1707201" y="406300"/>
                  <a:pt x="1487145" y="400750"/>
                  <a:pt x="1224306" y="400275"/>
                </a:cubicBezTo>
                <a:cubicBezTo>
                  <a:pt x="961467" y="399800"/>
                  <a:pt x="752130" y="376516"/>
                  <a:pt x="619068" y="400275"/>
                </a:cubicBezTo>
                <a:cubicBezTo>
                  <a:pt x="486006" y="424034"/>
                  <a:pt x="190655" y="400992"/>
                  <a:pt x="66714" y="400275"/>
                </a:cubicBezTo>
                <a:cubicBezTo>
                  <a:pt x="28961" y="398812"/>
                  <a:pt x="-2223" y="375030"/>
                  <a:pt x="0" y="333561"/>
                </a:cubicBezTo>
                <a:cubicBezTo>
                  <a:pt x="6986" y="243163"/>
                  <a:pt x="4634" y="127506"/>
                  <a:pt x="0" y="66714"/>
                </a:cubicBezTo>
                <a:close/>
              </a:path>
              <a:path w="1896259" h="400275" stroke="0" extrusionOk="0">
                <a:moveTo>
                  <a:pt x="0" y="66714"/>
                </a:moveTo>
                <a:cubicBezTo>
                  <a:pt x="2760" y="27578"/>
                  <a:pt x="28738" y="3882"/>
                  <a:pt x="66714" y="0"/>
                </a:cubicBezTo>
                <a:cubicBezTo>
                  <a:pt x="264086" y="22552"/>
                  <a:pt x="427404" y="17878"/>
                  <a:pt x="619068" y="0"/>
                </a:cubicBezTo>
                <a:cubicBezTo>
                  <a:pt x="810732" y="-17878"/>
                  <a:pt x="995552" y="-16383"/>
                  <a:pt x="1189050" y="0"/>
                </a:cubicBezTo>
                <a:cubicBezTo>
                  <a:pt x="1382548" y="16383"/>
                  <a:pt x="1700102" y="-8981"/>
                  <a:pt x="1829545" y="0"/>
                </a:cubicBezTo>
                <a:cubicBezTo>
                  <a:pt x="1867851" y="-2276"/>
                  <a:pt x="1895586" y="33299"/>
                  <a:pt x="1896259" y="66714"/>
                </a:cubicBezTo>
                <a:cubicBezTo>
                  <a:pt x="1884032" y="125787"/>
                  <a:pt x="1896072" y="272141"/>
                  <a:pt x="1896259" y="333561"/>
                </a:cubicBezTo>
                <a:cubicBezTo>
                  <a:pt x="1900502" y="372120"/>
                  <a:pt x="1869880" y="407368"/>
                  <a:pt x="1829545" y="400275"/>
                </a:cubicBezTo>
                <a:cubicBezTo>
                  <a:pt x="1654242" y="382332"/>
                  <a:pt x="1538136" y="415497"/>
                  <a:pt x="1277191" y="400275"/>
                </a:cubicBezTo>
                <a:cubicBezTo>
                  <a:pt x="1016246" y="385053"/>
                  <a:pt x="966726" y="376205"/>
                  <a:pt x="742466" y="400275"/>
                </a:cubicBezTo>
                <a:cubicBezTo>
                  <a:pt x="518206" y="424345"/>
                  <a:pt x="323927" y="432835"/>
                  <a:pt x="66714" y="400275"/>
                </a:cubicBezTo>
                <a:cubicBezTo>
                  <a:pt x="36005" y="405169"/>
                  <a:pt x="-182" y="379363"/>
                  <a:pt x="0" y="333561"/>
                </a:cubicBezTo>
                <a:cubicBezTo>
                  <a:pt x="892" y="237110"/>
                  <a:pt x="6750" y="125181"/>
                  <a:pt x="0" y="66714"/>
                </a:cubicBezTo>
                <a:close/>
              </a:path>
            </a:pathLst>
          </a:custGeom>
          <a:solidFill>
            <a:schemeClr val="bg1"/>
          </a:solid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solidFill>
                  <a:schemeClr val="tx1"/>
                </a:solidFill>
                <a:latin typeface="#9Slide03 SFU Futura_12" panose="020B0604020202020204" charset="0"/>
                <a:cs typeface="Times New Roman" panose="02020603050405020304" pitchFamily="18" charset="0"/>
              </a:rPr>
              <a:t>3…………….</a:t>
            </a:r>
          </a:p>
        </p:txBody>
      </p:sp>
      <p:sp>
        <p:nvSpPr>
          <p:cNvPr id="11" name="Rectangle: Rounded Corners 19">
            <a:extLst>
              <a:ext uri="{FF2B5EF4-FFF2-40B4-BE49-F238E27FC236}">
                <a16:creationId xmlns:a16="http://schemas.microsoft.com/office/drawing/2014/main" id="{BF2418FB-042B-4275-B273-777847E90EAA}"/>
              </a:ext>
            </a:extLst>
          </p:cNvPr>
          <p:cNvSpPr/>
          <p:nvPr/>
        </p:nvSpPr>
        <p:spPr>
          <a:xfrm>
            <a:off x="3188428" y="2012127"/>
            <a:ext cx="1027212" cy="400275"/>
          </a:xfrm>
          <a:custGeom>
            <a:avLst/>
            <a:gdLst>
              <a:gd name="connsiteX0" fmla="*/ 0 w 1027212"/>
              <a:gd name="connsiteY0" fmla="*/ 66714 h 400275"/>
              <a:gd name="connsiteX1" fmla="*/ 66714 w 1027212"/>
              <a:gd name="connsiteY1" fmla="*/ 0 h 400275"/>
              <a:gd name="connsiteX2" fmla="*/ 513606 w 1027212"/>
              <a:gd name="connsiteY2" fmla="*/ 0 h 400275"/>
              <a:gd name="connsiteX3" fmla="*/ 960498 w 1027212"/>
              <a:gd name="connsiteY3" fmla="*/ 0 h 400275"/>
              <a:gd name="connsiteX4" fmla="*/ 1027212 w 1027212"/>
              <a:gd name="connsiteY4" fmla="*/ 66714 h 400275"/>
              <a:gd name="connsiteX5" fmla="*/ 1027212 w 1027212"/>
              <a:gd name="connsiteY5" fmla="*/ 333561 h 400275"/>
              <a:gd name="connsiteX6" fmla="*/ 960498 w 1027212"/>
              <a:gd name="connsiteY6" fmla="*/ 400275 h 400275"/>
              <a:gd name="connsiteX7" fmla="*/ 495730 w 1027212"/>
              <a:gd name="connsiteY7" fmla="*/ 400275 h 400275"/>
              <a:gd name="connsiteX8" fmla="*/ 66714 w 1027212"/>
              <a:gd name="connsiteY8" fmla="*/ 400275 h 400275"/>
              <a:gd name="connsiteX9" fmla="*/ 0 w 1027212"/>
              <a:gd name="connsiteY9" fmla="*/ 333561 h 400275"/>
              <a:gd name="connsiteX10" fmla="*/ 0 w 1027212"/>
              <a:gd name="connsiteY10" fmla="*/ 66714 h 4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7212" h="400275" fill="none" extrusionOk="0">
                <a:moveTo>
                  <a:pt x="0" y="66714"/>
                </a:moveTo>
                <a:cubicBezTo>
                  <a:pt x="-3423" y="36095"/>
                  <a:pt x="24445" y="3020"/>
                  <a:pt x="66714" y="0"/>
                </a:cubicBezTo>
                <a:cubicBezTo>
                  <a:pt x="288324" y="-1779"/>
                  <a:pt x="317358" y="11277"/>
                  <a:pt x="513606" y="0"/>
                </a:cubicBezTo>
                <a:cubicBezTo>
                  <a:pt x="709854" y="-11277"/>
                  <a:pt x="835560" y="-7914"/>
                  <a:pt x="960498" y="0"/>
                </a:cubicBezTo>
                <a:cubicBezTo>
                  <a:pt x="995604" y="-8783"/>
                  <a:pt x="1033317" y="34324"/>
                  <a:pt x="1027212" y="66714"/>
                </a:cubicBezTo>
                <a:cubicBezTo>
                  <a:pt x="1030496" y="198827"/>
                  <a:pt x="1015241" y="270483"/>
                  <a:pt x="1027212" y="333561"/>
                </a:cubicBezTo>
                <a:cubicBezTo>
                  <a:pt x="1019762" y="375480"/>
                  <a:pt x="997459" y="398931"/>
                  <a:pt x="960498" y="400275"/>
                </a:cubicBezTo>
                <a:cubicBezTo>
                  <a:pt x="830423" y="388260"/>
                  <a:pt x="684572" y="396293"/>
                  <a:pt x="495730" y="400275"/>
                </a:cubicBezTo>
                <a:cubicBezTo>
                  <a:pt x="306888" y="404257"/>
                  <a:pt x="169176" y="394292"/>
                  <a:pt x="66714" y="400275"/>
                </a:cubicBezTo>
                <a:cubicBezTo>
                  <a:pt x="25315" y="403116"/>
                  <a:pt x="-3697" y="364435"/>
                  <a:pt x="0" y="333561"/>
                </a:cubicBezTo>
                <a:cubicBezTo>
                  <a:pt x="11784" y="212030"/>
                  <a:pt x="-8028" y="166205"/>
                  <a:pt x="0" y="66714"/>
                </a:cubicBezTo>
                <a:close/>
              </a:path>
              <a:path w="1027212" h="400275" stroke="0" extrusionOk="0">
                <a:moveTo>
                  <a:pt x="0" y="66714"/>
                </a:moveTo>
                <a:cubicBezTo>
                  <a:pt x="2760" y="27578"/>
                  <a:pt x="28738" y="3882"/>
                  <a:pt x="66714" y="0"/>
                </a:cubicBezTo>
                <a:cubicBezTo>
                  <a:pt x="197663" y="20909"/>
                  <a:pt x="283231" y="-16332"/>
                  <a:pt x="495730" y="0"/>
                </a:cubicBezTo>
                <a:cubicBezTo>
                  <a:pt x="708229" y="16332"/>
                  <a:pt x="733725" y="-20186"/>
                  <a:pt x="960498" y="0"/>
                </a:cubicBezTo>
                <a:cubicBezTo>
                  <a:pt x="996782" y="-2274"/>
                  <a:pt x="1028026" y="30890"/>
                  <a:pt x="1027212" y="66714"/>
                </a:cubicBezTo>
                <a:cubicBezTo>
                  <a:pt x="1028657" y="199939"/>
                  <a:pt x="1037993" y="248046"/>
                  <a:pt x="1027212" y="333561"/>
                </a:cubicBezTo>
                <a:cubicBezTo>
                  <a:pt x="1026839" y="375597"/>
                  <a:pt x="996975" y="396608"/>
                  <a:pt x="960498" y="400275"/>
                </a:cubicBezTo>
                <a:cubicBezTo>
                  <a:pt x="730793" y="395457"/>
                  <a:pt x="632545" y="396794"/>
                  <a:pt x="495730" y="400275"/>
                </a:cubicBezTo>
                <a:cubicBezTo>
                  <a:pt x="358915" y="403756"/>
                  <a:pt x="250129" y="413861"/>
                  <a:pt x="66714" y="400275"/>
                </a:cubicBezTo>
                <a:cubicBezTo>
                  <a:pt x="29601" y="397992"/>
                  <a:pt x="-1692" y="364044"/>
                  <a:pt x="0" y="333561"/>
                </a:cubicBezTo>
                <a:cubicBezTo>
                  <a:pt x="-2602" y="207461"/>
                  <a:pt x="-10108" y="143411"/>
                  <a:pt x="0" y="66714"/>
                </a:cubicBezTo>
                <a:close/>
              </a:path>
            </a:pathLst>
          </a:custGeom>
          <a:solidFill>
            <a:schemeClr val="bg1"/>
          </a:solid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solidFill>
                  <a:schemeClr val="tx1"/>
                </a:solidFill>
                <a:latin typeface="#9Slide03 SFU Futura_12" panose="020B0604020202020204" charset="0"/>
                <a:cs typeface="Times New Roman" panose="02020603050405020304" pitchFamily="18" charset="0"/>
              </a:rPr>
              <a:t>4……</a:t>
            </a:r>
          </a:p>
        </p:txBody>
      </p:sp>
      <p:sp>
        <p:nvSpPr>
          <p:cNvPr id="12" name="Rectangle: Rounded Corners 19">
            <a:extLst>
              <a:ext uri="{FF2B5EF4-FFF2-40B4-BE49-F238E27FC236}">
                <a16:creationId xmlns:a16="http://schemas.microsoft.com/office/drawing/2014/main" id="{BBB1F0A7-5EFB-46DF-A12F-3EB4C047D798}"/>
              </a:ext>
            </a:extLst>
          </p:cNvPr>
          <p:cNvSpPr/>
          <p:nvPr/>
        </p:nvSpPr>
        <p:spPr>
          <a:xfrm>
            <a:off x="1328313" y="3028724"/>
            <a:ext cx="1587234" cy="400275"/>
          </a:xfrm>
          <a:custGeom>
            <a:avLst/>
            <a:gdLst>
              <a:gd name="connsiteX0" fmla="*/ 0 w 1587234"/>
              <a:gd name="connsiteY0" fmla="*/ 66714 h 400275"/>
              <a:gd name="connsiteX1" fmla="*/ 66714 w 1587234"/>
              <a:gd name="connsiteY1" fmla="*/ 0 h 400275"/>
              <a:gd name="connsiteX2" fmla="*/ 580392 w 1587234"/>
              <a:gd name="connsiteY2" fmla="*/ 0 h 400275"/>
              <a:gd name="connsiteX3" fmla="*/ 1021380 w 1587234"/>
              <a:gd name="connsiteY3" fmla="*/ 0 h 400275"/>
              <a:gd name="connsiteX4" fmla="*/ 1520520 w 1587234"/>
              <a:gd name="connsiteY4" fmla="*/ 0 h 400275"/>
              <a:gd name="connsiteX5" fmla="*/ 1587234 w 1587234"/>
              <a:gd name="connsiteY5" fmla="*/ 66714 h 400275"/>
              <a:gd name="connsiteX6" fmla="*/ 1587234 w 1587234"/>
              <a:gd name="connsiteY6" fmla="*/ 333561 h 400275"/>
              <a:gd name="connsiteX7" fmla="*/ 1520520 w 1587234"/>
              <a:gd name="connsiteY7" fmla="*/ 400275 h 400275"/>
              <a:gd name="connsiteX8" fmla="*/ 1021380 w 1587234"/>
              <a:gd name="connsiteY8" fmla="*/ 400275 h 400275"/>
              <a:gd name="connsiteX9" fmla="*/ 522240 w 1587234"/>
              <a:gd name="connsiteY9" fmla="*/ 400275 h 400275"/>
              <a:gd name="connsiteX10" fmla="*/ 66714 w 1587234"/>
              <a:gd name="connsiteY10" fmla="*/ 400275 h 400275"/>
              <a:gd name="connsiteX11" fmla="*/ 0 w 1587234"/>
              <a:gd name="connsiteY11" fmla="*/ 333561 h 400275"/>
              <a:gd name="connsiteX12" fmla="*/ 0 w 1587234"/>
              <a:gd name="connsiteY12" fmla="*/ 66714 h 4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7234" h="400275" fill="none" extrusionOk="0">
                <a:moveTo>
                  <a:pt x="0" y="66714"/>
                </a:moveTo>
                <a:cubicBezTo>
                  <a:pt x="-7608" y="33014"/>
                  <a:pt x="35424" y="-1547"/>
                  <a:pt x="66714" y="0"/>
                </a:cubicBezTo>
                <a:cubicBezTo>
                  <a:pt x="320254" y="9979"/>
                  <a:pt x="371208" y="5422"/>
                  <a:pt x="580392" y="0"/>
                </a:cubicBezTo>
                <a:cubicBezTo>
                  <a:pt x="789576" y="-5422"/>
                  <a:pt x="814263" y="-3274"/>
                  <a:pt x="1021380" y="0"/>
                </a:cubicBezTo>
                <a:cubicBezTo>
                  <a:pt x="1228497" y="3274"/>
                  <a:pt x="1353221" y="4551"/>
                  <a:pt x="1520520" y="0"/>
                </a:cubicBezTo>
                <a:cubicBezTo>
                  <a:pt x="1549915" y="5074"/>
                  <a:pt x="1587350" y="28525"/>
                  <a:pt x="1587234" y="66714"/>
                </a:cubicBezTo>
                <a:cubicBezTo>
                  <a:pt x="1590309" y="166467"/>
                  <a:pt x="1577968" y="211749"/>
                  <a:pt x="1587234" y="333561"/>
                </a:cubicBezTo>
                <a:cubicBezTo>
                  <a:pt x="1582185" y="364239"/>
                  <a:pt x="1555350" y="405965"/>
                  <a:pt x="1520520" y="400275"/>
                </a:cubicBezTo>
                <a:cubicBezTo>
                  <a:pt x="1379071" y="392567"/>
                  <a:pt x="1161046" y="394661"/>
                  <a:pt x="1021380" y="400275"/>
                </a:cubicBezTo>
                <a:cubicBezTo>
                  <a:pt x="881714" y="405889"/>
                  <a:pt x="757913" y="424204"/>
                  <a:pt x="522240" y="400275"/>
                </a:cubicBezTo>
                <a:cubicBezTo>
                  <a:pt x="286567" y="376346"/>
                  <a:pt x="163157" y="422489"/>
                  <a:pt x="66714" y="400275"/>
                </a:cubicBezTo>
                <a:cubicBezTo>
                  <a:pt x="28961" y="398812"/>
                  <a:pt x="-2223" y="375030"/>
                  <a:pt x="0" y="333561"/>
                </a:cubicBezTo>
                <a:cubicBezTo>
                  <a:pt x="6986" y="243163"/>
                  <a:pt x="4634" y="127506"/>
                  <a:pt x="0" y="66714"/>
                </a:cubicBezTo>
                <a:close/>
              </a:path>
              <a:path w="1587234" h="400275" stroke="0" extrusionOk="0">
                <a:moveTo>
                  <a:pt x="0" y="66714"/>
                </a:moveTo>
                <a:cubicBezTo>
                  <a:pt x="2760" y="27578"/>
                  <a:pt x="28738" y="3882"/>
                  <a:pt x="66714" y="0"/>
                </a:cubicBezTo>
                <a:cubicBezTo>
                  <a:pt x="166475" y="3297"/>
                  <a:pt x="317748" y="-2733"/>
                  <a:pt x="522240" y="0"/>
                </a:cubicBezTo>
                <a:cubicBezTo>
                  <a:pt x="726732" y="2733"/>
                  <a:pt x="791355" y="-18981"/>
                  <a:pt x="992304" y="0"/>
                </a:cubicBezTo>
                <a:cubicBezTo>
                  <a:pt x="1193253" y="18981"/>
                  <a:pt x="1274401" y="23444"/>
                  <a:pt x="1520520" y="0"/>
                </a:cubicBezTo>
                <a:cubicBezTo>
                  <a:pt x="1558826" y="-2276"/>
                  <a:pt x="1586561" y="33299"/>
                  <a:pt x="1587234" y="66714"/>
                </a:cubicBezTo>
                <a:cubicBezTo>
                  <a:pt x="1575007" y="125787"/>
                  <a:pt x="1587047" y="272141"/>
                  <a:pt x="1587234" y="333561"/>
                </a:cubicBezTo>
                <a:cubicBezTo>
                  <a:pt x="1591477" y="372120"/>
                  <a:pt x="1560855" y="407368"/>
                  <a:pt x="1520520" y="400275"/>
                </a:cubicBezTo>
                <a:cubicBezTo>
                  <a:pt x="1352293" y="393035"/>
                  <a:pt x="1156688" y="419937"/>
                  <a:pt x="1064994" y="400275"/>
                </a:cubicBezTo>
                <a:cubicBezTo>
                  <a:pt x="973300" y="380613"/>
                  <a:pt x="712931" y="405159"/>
                  <a:pt x="624006" y="400275"/>
                </a:cubicBezTo>
                <a:cubicBezTo>
                  <a:pt x="535081" y="395391"/>
                  <a:pt x="217509" y="412842"/>
                  <a:pt x="66714" y="400275"/>
                </a:cubicBezTo>
                <a:cubicBezTo>
                  <a:pt x="36005" y="405169"/>
                  <a:pt x="-182" y="379363"/>
                  <a:pt x="0" y="333561"/>
                </a:cubicBezTo>
                <a:cubicBezTo>
                  <a:pt x="892" y="237110"/>
                  <a:pt x="6750" y="125181"/>
                  <a:pt x="0" y="66714"/>
                </a:cubicBezTo>
                <a:close/>
              </a:path>
            </a:pathLst>
          </a:custGeom>
          <a:solidFill>
            <a:schemeClr val="bg1"/>
          </a:solid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solidFill>
                  <a:schemeClr val="tx1"/>
                </a:solidFill>
                <a:latin typeface="#9Slide03 SFU Futura_12" panose="020B0604020202020204" charset="0"/>
                <a:cs typeface="Times New Roman" panose="02020603050405020304" pitchFamily="18" charset="0"/>
              </a:rPr>
              <a:t>5………….</a:t>
            </a:r>
          </a:p>
        </p:txBody>
      </p:sp>
      <p:sp>
        <p:nvSpPr>
          <p:cNvPr id="13" name="Rectangle: Rounded Corners 19">
            <a:extLst>
              <a:ext uri="{FF2B5EF4-FFF2-40B4-BE49-F238E27FC236}">
                <a16:creationId xmlns:a16="http://schemas.microsoft.com/office/drawing/2014/main" id="{5FA5D4C0-F392-4D01-859F-198B3BA0957F}"/>
              </a:ext>
            </a:extLst>
          </p:cNvPr>
          <p:cNvSpPr/>
          <p:nvPr/>
        </p:nvSpPr>
        <p:spPr>
          <a:xfrm>
            <a:off x="293093" y="4454800"/>
            <a:ext cx="1027212" cy="400275"/>
          </a:xfrm>
          <a:custGeom>
            <a:avLst/>
            <a:gdLst>
              <a:gd name="connsiteX0" fmla="*/ 0 w 1027212"/>
              <a:gd name="connsiteY0" fmla="*/ 66714 h 400275"/>
              <a:gd name="connsiteX1" fmla="*/ 66714 w 1027212"/>
              <a:gd name="connsiteY1" fmla="*/ 0 h 400275"/>
              <a:gd name="connsiteX2" fmla="*/ 513606 w 1027212"/>
              <a:gd name="connsiteY2" fmla="*/ 0 h 400275"/>
              <a:gd name="connsiteX3" fmla="*/ 960498 w 1027212"/>
              <a:gd name="connsiteY3" fmla="*/ 0 h 400275"/>
              <a:gd name="connsiteX4" fmla="*/ 1027212 w 1027212"/>
              <a:gd name="connsiteY4" fmla="*/ 66714 h 400275"/>
              <a:gd name="connsiteX5" fmla="*/ 1027212 w 1027212"/>
              <a:gd name="connsiteY5" fmla="*/ 333561 h 400275"/>
              <a:gd name="connsiteX6" fmla="*/ 960498 w 1027212"/>
              <a:gd name="connsiteY6" fmla="*/ 400275 h 400275"/>
              <a:gd name="connsiteX7" fmla="*/ 495730 w 1027212"/>
              <a:gd name="connsiteY7" fmla="*/ 400275 h 400275"/>
              <a:gd name="connsiteX8" fmla="*/ 66714 w 1027212"/>
              <a:gd name="connsiteY8" fmla="*/ 400275 h 400275"/>
              <a:gd name="connsiteX9" fmla="*/ 0 w 1027212"/>
              <a:gd name="connsiteY9" fmla="*/ 333561 h 400275"/>
              <a:gd name="connsiteX10" fmla="*/ 0 w 1027212"/>
              <a:gd name="connsiteY10" fmla="*/ 66714 h 4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7212" h="400275" fill="none" extrusionOk="0">
                <a:moveTo>
                  <a:pt x="0" y="66714"/>
                </a:moveTo>
                <a:cubicBezTo>
                  <a:pt x="-3423" y="36095"/>
                  <a:pt x="24445" y="3020"/>
                  <a:pt x="66714" y="0"/>
                </a:cubicBezTo>
                <a:cubicBezTo>
                  <a:pt x="288324" y="-1779"/>
                  <a:pt x="317358" y="11277"/>
                  <a:pt x="513606" y="0"/>
                </a:cubicBezTo>
                <a:cubicBezTo>
                  <a:pt x="709854" y="-11277"/>
                  <a:pt x="835560" y="-7914"/>
                  <a:pt x="960498" y="0"/>
                </a:cubicBezTo>
                <a:cubicBezTo>
                  <a:pt x="995604" y="-8783"/>
                  <a:pt x="1033317" y="34324"/>
                  <a:pt x="1027212" y="66714"/>
                </a:cubicBezTo>
                <a:cubicBezTo>
                  <a:pt x="1030496" y="198827"/>
                  <a:pt x="1015241" y="270483"/>
                  <a:pt x="1027212" y="333561"/>
                </a:cubicBezTo>
                <a:cubicBezTo>
                  <a:pt x="1019762" y="375480"/>
                  <a:pt x="997459" y="398931"/>
                  <a:pt x="960498" y="400275"/>
                </a:cubicBezTo>
                <a:cubicBezTo>
                  <a:pt x="830423" y="388260"/>
                  <a:pt x="684572" y="396293"/>
                  <a:pt x="495730" y="400275"/>
                </a:cubicBezTo>
                <a:cubicBezTo>
                  <a:pt x="306888" y="404257"/>
                  <a:pt x="169176" y="394292"/>
                  <a:pt x="66714" y="400275"/>
                </a:cubicBezTo>
                <a:cubicBezTo>
                  <a:pt x="25315" y="403116"/>
                  <a:pt x="-3697" y="364435"/>
                  <a:pt x="0" y="333561"/>
                </a:cubicBezTo>
                <a:cubicBezTo>
                  <a:pt x="11784" y="212030"/>
                  <a:pt x="-8028" y="166205"/>
                  <a:pt x="0" y="66714"/>
                </a:cubicBezTo>
                <a:close/>
              </a:path>
              <a:path w="1027212" h="400275" stroke="0" extrusionOk="0">
                <a:moveTo>
                  <a:pt x="0" y="66714"/>
                </a:moveTo>
                <a:cubicBezTo>
                  <a:pt x="2760" y="27578"/>
                  <a:pt x="28738" y="3882"/>
                  <a:pt x="66714" y="0"/>
                </a:cubicBezTo>
                <a:cubicBezTo>
                  <a:pt x="197663" y="20909"/>
                  <a:pt x="283231" y="-16332"/>
                  <a:pt x="495730" y="0"/>
                </a:cubicBezTo>
                <a:cubicBezTo>
                  <a:pt x="708229" y="16332"/>
                  <a:pt x="733725" y="-20186"/>
                  <a:pt x="960498" y="0"/>
                </a:cubicBezTo>
                <a:cubicBezTo>
                  <a:pt x="996782" y="-2274"/>
                  <a:pt x="1028026" y="30890"/>
                  <a:pt x="1027212" y="66714"/>
                </a:cubicBezTo>
                <a:cubicBezTo>
                  <a:pt x="1028657" y="199939"/>
                  <a:pt x="1037993" y="248046"/>
                  <a:pt x="1027212" y="333561"/>
                </a:cubicBezTo>
                <a:cubicBezTo>
                  <a:pt x="1026839" y="375597"/>
                  <a:pt x="996975" y="396608"/>
                  <a:pt x="960498" y="400275"/>
                </a:cubicBezTo>
                <a:cubicBezTo>
                  <a:pt x="730793" y="395457"/>
                  <a:pt x="632545" y="396794"/>
                  <a:pt x="495730" y="400275"/>
                </a:cubicBezTo>
                <a:cubicBezTo>
                  <a:pt x="358915" y="403756"/>
                  <a:pt x="250129" y="413861"/>
                  <a:pt x="66714" y="400275"/>
                </a:cubicBezTo>
                <a:cubicBezTo>
                  <a:pt x="29601" y="397992"/>
                  <a:pt x="-1692" y="364044"/>
                  <a:pt x="0" y="333561"/>
                </a:cubicBezTo>
                <a:cubicBezTo>
                  <a:pt x="-2602" y="207461"/>
                  <a:pt x="-10108" y="143411"/>
                  <a:pt x="0" y="66714"/>
                </a:cubicBezTo>
                <a:close/>
              </a:path>
            </a:pathLst>
          </a:custGeom>
          <a:solidFill>
            <a:schemeClr val="bg1"/>
          </a:solid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solidFill>
                  <a:schemeClr val="tx1"/>
                </a:solidFill>
                <a:latin typeface="#9Slide03 SFU Futura_12" panose="020B0604020202020204" charset="0"/>
                <a:cs typeface="Times New Roman" panose="02020603050405020304" pitchFamily="18" charset="0"/>
              </a:rPr>
              <a:t>6……</a:t>
            </a:r>
          </a:p>
        </p:txBody>
      </p:sp>
      <p:sp>
        <p:nvSpPr>
          <p:cNvPr id="14" name="Rectangle: Rounded Corners 19">
            <a:extLst>
              <a:ext uri="{FF2B5EF4-FFF2-40B4-BE49-F238E27FC236}">
                <a16:creationId xmlns:a16="http://schemas.microsoft.com/office/drawing/2014/main" id="{B1433F41-6DB9-4B57-BF5D-4517AF37F7D1}"/>
              </a:ext>
            </a:extLst>
          </p:cNvPr>
          <p:cNvSpPr/>
          <p:nvPr/>
        </p:nvSpPr>
        <p:spPr>
          <a:xfrm>
            <a:off x="5676126" y="5472333"/>
            <a:ext cx="1896259" cy="400275"/>
          </a:xfrm>
          <a:custGeom>
            <a:avLst/>
            <a:gdLst>
              <a:gd name="connsiteX0" fmla="*/ 0 w 1896259"/>
              <a:gd name="connsiteY0" fmla="*/ 66714 h 400275"/>
              <a:gd name="connsiteX1" fmla="*/ 66714 w 1896259"/>
              <a:gd name="connsiteY1" fmla="*/ 0 h 400275"/>
              <a:gd name="connsiteX2" fmla="*/ 689581 w 1896259"/>
              <a:gd name="connsiteY2" fmla="*/ 0 h 400275"/>
              <a:gd name="connsiteX3" fmla="*/ 1224306 w 1896259"/>
              <a:gd name="connsiteY3" fmla="*/ 0 h 400275"/>
              <a:gd name="connsiteX4" fmla="*/ 1829545 w 1896259"/>
              <a:gd name="connsiteY4" fmla="*/ 0 h 400275"/>
              <a:gd name="connsiteX5" fmla="*/ 1896259 w 1896259"/>
              <a:gd name="connsiteY5" fmla="*/ 66714 h 400275"/>
              <a:gd name="connsiteX6" fmla="*/ 1896259 w 1896259"/>
              <a:gd name="connsiteY6" fmla="*/ 333561 h 400275"/>
              <a:gd name="connsiteX7" fmla="*/ 1829545 w 1896259"/>
              <a:gd name="connsiteY7" fmla="*/ 400275 h 400275"/>
              <a:gd name="connsiteX8" fmla="*/ 1224306 w 1896259"/>
              <a:gd name="connsiteY8" fmla="*/ 400275 h 400275"/>
              <a:gd name="connsiteX9" fmla="*/ 619068 w 1896259"/>
              <a:gd name="connsiteY9" fmla="*/ 400275 h 400275"/>
              <a:gd name="connsiteX10" fmla="*/ 66714 w 1896259"/>
              <a:gd name="connsiteY10" fmla="*/ 400275 h 400275"/>
              <a:gd name="connsiteX11" fmla="*/ 0 w 1896259"/>
              <a:gd name="connsiteY11" fmla="*/ 333561 h 400275"/>
              <a:gd name="connsiteX12" fmla="*/ 0 w 1896259"/>
              <a:gd name="connsiteY12" fmla="*/ 66714 h 4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259" h="400275" fill="none" extrusionOk="0">
                <a:moveTo>
                  <a:pt x="0" y="66714"/>
                </a:moveTo>
                <a:cubicBezTo>
                  <a:pt x="-7608" y="33014"/>
                  <a:pt x="35424" y="-1547"/>
                  <a:pt x="66714" y="0"/>
                </a:cubicBezTo>
                <a:cubicBezTo>
                  <a:pt x="337358" y="5271"/>
                  <a:pt x="438565" y="-24363"/>
                  <a:pt x="689581" y="0"/>
                </a:cubicBezTo>
                <a:cubicBezTo>
                  <a:pt x="940597" y="24363"/>
                  <a:pt x="979709" y="17590"/>
                  <a:pt x="1224306" y="0"/>
                </a:cubicBezTo>
                <a:cubicBezTo>
                  <a:pt x="1468904" y="-17590"/>
                  <a:pt x="1674028" y="-2643"/>
                  <a:pt x="1829545" y="0"/>
                </a:cubicBezTo>
                <a:cubicBezTo>
                  <a:pt x="1858940" y="5074"/>
                  <a:pt x="1896375" y="28525"/>
                  <a:pt x="1896259" y="66714"/>
                </a:cubicBezTo>
                <a:cubicBezTo>
                  <a:pt x="1899334" y="166467"/>
                  <a:pt x="1886993" y="211749"/>
                  <a:pt x="1896259" y="333561"/>
                </a:cubicBezTo>
                <a:cubicBezTo>
                  <a:pt x="1891210" y="364239"/>
                  <a:pt x="1864375" y="405965"/>
                  <a:pt x="1829545" y="400275"/>
                </a:cubicBezTo>
                <a:cubicBezTo>
                  <a:pt x="1707201" y="406300"/>
                  <a:pt x="1487145" y="400750"/>
                  <a:pt x="1224306" y="400275"/>
                </a:cubicBezTo>
                <a:cubicBezTo>
                  <a:pt x="961467" y="399800"/>
                  <a:pt x="752130" y="376516"/>
                  <a:pt x="619068" y="400275"/>
                </a:cubicBezTo>
                <a:cubicBezTo>
                  <a:pt x="486006" y="424034"/>
                  <a:pt x="190655" y="400992"/>
                  <a:pt x="66714" y="400275"/>
                </a:cubicBezTo>
                <a:cubicBezTo>
                  <a:pt x="28961" y="398812"/>
                  <a:pt x="-2223" y="375030"/>
                  <a:pt x="0" y="333561"/>
                </a:cubicBezTo>
                <a:cubicBezTo>
                  <a:pt x="6986" y="243163"/>
                  <a:pt x="4634" y="127506"/>
                  <a:pt x="0" y="66714"/>
                </a:cubicBezTo>
                <a:close/>
              </a:path>
              <a:path w="1896259" h="400275" stroke="0" extrusionOk="0">
                <a:moveTo>
                  <a:pt x="0" y="66714"/>
                </a:moveTo>
                <a:cubicBezTo>
                  <a:pt x="2760" y="27578"/>
                  <a:pt x="28738" y="3882"/>
                  <a:pt x="66714" y="0"/>
                </a:cubicBezTo>
                <a:cubicBezTo>
                  <a:pt x="264086" y="22552"/>
                  <a:pt x="427404" y="17878"/>
                  <a:pt x="619068" y="0"/>
                </a:cubicBezTo>
                <a:cubicBezTo>
                  <a:pt x="810732" y="-17878"/>
                  <a:pt x="995552" y="-16383"/>
                  <a:pt x="1189050" y="0"/>
                </a:cubicBezTo>
                <a:cubicBezTo>
                  <a:pt x="1382548" y="16383"/>
                  <a:pt x="1700102" y="-8981"/>
                  <a:pt x="1829545" y="0"/>
                </a:cubicBezTo>
                <a:cubicBezTo>
                  <a:pt x="1867851" y="-2276"/>
                  <a:pt x="1895586" y="33299"/>
                  <a:pt x="1896259" y="66714"/>
                </a:cubicBezTo>
                <a:cubicBezTo>
                  <a:pt x="1884032" y="125787"/>
                  <a:pt x="1896072" y="272141"/>
                  <a:pt x="1896259" y="333561"/>
                </a:cubicBezTo>
                <a:cubicBezTo>
                  <a:pt x="1900502" y="372120"/>
                  <a:pt x="1869880" y="407368"/>
                  <a:pt x="1829545" y="400275"/>
                </a:cubicBezTo>
                <a:cubicBezTo>
                  <a:pt x="1654242" y="382332"/>
                  <a:pt x="1538136" y="415497"/>
                  <a:pt x="1277191" y="400275"/>
                </a:cubicBezTo>
                <a:cubicBezTo>
                  <a:pt x="1016246" y="385053"/>
                  <a:pt x="966726" y="376205"/>
                  <a:pt x="742466" y="400275"/>
                </a:cubicBezTo>
                <a:cubicBezTo>
                  <a:pt x="518206" y="424345"/>
                  <a:pt x="323927" y="432835"/>
                  <a:pt x="66714" y="400275"/>
                </a:cubicBezTo>
                <a:cubicBezTo>
                  <a:pt x="36005" y="405169"/>
                  <a:pt x="-182" y="379363"/>
                  <a:pt x="0" y="333561"/>
                </a:cubicBezTo>
                <a:cubicBezTo>
                  <a:pt x="892" y="237110"/>
                  <a:pt x="6750" y="125181"/>
                  <a:pt x="0" y="66714"/>
                </a:cubicBezTo>
                <a:close/>
              </a:path>
            </a:pathLst>
          </a:custGeom>
          <a:solidFill>
            <a:schemeClr val="bg1"/>
          </a:solid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solidFill>
                  <a:schemeClr val="tx1"/>
                </a:solidFill>
                <a:latin typeface="#9Slide03 SFU Futura_12" panose="020B0604020202020204" charset="0"/>
                <a:cs typeface="Times New Roman" panose="02020603050405020304" pitchFamily="18" charset="0"/>
              </a:rPr>
              <a:t>7…………….</a:t>
            </a:r>
          </a:p>
        </p:txBody>
      </p:sp>
      <p:sp>
        <p:nvSpPr>
          <p:cNvPr id="15" name="Rectangle: Rounded Corners 19">
            <a:extLst>
              <a:ext uri="{FF2B5EF4-FFF2-40B4-BE49-F238E27FC236}">
                <a16:creationId xmlns:a16="http://schemas.microsoft.com/office/drawing/2014/main" id="{AD7163A9-ACA1-408A-8488-4760D6C4D8A1}"/>
              </a:ext>
            </a:extLst>
          </p:cNvPr>
          <p:cNvSpPr/>
          <p:nvPr/>
        </p:nvSpPr>
        <p:spPr>
          <a:xfrm>
            <a:off x="5241149" y="2582043"/>
            <a:ext cx="1065589" cy="400275"/>
          </a:xfrm>
          <a:custGeom>
            <a:avLst/>
            <a:gdLst>
              <a:gd name="connsiteX0" fmla="*/ 0 w 1065589"/>
              <a:gd name="connsiteY0" fmla="*/ 66714 h 400275"/>
              <a:gd name="connsiteX1" fmla="*/ 66714 w 1065589"/>
              <a:gd name="connsiteY1" fmla="*/ 0 h 400275"/>
              <a:gd name="connsiteX2" fmla="*/ 532795 w 1065589"/>
              <a:gd name="connsiteY2" fmla="*/ 0 h 400275"/>
              <a:gd name="connsiteX3" fmla="*/ 998875 w 1065589"/>
              <a:gd name="connsiteY3" fmla="*/ 0 h 400275"/>
              <a:gd name="connsiteX4" fmla="*/ 1065589 w 1065589"/>
              <a:gd name="connsiteY4" fmla="*/ 66714 h 400275"/>
              <a:gd name="connsiteX5" fmla="*/ 1065589 w 1065589"/>
              <a:gd name="connsiteY5" fmla="*/ 333561 h 400275"/>
              <a:gd name="connsiteX6" fmla="*/ 998875 w 1065589"/>
              <a:gd name="connsiteY6" fmla="*/ 400275 h 400275"/>
              <a:gd name="connsiteX7" fmla="*/ 514151 w 1065589"/>
              <a:gd name="connsiteY7" fmla="*/ 400275 h 400275"/>
              <a:gd name="connsiteX8" fmla="*/ 66714 w 1065589"/>
              <a:gd name="connsiteY8" fmla="*/ 400275 h 400275"/>
              <a:gd name="connsiteX9" fmla="*/ 0 w 1065589"/>
              <a:gd name="connsiteY9" fmla="*/ 333561 h 400275"/>
              <a:gd name="connsiteX10" fmla="*/ 0 w 1065589"/>
              <a:gd name="connsiteY10" fmla="*/ 66714 h 4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589" h="400275" fill="none" extrusionOk="0">
                <a:moveTo>
                  <a:pt x="0" y="66714"/>
                </a:moveTo>
                <a:cubicBezTo>
                  <a:pt x="-3423" y="36095"/>
                  <a:pt x="24445" y="3020"/>
                  <a:pt x="66714" y="0"/>
                </a:cubicBezTo>
                <a:cubicBezTo>
                  <a:pt x="264774" y="-13147"/>
                  <a:pt x="300276" y="-19213"/>
                  <a:pt x="532795" y="0"/>
                </a:cubicBezTo>
                <a:cubicBezTo>
                  <a:pt x="765314" y="19213"/>
                  <a:pt x="788644" y="-4437"/>
                  <a:pt x="998875" y="0"/>
                </a:cubicBezTo>
                <a:cubicBezTo>
                  <a:pt x="1033981" y="-8783"/>
                  <a:pt x="1071694" y="34324"/>
                  <a:pt x="1065589" y="66714"/>
                </a:cubicBezTo>
                <a:cubicBezTo>
                  <a:pt x="1068873" y="198827"/>
                  <a:pt x="1053618" y="270483"/>
                  <a:pt x="1065589" y="333561"/>
                </a:cubicBezTo>
                <a:cubicBezTo>
                  <a:pt x="1058139" y="375480"/>
                  <a:pt x="1035836" y="398931"/>
                  <a:pt x="998875" y="400275"/>
                </a:cubicBezTo>
                <a:cubicBezTo>
                  <a:pt x="900401" y="391646"/>
                  <a:pt x="666784" y="397810"/>
                  <a:pt x="514151" y="400275"/>
                </a:cubicBezTo>
                <a:cubicBezTo>
                  <a:pt x="361518" y="402740"/>
                  <a:pt x="278575" y="410199"/>
                  <a:pt x="66714" y="400275"/>
                </a:cubicBezTo>
                <a:cubicBezTo>
                  <a:pt x="25315" y="403116"/>
                  <a:pt x="-3697" y="364435"/>
                  <a:pt x="0" y="333561"/>
                </a:cubicBezTo>
                <a:cubicBezTo>
                  <a:pt x="11784" y="212030"/>
                  <a:pt x="-8028" y="166205"/>
                  <a:pt x="0" y="66714"/>
                </a:cubicBezTo>
                <a:close/>
              </a:path>
              <a:path w="1065589" h="400275" stroke="0" extrusionOk="0">
                <a:moveTo>
                  <a:pt x="0" y="66714"/>
                </a:moveTo>
                <a:cubicBezTo>
                  <a:pt x="2760" y="27578"/>
                  <a:pt x="28738" y="3882"/>
                  <a:pt x="66714" y="0"/>
                </a:cubicBezTo>
                <a:cubicBezTo>
                  <a:pt x="222710" y="3420"/>
                  <a:pt x="400626" y="-11909"/>
                  <a:pt x="514151" y="0"/>
                </a:cubicBezTo>
                <a:cubicBezTo>
                  <a:pt x="627676" y="11909"/>
                  <a:pt x="860346" y="-4445"/>
                  <a:pt x="998875" y="0"/>
                </a:cubicBezTo>
                <a:cubicBezTo>
                  <a:pt x="1035159" y="-2274"/>
                  <a:pt x="1066403" y="30890"/>
                  <a:pt x="1065589" y="66714"/>
                </a:cubicBezTo>
                <a:cubicBezTo>
                  <a:pt x="1067034" y="199939"/>
                  <a:pt x="1076370" y="248046"/>
                  <a:pt x="1065589" y="333561"/>
                </a:cubicBezTo>
                <a:cubicBezTo>
                  <a:pt x="1065216" y="375597"/>
                  <a:pt x="1035352" y="396608"/>
                  <a:pt x="998875" y="400275"/>
                </a:cubicBezTo>
                <a:cubicBezTo>
                  <a:pt x="816787" y="420848"/>
                  <a:pt x="675963" y="419051"/>
                  <a:pt x="514151" y="400275"/>
                </a:cubicBezTo>
                <a:cubicBezTo>
                  <a:pt x="352339" y="381499"/>
                  <a:pt x="252059" y="400368"/>
                  <a:pt x="66714" y="400275"/>
                </a:cubicBezTo>
                <a:cubicBezTo>
                  <a:pt x="29601" y="397992"/>
                  <a:pt x="-1692" y="364044"/>
                  <a:pt x="0" y="333561"/>
                </a:cubicBezTo>
                <a:cubicBezTo>
                  <a:pt x="-2602" y="207461"/>
                  <a:pt x="-10108" y="143411"/>
                  <a:pt x="0" y="66714"/>
                </a:cubicBezTo>
                <a:close/>
              </a:path>
            </a:pathLst>
          </a:custGeom>
          <a:solidFill>
            <a:schemeClr val="bg1"/>
          </a:solid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solidFill>
                  <a:schemeClr val="tx1"/>
                </a:solidFill>
                <a:latin typeface="#9Slide03 SFU Futura_12" panose="020B0604020202020204" charset="0"/>
                <a:cs typeface="Times New Roman" panose="02020603050405020304" pitchFamily="18" charset="0"/>
              </a:rPr>
              <a:t>2……</a:t>
            </a:r>
          </a:p>
        </p:txBody>
      </p:sp>
      <p:sp>
        <p:nvSpPr>
          <p:cNvPr id="16" name="Rectangle: Rounded Corners 19">
            <a:extLst>
              <a:ext uri="{FF2B5EF4-FFF2-40B4-BE49-F238E27FC236}">
                <a16:creationId xmlns:a16="http://schemas.microsoft.com/office/drawing/2014/main" id="{0EAC4347-2358-43DB-9B28-919D8B2E3D21}"/>
              </a:ext>
            </a:extLst>
          </p:cNvPr>
          <p:cNvSpPr/>
          <p:nvPr/>
        </p:nvSpPr>
        <p:spPr>
          <a:xfrm>
            <a:off x="2260765" y="6457725"/>
            <a:ext cx="4760239" cy="400275"/>
          </a:xfrm>
          <a:custGeom>
            <a:avLst/>
            <a:gdLst>
              <a:gd name="connsiteX0" fmla="*/ 0 w 4760239"/>
              <a:gd name="connsiteY0" fmla="*/ 66714 h 400275"/>
              <a:gd name="connsiteX1" fmla="*/ 66714 w 4760239"/>
              <a:gd name="connsiteY1" fmla="*/ 0 h 400275"/>
              <a:gd name="connsiteX2" fmla="*/ 773955 w 4760239"/>
              <a:gd name="connsiteY2" fmla="*/ 0 h 400275"/>
              <a:gd name="connsiteX3" fmla="*/ 1481196 w 4760239"/>
              <a:gd name="connsiteY3" fmla="*/ 0 h 400275"/>
              <a:gd name="connsiteX4" fmla="*/ 2003365 w 4760239"/>
              <a:gd name="connsiteY4" fmla="*/ 0 h 400275"/>
              <a:gd name="connsiteX5" fmla="*/ 2756874 w 4760239"/>
              <a:gd name="connsiteY5" fmla="*/ 0 h 400275"/>
              <a:gd name="connsiteX6" fmla="*/ 3279043 w 4760239"/>
              <a:gd name="connsiteY6" fmla="*/ 0 h 400275"/>
              <a:gd name="connsiteX7" fmla="*/ 4032552 w 4760239"/>
              <a:gd name="connsiteY7" fmla="*/ 0 h 400275"/>
              <a:gd name="connsiteX8" fmla="*/ 4693525 w 4760239"/>
              <a:gd name="connsiteY8" fmla="*/ 0 h 400275"/>
              <a:gd name="connsiteX9" fmla="*/ 4760239 w 4760239"/>
              <a:gd name="connsiteY9" fmla="*/ 66714 h 400275"/>
              <a:gd name="connsiteX10" fmla="*/ 4760239 w 4760239"/>
              <a:gd name="connsiteY10" fmla="*/ 333561 h 400275"/>
              <a:gd name="connsiteX11" fmla="*/ 4693525 w 4760239"/>
              <a:gd name="connsiteY11" fmla="*/ 400275 h 400275"/>
              <a:gd name="connsiteX12" fmla="*/ 4125088 w 4760239"/>
              <a:gd name="connsiteY12" fmla="*/ 400275 h 400275"/>
              <a:gd name="connsiteX13" fmla="*/ 3464115 w 4760239"/>
              <a:gd name="connsiteY13" fmla="*/ 400275 h 400275"/>
              <a:gd name="connsiteX14" fmla="*/ 2849410 w 4760239"/>
              <a:gd name="connsiteY14" fmla="*/ 400275 h 400275"/>
              <a:gd name="connsiteX15" fmla="*/ 2280974 w 4760239"/>
              <a:gd name="connsiteY15" fmla="*/ 400275 h 400275"/>
              <a:gd name="connsiteX16" fmla="*/ 1712537 w 4760239"/>
              <a:gd name="connsiteY16" fmla="*/ 400275 h 400275"/>
              <a:gd name="connsiteX17" fmla="*/ 1144100 w 4760239"/>
              <a:gd name="connsiteY17" fmla="*/ 400275 h 400275"/>
              <a:gd name="connsiteX18" fmla="*/ 66714 w 4760239"/>
              <a:gd name="connsiteY18" fmla="*/ 400275 h 400275"/>
              <a:gd name="connsiteX19" fmla="*/ 0 w 4760239"/>
              <a:gd name="connsiteY19" fmla="*/ 333561 h 400275"/>
              <a:gd name="connsiteX20" fmla="*/ 0 w 4760239"/>
              <a:gd name="connsiteY20" fmla="*/ 66714 h 4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0239" h="400275" fill="none" extrusionOk="0">
                <a:moveTo>
                  <a:pt x="0" y="66714"/>
                </a:moveTo>
                <a:cubicBezTo>
                  <a:pt x="-5049" y="23702"/>
                  <a:pt x="27854" y="5690"/>
                  <a:pt x="66714" y="0"/>
                </a:cubicBezTo>
                <a:cubicBezTo>
                  <a:pt x="231780" y="-4634"/>
                  <a:pt x="492377" y="28117"/>
                  <a:pt x="773955" y="0"/>
                </a:cubicBezTo>
                <a:cubicBezTo>
                  <a:pt x="1055533" y="-28117"/>
                  <a:pt x="1252576" y="360"/>
                  <a:pt x="1481196" y="0"/>
                </a:cubicBezTo>
                <a:cubicBezTo>
                  <a:pt x="1709816" y="-360"/>
                  <a:pt x="1795582" y="5033"/>
                  <a:pt x="2003365" y="0"/>
                </a:cubicBezTo>
                <a:cubicBezTo>
                  <a:pt x="2211148" y="-5033"/>
                  <a:pt x="2588822" y="-24390"/>
                  <a:pt x="2756874" y="0"/>
                </a:cubicBezTo>
                <a:cubicBezTo>
                  <a:pt x="2924926" y="24390"/>
                  <a:pt x="3024798" y="-883"/>
                  <a:pt x="3279043" y="0"/>
                </a:cubicBezTo>
                <a:cubicBezTo>
                  <a:pt x="3533288" y="883"/>
                  <a:pt x="3825715" y="6451"/>
                  <a:pt x="4032552" y="0"/>
                </a:cubicBezTo>
                <a:cubicBezTo>
                  <a:pt x="4239389" y="-6451"/>
                  <a:pt x="4492978" y="-1223"/>
                  <a:pt x="4693525" y="0"/>
                </a:cubicBezTo>
                <a:cubicBezTo>
                  <a:pt x="4735557" y="-229"/>
                  <a:pt x="4765040" y="33789"/>
                  <a:pt x="4760239" y="66714"/>
                </a:cubicBezTo>
                <a:cubicBezTo>
                  <a:pt x="4763310" y="174073"/>
                  <a:pt x="4764697" y="221568"/>
                  <a:pt x="4760239" y="333561"/>
                </a:cubicBezTo>
                <a:cubicBezTo>
                  <a:pt x="4761899" y="372359"/>
                  <a:pt x="4733966" y="392007"/>
                  <a:pt x="4693525" y="400275"/>
                </a:cubicBezTo>
                <a:cubicBezTo>
                  <a:pt x="4541077" y="399554"/>
                  <a:pt x="4251059" y="379573"/>
                  <a:pt x="4125088" y="400275"/>
                </a:cubicBezTo>
                <a:cubicBezTo>
                  <a:pt x="3999117" y="420977"/>
                  <a:pt x="3674689" y="419651"/>
                  <a:pt x="3464115" y="400275"/>
                </a:cubicBezTo>
                <a:cubicBezTo>
                  <a:pt x="3253541" y="380899"/>
                  <a:pt x="3038103" y="420842"/>
                  <a:pt x="2849410" y="400275"/>
                </a:cubicBezTo>
                <a:cubicBezTo>
                  <a:pt x="2660718" y="379708"/>
                  <a:pt x="2440783" y="378272"/>
                  <a:pt x="2280974" y="400275"/>
                </a:cubicBezTo>
                <a:cubicBezTo>
                  <a:pt x="2121165" y="422278"/>
                  <a:pt x="1896466" y="377360"/>
                  <a:pt x="1712537" y="400275"/>
                </a:cubicBezTo>
                <a:cubicBezTo>
                  <a:pt x="1528608" y="423190"/>
                  <a:pt x="1325428" y="428561"/>
                  <a:pt x="1144100" y="400275"/>
                </a:cubicBezTo>
                <a:cubicBezTo>
                  <a:pt x="962772" y="371989"/>
                  <a:pt x="298298" y="361754"/>
                  <a:pt x="66714" y="400275"/>
                </a:cubicBezTo>
                <a:cubicBezTo>
                  <a:pt x="28306" y="402614"/>
                  <a:pt x="-4033" y="367532"/>
                  <a:pt x="0" y="333561"/>
                </a:cubicBezTo>
                <a:cubicBezTo>
                  <a:pt x="3703" y="233596"/>
                  <a:pt x="-2096" y="177184"/>
                  <a:pt x="0" y="66714"/>
                </a:cubicBezTo>
                <a:close/>
              </a:path>
              <a:path w="4760239" h="400275" stroke="0" extrusionOk="0">
                <a:moveTo>
                  <a:pt x="0" y="66714"/>
                </a:moveTo>
                <a:cubicBezTo>
                  <a:pt x="2760" y="27578"/>
                  <a:pt x="28738" y="3882"/>
                  <a:pt x="66714" y="0"/>
                </a:cubicBezTo>
                <a:cubicBezTo>
                  <a:pt x="331504" y="19161"/>
                  <a:pt x="369255" y="23439"/>
                  <a:pt x="635151" y="0"/>
                </a:cubicBezTo>
                <a:cubicBezTo>
                  <a:pt x="901047" y="-23439"/>
                  <a:pt x="1066842" y="11211"/>
                  <a:pt x="1249856" y="0"/>
                </a:cubicBezTo>
                <a:cubicBezTo>
                  <a:pt x="1432870" y="-11211"/>
                  <a:pt x="1732550" y="23541"/>
                  <a:pt x="2003365" y="0"/>
                </a:cubicBezTo>
                <a:cubicBezTo>
                  <a:pt x="2274180" y="-23541"/>
                  <a:pt x="2404695" y="-22125"/>
                  <a:pt x="2525534" y="0"/>
                </a:cubicBezTo>
                <a:cubicBezTo>
                  <a:pt x="2646373" y="22125"/>
                  <a:pt x="2947105" y="-15112"/>
                  <a:pt x="3093970" y="0"/>
                </a:cubicBezTo>
                <a:cubicBezTo>
                  <a:pt x="3240835" y="15112"/>
                  <a:pt x="3465059" y="21912"/>
                  <a:pt x="3801211" y="0"/>
                </a:cubicBezTo>
                <a:cubicBezTo>
                  <a:pt x="4137363" y="-21912"/>
                  <a:pt x="4403159" y="32872"/>
                  <a:pt x="4693525" y="0"/>
                </a:cubicBezTo>
                <a:cubicBezTo>
                  <a:pt x="4727802" y="734"/>
                  <a:pt x="4753163" y="26111"/>
                  <a:pt x="4760239" y="66714"/>
                </a:cubicBezTo>
                <a:cubicBezTo>
                  <a:pt x="4758545" y="168886"/>
                  <a:pt x="4760084" y="204602"/>
                  <a:pt x="4760239" y="333561"/>
                </a:cubicBezTo>
                <a:cubicBezTo>
                  <a:pt x="4764690" y="373445"/>
                  <a:pt x="4729928" y="401790"/>
                  <a:pt x="4693525" y="400275"/>
                </a:cubicBezTo>
                <a:cubicBezTo>
                  <a:pt x="4477639" y="403733"/>
                  <a:pt x="4312408" y="395226"/>
                  <a:pt x="4171356" y="400275"/>
                </a:cubicBezTo>
                <a:cubicBezTo>
                  <a:pt x="4030304" y="405324"/>
                  <a:pt x="3616461" y="363572"/>
                  <a:pt x="3417847" y="400275"/>
                </a:cubicBezTo>
                <a:cubicBezTo>
                  <a:pt x="3219233" y="436978"/>
                  <a:pt x="3033855" y="396191"/>
                  <a:pt x="2849410" y="400275"/>
                </a:cubicBezTo>
                <a:cubicBezTo>
                  <a:pt x="2664965" y="404359"/>
                  <a:pt x="2444840" y="395651"/>
                  <a:pt x="2095901" y="400275"/>
                </a:cubicBezTo>
                <a:cubicBezTo>
                  <a:pt x="1746962" y="404899"/>
                  <a:pt x="1636991" y="380249"/>
                  <a:pt x="1481196" y="400275"/>
                </a:cubicBezTo>
                <a:cubicBezTo>
                  <a:pt x="1325401" y="420301"/>
                  <a:pt x="1134279" y="377877"/>
                  <a:pt x="959028" y="400275"/>
                </a:cubicBezTo>
                <a:cubicBezTo>
                  <a:pt x="783777" y="422673"/>
                  <a:pt x="387131" y="407414"/>
                  <a:pt x="66714" y="400275"/>
                </a:cubicBezTo>
                <a:cubicBezTo>
                  <a:pt x="22419" y="405349"/>
                  <a:pt x="116" y="369062"/>
                  <a:pt x="0" y="333561"/>
                </a:cubicBezTo>
                <a:cubicBezTo>
                  <a:pt x="-3075" y="233808"/>
                  <a:pt x="9266" y="188526"/>
                  <a:pt x="0" y="66714"/>
                </a:cubicBezTo>
                <a:close/>
              </a:path>
            </a:pathLst>
          </a:custGeom>
          <a:solidFill>
            <a:schemeClr val="bg1"/>
          </a:solid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err="1">
                <a:solidFill>
                  <a:schemeClr val="tx1"/>
                </a:solidFill>
                <a:latin typeface="#9Slide03 SFU Futura_12" panose="020B0604020202020204" charset="0"/>
                <a:cs typeface="Times New Roman" panose="02020603050405020304" pitchFamily="18" charset="0"/>
              </a:rPr>
              <a:t>Hình</a:t>
            </a:r>
            <a:r>
              <a:rPr lang="en-US" sz="2200" b="1" dirty="0">
                <a:solidFill>
                  <a:schemeClr val="tx1"/>
                </a:solidFill>
                <a:latin typeface="#9Slide03 SFU Futura_12" panose="020B0604020202020204" charset="0"/>
                <a:cs typeface="Times New Roman" panose="02020603050405020304" pitchFamily="18" charset="0"/>
              </a:rPr>
              <a:t> 2: </a:t>
            </a:r>
            <a:r>
              <a:rPr lang="en-US" sz="2200" b="1" dirty="0" err="1">
                <a:solidFill>
                  <a:schemeClr val="tx1"/>
                </a:solidFill>
                <a:latin typeface="#9Slide03 SFU Futura_12" panose="020B0604020202020204" charset="0"/>
                <a:cs typeface="Times New Roman" panose="02020603050405020304" pitchFamily="18" charset="0"/>
              </a:rPr>
              <a:t>Vòng</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tuần</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hoàn</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lớn</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của</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nước</a:t>
            </a:r>
            <a:endParaRPr lang="en-US" sz="2200" b="1" dirty="0">
              <a:solidFill>
                <a:schemeClr val="tx1"/>
              </a:solidFill>
              <a:latin typeface="#9Slide03 SFU Futura_12" panose="020B0604020202020204" charset="0"/>
              <a:cs typeface="Times New Roman" panose="02020603050405020304" pitchFamily="18" charset="0"/>
            </a:endParaRPr>
          </a:p>
        </p:txBody>
      </p:sp>
      <p:pic>
        <p:nvPicPr>
          <p:cNvPr id="17"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10228273" y="694563"/>
            <a:ext cx="1343116" cy="131458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7">
            <a:extLst>
              <a:ext uri="{FF2B5EF4-FFF2-40B4-BE49-F238E27FC236}">
                <a16:creationId xmlns:a16="http://schemas.microsoft.com/office/drawing/2014/main" id="{D5397E9F-57CE-4CBC-BF7D-C7F3ACC44961}"/>
              </a:ext>
            </a:extLst>
          </p:cNvPr>
          <p:cNvSpPr/>
          <p:nvPr/>
        </p:nvSpPr>
        <p:spPr>
          <a:xfrm>
            <a:off x="9727325" y="2258847"/>
            <a:ext cx="2369902" cy="1314588"/>
          </a:xfrm>
          <a:prstGeom prst="roundRect">
            <a:avLst/>
          </a:prstGeom>
          <a:solidFill>
            <a:schemeClr val="bg1"/>
          </a:solidFill>
          <a:ln w="38100">
            <a:solidFill>
              <a:srgbClr val="0070C0"/>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20B0604020202020204" charset="0"/>
                <a:cs typeface="Arial" panose="020B0604020202020204" pitchFamily="34" charset="0"/>
              </a:rPr>
              <a:t>Thời</a:t>
            </a:r>
            <a:r>
              <a:rPr lang="en-US" sz="2600" b="1" dirty="0">
                <a:solidFill>
                  <a:srgbClr val="002060"/>
                </a:solidFill>
                <a:latin typeface="#9Slide03 SFU Futura_12" panose="020B0604020202020204" charset="0"/>
                <a:cs typeface="Arial" panose="020B0604020202020204" pitchFamily="34" charset="0"/>
              </a:rPr>
              <a:t> </a:t>
            </a:r>
            <a:r>
              <a:rPr lang="en-US" sz="2600" b="1" dirty="0" err="1">
                <a:solidFill>
                  <a:srgbClr val="002060"/>
                </a:solidFill>
                <a:latin typeface="#9Slide03 SFU Futura_12" panose="020B0604020202020204" charset="0"/>
                <a:cs typeface="Arial" panose="020B0604020202020204" pitchFamily="34" charset="0"/>
              </a:rPr>
              <a:t>gian</a:t>
            </a:r>
            <a:r>
              <a:rPr lang="en-US" sz="2600" b="1" dirty="0">
                <a:solidFill>
                  <a:srgbClr val="002060"/>
                </a:solidFill>
                <a:latin typeface="#9Slide03 SFU Futura_12" panose="020B0604020202020204" charset="0"/>
                <a:cs typeface="Arial" panose="020B0604020202020204" pitchFamily="34" charset="0"/>
              </a:rPr>
              <a:t> </a:t>
            </a:r>
            <a:r>
              <a:rPr lang="en-US" sz="2600" b="1" dirty="0" err="1">
                <a:solidFill>
                  <a:srgbClr val="002060"/>
                </a:solidFill>
                <a:latin typeface="#9Slide03 SFU Futura_12" panose="020B0604020202020204" charset="0"/>
                <a:cs typeface="Arial" panose="020B0604020202020204" pitchFamily="34" charset="0"/>
              </a:rPr>
              <a:t>ghi</a:t>
            </a:r>
            <a:r>
              <a:rPr lang="en-US" sz="2600" b="1" dirty="0">
                <a:solidFill>
                  <a:srgbClr val="002060"/>
                </a:solidFill>
                <a:latin typeface="#9Slide03 SFU Futura_12" panose="020B0604020202020204" charset="0"/>
                <a:cs typeface="Arial" panose="020B0604020202020204" pitchFamily="34" charset="0"/>
              </a:rPr>
              <a:t> </a:t>
            </a:r>
            <a:r>
              <a:rPr lang="en-US" sz="2600" b="1" dirty="0" err="1">
                <a:solidFill>
                  <a:srgbClr val="002060"/>
                </a:solidFill>
                <a:latin typeface="#9Slide03 SFU Futura_12" panose="020B0604020202020204" charset="0"/>
                <a:cs typeface="Arial" panose="020B0604020202020204" pitchFamily="34" charset="0"/>
              </a:rPr>
              <a:t>vào</a:t>
            </a:r>
            <a:r>
              <a:rPr lang="en-US" sz="2600" b="1" dirty="0">
                <a:solidFill>
                  <a:srgbClr val="002060"/>
                </a:solidFill>
                <a:latin typeface="#9Slide03 SFU Futura_12" panose="020B0604020202020204" charset="0"/>
                <a:cs typeface="Arial" panose="020B0604020202020204" pitchFamily="34" charset="0"/>
              </a:rPr>
              <a:t> </a:t>
            </a:r>
            <a:r>
              <a:rPr lang="en-US" sz="2600" b="1" dirty="0" err="1">
                <a:solidFill>
                  <a:srgbClr val="002060"/>
                </a:solidFill>
                <a:latin typeface="#9Slide03 SFU Futura_12" panose="020B0604020202020204" charset="0"/>
                <a:cs typeface="Arial" panose="020B0604020202020204" pitchFamily="34" charset="0"/>
              </a:rPr>
              <a:t>giấy</a:t>
            </a:r>
            <a:r>
              <a:rPr lang="en-US" sz="2600" b="1" dirty="0">
                <a:solidFill>
                  <a:srgbClr val="002060"/>
                </a:solidFill>
                <a:latin typeface="#9Slide03 SFU Futura_12" panose="020B0604020202020204" charset="0"/>
                <a:cs typeface="Arial" panose="020B0604020202020204" pitchFamily="34" charset="0"/>
              </a:rPr>
              <a:t> note 30s</a:t>
            </a:r>
          </a:p>
        </p:txBody>
      </p:sp>
      <p:pic>
        <p:nvPicPr>
          <p:cNvPr id="19" name="Đồng hồ đếm ngược 5 phút - 5 Minutes">
            <a:hlinkClick r:id="" action="ppaction://media"/>
            <a:extLst>
              <a:ext uri="{FF2B5EF4-FFF2-40B4-BE49-F238E27FC236}">
                <a16:creationId xmlns:a16="http://schemas.microsoft.com/office/drawing/2014/main" id="{4744ACBA-83C9-4D94-97D8-5D39F2FECFA0}"/>
              </a:ext>
            </a:extLst>
          </p:cNvPr>
          <p:cNvPicPr>
            <a:picLocks noChangeAspect="1"/>
          </p:cNvPicPr>
          <p:nvPr>
            <a:videoFile r:link="rId1"/>
            <p:extLst>
              <p:ext uri="{DAA4B4D4-6D71-4841-9C94-3DE7FCFB9230}">
                <p14:media xmlns:p14="http://schemas.microsoft.com/office/powerpoint/2010/main" r:embed="rId2">
                  <p14:trim st="270531"/>
                </p14:media>
              </p:ext>
            </p:extLst>
          </p:nvPr>
        </p:nvPicPr>
        <p:blipFill>
          <a:blip r:embed="rId7"/>
          <a:stretch>
            <a:fillRect/>
          </a:stretch>
        </p:blipFill>
        <p:spPr>
          <a:xfrm>
            <a:off x="9969047" y="4015795"/>
            <a:ext cx="1886457" cy="1278284"/>
          </a:xfrm>
          <a:prstGeom prst="rect">
            <a:avLst/>
          </a:prstGeom>
        </p:spPr>
      </p:pic>
    </p:spTree>
    <p:extLst>
      <p:ext uri="{BB962C8B-B14F-4D97-AF65-F5344CB8AC3E}">
        <p14:creationId xmlns:p14="http://schemas.microsoft.com/office/powerpoint/2010/main" val="17306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9"/>
                </p:tgtEl>
              </p:cMediaNode>
            </p:video>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8" t="30881" r="66153" b="35448"/>
          <a:stretch/>
        </p:blipFill>
        <p:spPr bwMode="auto">
          <a:xfrm>
            <a:off x="251699" y="1454208"/>
            <a:ext cx="1964559" cy="16593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75" t="37741" r="36159" b="28205"/>
          <a:stretch/>
        </p:blipFill>
        <p:spPr bwMode="auto">
          <a:xfrm>
            <a:off x="251699" y="3155931"/>
            <a:ext cx="1964559" cy="17942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706" t="27119" r="2769" b="32655"/>
          <a:stretch/>
        </p:blipFill>
        <p:spPr bwMode="auto">
          <a:xfrm>
            <a:off x="251698" y="5045220"/>
            <a:ext cx="1964559" cy="181278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7">
            <a:extLst>
              <a:ext uri="{FF2B5EF4-FFF2-40B4-BE49-F238E27FC236}">
                <a16:creationId xmlns:a16="http://schemas.microsoft.com/office/drawing/2014/main" id="{A3BA8D6A-4D01-49E4-8C32-23CAA2363653}"/>
              </a:ext>
            </a:extLst>
          </p:cNvPr>
          <p:cNvSpPr/>
          <p:nvPr/>
        </p:nvSpPr>
        <p:spPr>
          <a:xfrm>
            <a:off x="3045483" y="1851857"/>
            <a:ext cx="4987675" cy="73042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20B0604020202020204" charset="0"/>
                <a:cs typeface="Arial" panose="020B0604020202020204" pitchFamily="34" charset="0"/>
              </a:rPr>
              <a:t>2 </a:t>
            </a:r>
            <a:r>
              <a:rPr lang="en-US" sz="2800" b="1" dirty="0" err="1">
                <a:solidFill>
                  <a:schemeClr val="tx1"/>
                </a:solidFill>
                <a:latin typeface="#9Slide03 SFU Futura_12" panose="020B0604020202020204" charset="0"/>
                <a:cs typeface="Arial" panose="020B0604020202020204" pitchFamily="34" charset="0"/>
              </a:rPr>
              <a:t>phút</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làm</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việc</a:t>
            </a:r>
            <a:r>
              <a:rPr lang="en-US" sz="2800" b="1" dirty="0">
                <a:solidFill>
                  <a:schemeClr val="tx1"/>
                </a:solidFill>
                <a:latin typeface="#9Slide03 SFU Futura_12" panose="020B0604020202020204" charset="0"/>
                <a:cs typeface="Arial" panose="020B0604020202020204" pitchFamily="34" charset="0"/>
              </a:rPr>
              <a:t> </a:t>
            </a:r>
            <a:r>
              <a:rPr lang="en-US" sz="3200" b="1" dirty="0">
                <a:solidFill>
                  <a:srgbClr val="C00000"/>
                </a:solidFill>
                <a:latin typeface="#9Slide03 SFU Futura_12" panose="020B0604020202020204" charset="0"/>
                <a:cs typeface="Arial" panose="020B0604020202020204" pitchFamily="34" charset="0"/>
              </a:rPr>
              <a:t>CÁ NHÂN</a:t>
            </a:r>
          </a:p>
        </p:txBody>
      </p:sp>
      <p:sp>
        <p:nvSpPr>
          <p:cNvPr id="35" name="Rectangle: Rounded Corners 7">
            <a:extLst>
              <a:ext uri="{FF2B5EF4-FFF2-40B4-BE49-F238E27FC236}">
                <a16:creationId xmlns:a16="http://schemas.microsoft.com/office/drawing/2014/main" id="{A3BA8D6A-4D01-49E4-8C32-23CAA2363653}"/>
              </a:ext>
            </a:extLst>
          </p:cNvPr>
          <p:cNvSpPr/>
          <p:nvPr/>
        </p:nvSpPr>
        <p:spPr>
          <a:xfrm>
            <a:off x="3045482" y="3620695"/>
            <a:ext cx="4987675" cy="73042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20B0604020202020204" charset="0"/>
                <a:cs typeface="Arial" panose="020B0604020202020204" pitchFamily="34" charset="0"/>
              </a:rPr>
              <a:t>1 </a:t>
            </a:r>
            <a:r>
              <a:rPr lang="en-US" sz="2800" b="1" dirty="0" err="1">
                <a:solidFill>
                  <a:schemeClr val="tx1"/>
                </a:solidFill>
                <a:latin typeface="#9Slide03 SFU Futura_12" panose="020B0604020202020204" charset="0"/>
                <a:cs typeface="Arial" panose="020B0604020202020204" pitchFamily="34" charset="0"/>
              </a:rPr>
              <a:t>phút</a:t>
            </a:r>
            <a:r>
              <a:rPr lang="en-US" sz="2800" b="1" dirty="0">
                <a:solidFill>
                  <a:schemeClr val="tx1"/>
                </a:solidFill>
                <a:latin typeface="#9Slide03 SFU Futura_12" panose="020B0604020202020204" charset="0"/>
                <a:cs typeface="Arial" panose="020B0604020202020204" pitchFamily="34" charset="0"/>
              </a:rPr>
              <a:t> chia </a:t>
            </a:r>
            <a:r>
              <a:rPr lang="en-US" sz="2800" b="1" dirty="0" err="1">
                <a:solidFill>
                  <a:schemeClr val="tx1"/>
                </a:solidFill>
                <a:latin typeface="#9Slide03 SFU Futura_12" panose="020B0604020202020204" charset="0"/>
                <a:cs typeface="Arial" panose="020B0604020202020204" pitchFamily="34" charset="0"/>
              </a:rPr>
              <a:t>sẻ</a:t>
            </a:r>
            <a:r>
              <a:rPr lang="en-US" sz="2800" b="1" dirty="0">
                <a:solidFill>
                  <a:schemeClr val="tx1"/>
                </a:solidFill>
                <a:latin typeface="#9Slide03 SFU Futura_12" panose="020B0604020202020204" charset="0"/>
                <a:cs typeface="Arial" panose="020B0604020202020204" pitchFamily="34" charset="0"/>
              </a:rPr>
              <a:t> </a:t>
            </a:r>
            <a:r>
              <a:rPr lang="en-US" sz="3200" b="1" dirty="0">
                <a:solidFill>
                  <a:srgbClr val="C00000"/>
                </a:solidFill>
                <a:latin typeface="#9Slide03 SFU Futura_12" panose="020B0604020202020204" charset="0"/>
                <a:cs typeface="Arial" panose="020B0604020202020204" pitchFamily="34" charset="0"/>
              </a:rPr>
              <a:t>THEO CẶP</a:t>
            </a:r>
          </a:p>
        </p:txBody>
      </p:sp>
      <p:sp>
        <p:nvSpPr>
          <p:cNvPr id="36" name="Rectangle: Rounded Corners 7">
            <a:extLst>
              <a:ext uri="{FF2B5EF4-FFF2-40B4-BE49-F238E27FC236}">
                <a16:creationId xmlns:a16="http://schemas.microsoft.com/office/drawing/2014/main" id="{A3BA8D6A-4D01-49E4-8C32-23CAA2363653}"/>
              </a:ext>
            </a:extLst>
          </p:cNvPr>
          <p:cNvSpPr/>
          <p:nvPr/>
        </p:nvSpPr>
        <p:spPr>
          <a:xfrm>
            <a:off x="3339950" y="5429507"/>
            <a:ext cx="5245102" cy="73042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20B0604020202020204" charset="0"/>
                <a:cs typeface="Arial" panose="020B0604020202020204" pitchFamily="34" charset="0"/>
              </a:rPr>
              <a:t>30 </a:t>
            </a:r>
            <a:r>
              <a:rPr lang="en-US" sz="2800" b="1" dirty="0" err="1">
                <a:solidFill>
                  <a:schemeClr val="tx1"/>
                </a:solidFill>
                <a:latin typeface="#9Slide03 SFU Futura_12" panose="020B0604020202020204" charset="0"/>
                <a:cs typeface="Arial" panose="020B0604020202020204" pitchFamily="34" charset="0"/>
              </a:rPr>
              <a:t>giây</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trình</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bày</a:t>
            </a:r>
            <a:r>
              <a:rPr lang="en-US" sz="2800" b="1" dirty="0">
                <a:solidFill>
                  <a:schemeClr val="tx1"/>
                </a:solidFill>
                <a:latin typeface="#9Slide03 SFU Futura_12" panose="020B0604020202020204" charset="0"/>
                <a:cs typeface="Arial" panose="020B0604020202020204" pitchFamily="34" charset="0"/>
              </a:rPr>
              <a:t> </a:t>
            </a:r>
            <a:r>
              <a:rPr lang="en-US" sz="3200" b="1" dirty="0">
                <a:solidFill>
                  <a:srgbClr val="C00000"/>
                </a:solidFill>
                <a:latin typeface="#9Slide03 SFU Futura_12" panose="020B0604020202020204" charset="0"/>
                <a:cs typeface="Arial" panose="020B0604020202020204" pitchFamily="34" charset="0"/>
              </a:rPr>
              <a:t>TRƯỚC LỚP</a:t>
            </a:r>
          </a:p>
        </p:txBody>
      </p:sp>
      <p:sp>
        <p:nvSpPr>
          <p:cNvPr id="37" name="Rectangle 36">
            <a:extLst>
              <a:ext uri="{FF2B5EF4-FFF2-40B4-BE49-F238E27FC236}">
                <a16:creationId xmlns:a16="http://schemas.microsoft.com/office/drawing/2014/main" id="{81A91662-683D-49DF-B35B-B45F01A1BABA}"/>
              </a:ext>
            </a:extLst>
          </p:cNvPr>
          <p:cNvSpPr/>
          <p:nvPr/>
        </p:nvSpPr>
        <p:spPr>
          <a:xfrm>
            <a:off x="8231261" y="2051983"/>
            <a:ext cx="3355382" cy="27607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SFU Futura_12" panose="020B0604020202020204" charset="0"/>
              </a:rPr>
              <a:t>D</a:t>
            </a:r>
            <a:r>
              <a:rPr lang="vi-VN" sz="3200" dirty="0">
                <a:solidFill>
                  <a:srgbClr val="002060"/>
                </a:solidFill>
                <a:latin typeface="#9Slide03 SFU Futura_12" panose="020B0604020202020204" charset="0"/>
              </a:rPr>
              <a:t>ựa vào sơ đồ vòng tuần hoàn lớn của nước</a:t>
            </a:r>
            <a:r>
              <a:rPr lang="en-US" sz="3200" dirty="0">
                <a:solidFill>
                  <a:srgbClr val="002060"/>
                </a:solidFill>
                <a:latin typeface="#9Slide03 SFU Futura_12" panose="020B0604020202020204" charset="0"/>
              </a:rPr>
              <a:t>, </a:t>
            </a:r>
            <a:r>
              <a:rPr lang="en-US" sz="3200" dirty="0" err="1">
                <a:solidFill>
                  <a:srgbClr val="002060"/>
                </a:solidFill>
                <a:latin typeface="#9Slide03 SFU Futura_12" panose="020B0604020202020204" charset="0"/>
              </a:rPr>
              <a:t>mô</a:t>
            </a:r>
            <a:r>
              <a:rPr lang="en-US" sz="3200" dirty="0">
                <a:solidFill>
                  <a:srgbClr val="002060"/>
                </a:solidFill>
                <a:latin typeface="#9Slide03 SFU Futura_12" panose="020B0604020202020204" charset="0"/>
              </a:rPr>
              <a:t> </a:t>
            </a:r>
            <a:r>
              <a:rPr lang="en-US" sz="3200" dirty="0" err="1">
                <a:solidFill>
                  <a:srgbClr val="002060"/>
                </a:solidFill>
                <a:latin typeface="#9Slide03 SFU Futura_12" panose="020B0604020202020204" charset="0"/>
              </a:rPr>
              <a:t>tả</a:t>
            </a:r>
            <a:r>
              <a:rPr lang="en-US" sz="3200" dirty="0">
                <a:solidFill>
                  <a:srgbClr val="002060"/>
                </a:solidFill>
                <a:latin typeface="#9Slide03 SFU Futura_12" panose="020B0604020202020204" charset="0"/>
              </a:rPr>
              <a:t> </a:t>
            </a:r>
            <a:r>
              <a:rPr lang="vi-VN" sz="3200" dirty="0">
                <a:solidFill>
                  <a:srgbClr val="002060"/>
                </a:solidFill>
                <a:latin typeface="#9Slide03 SFU Futura_12" panose="020B0604020202020204" charset="0"/>
              </a:rPr>
              <a:t>vòng tuần hoàn lớn của nước</a:t>
            </a:r>
            <a:endParaRPr lang="en-US" sz="3200" dirty="0">
              <a:solidFill>
                <a:srgbClr val="002060"/>
              </a:solidFill>
              <a:latin typeface="#9Slide03 SFU Futura_12" panose="020B0604020202020204" charset="0"/>
            </a:endParaRPr>
          </a:p>
        </p:txBody>
      </p:sp>
      <p:sp>
        <p:nvSpPr>
          <p:cNvPr id="38" name="Lưu đồ: Điểm Kết Thúc 147">
            <a:extLst>
              <a:ext uri="{FF2B5EF4-FFF2-40B4-BE49-F238E27FC236}">
                <a16:creationId xmlns:a16="http://schemas.microsoft.com/office/drawing/2014/main" id="{B5183A6E-3055-43C9-996A-2D190FFB60FF}"/>
              </a:ext>
            </a:extLst>
          </p:cNvPr>
          <p:cNvSpPr/>
          <p:nvPr/>
        </p:nvSpPr>
        <p:spPr>
          <a:xfrm>
            <a:off x="8544702" y="1423774"/>
            <a:ext cx="3041941" cy="744065"/>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latin typeface="#9Slide05 SVNUT Triumph" panose="00000500000000000000" pitchFamily="2" charset="0"/>
              </a:rPr>
              <a:t>Nhiệm</a:t>
            </a:r>
            <a:r>
              <a:rPr lang="en-US" sz="3600" dirty="0">
                <a:solidFill>
                  <a:schemeClr val="bg1"/>
                </a:solidFill>
                <a:latin typeface="#9Slide05 SVNUT Triumph" panose="00000500000000000000" pitchFamily="2" charset="0"/>
              </a:rPr>
              <a:t> </a:t>
            </a:r>
            <a:r>
              <a:rPr lang="en-US" sz="3600" dirty="0" err="1">
                <a:solidFill>
                  <a:schemeClr val="bg1"/>
                </a:solidFill>
                <a:latin typeface="#9Slide05 SVNUT Triumph" panose="00000500000000000000" pitchFamily="2" charset="0"/>
              </a:rPr>
              <a:t>vụ</a:t>
            </a:r>
            <a:endParaRPr lang="en-US" sz="3600" dirty="0">
              <a:solidFill>
                <a:schemeClr val="bg1"/>
              </a:solidFill>
              <a:latin typeface="#9Slide05 SVNUT Triumph" panose="00000500000000000000" pitchFamily="2" charset="0"/>
            </a:endParaRPr>
          </a:p>
        </p:txBody>
      </p:sp>
      <p:pic>
        <p:nvPicPr>
          <p:cNvPr id="39"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221950" y="1291836"/>
            <a:ext cx="886691" cy="94417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7">
            <a:extLst>
              <a:ext uri="{FF2B5EF4-FFF2-40B4-BE49-F238E27FC236}">
                <a16:creationId xmlns:a16="http://schemas.microsoft.com/office/drawing/2014/main" id="{A3BA8D6A-4D01-49E4-8C32-23CAA2363653}"/>
              </a:ext>
            </a:extLst>
          </p:cNvPr>
          <p:cNvSpPr/>
          <p:nvPr/>
        </p:nvSpPr>
        <p:spPr>
          <a:xfrm>
            <a:off x="8051371" y="2365549"/>
            <a:ext cx="3517536" cy="132200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20B0604020202020204" charset="0"/>
              <a:cs typeface="Arial" panose="020B0604020202020204" pitchFamily="34" charset="0"/>
            </a:endParaRPr>
          </a:p>
        </p:txBody>
      </p:sp>
      <p:grpSp>
        <p:nvGrpSpPr>
          <p:cNvPr id="18" name="Group 17"/>
          <p:cNvGrpSpPr/>
          <p:nvPr/>
        </p:nvGrpSpPr>
        <p:grpSpPr>
          <a:xfrm>
            <a:off x="-300168" y="-202873"/>
            <a:ext cx="12612998" cy="1385845"/>
            <a:chOff x="912413" y="-195001"/>
            <a:chExt cx="12612998" cy="1385845"/>
          </a:xfrm>
        </p:grpSpPr>
        <p:sp>
          <p:nvSpPr>
            <p:cNvPr id="19" name="Rectangle: Rounded Corners 17">
              <a:extLst>
                <a:ext uri="{FF2B5EF4-FFF2-40B4-BE49-F238E27FC236}">
                  <a16:creationId xmlns:a16="http://schemas.microsoft.com/office/drawing/2014/main" id="{FAD1B7D5-53C9-4DD5-8454-63D6FF634185}"/>
                </a:ext>
              </a:extLst>
            </p:cNvPr>
            <p:cNvSpPr/>
            <p:nvPr/>
          </p:nvSpPr>
          <p:spPr>
            <a:xfrm>
              <a:off x="1426516" y="46491"/>
              <a:ext cx="11916072" cy="1144353"/>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1" name="TextBox 20">
              <a:extLst>
                <a:ext uri="{FF2B5EF4-FFF2-40B4-BE49-F238E27FC236}">
                  <a16:creationId xmlns:a16="http://schemas.microsoft.com/office/drawing/2014/main" id="{4EC68D7C-3C39-4B6F-8758-427A97DB07ED}"/>
                </a:ext>
              </a:extLst>
            </p:cNvPr>
            <p:cNvSpPr txBox="1"/>
            <p:nvPr/>
          </p:nvSpPr>
          <p:spPr>
            <a:xfrm>
              <a:off x="2163870" y="165268"/>
              <a:ext cx="1136154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3 SFU Futura_09" panose="00000400000000000000" pitchFamily="2" charset="0"/>
                </a:rPr>
                <a:t> </a:t>
              </a:r>
              <a:r>
                <a:rPr kumimoji="0" lang="en-US" sz="6000" b="1" i="0" u="none" strike="noStrike" kern="1200" cap="none" spc="0" normalizeH="0" baseline="0" noProof="0" dirty="0">
                  <a:ln>
                    <a:noFill/>
                  </a:ln>
                  <a:solidFill>
                    <a:srgbClr val="FFFF00"/>
                  </a:solidFill>
                  <a:effectLst/>
                  <a:uLnTx/>
                  <a:uFillTx/>
                  <a:latin typeface="#9Slide03 Oswald Medium" panose="00000600000000000000" pitchFamily="2" charset="0"/>
                </a:rPr>
                <a:t>2. </a:t>
              </a:r>
              <a:r>
                <a:rPr lang="en-US" sz="6000" b="1" dirty="0">
                  <a:solidFill>
                    <a:srgbClr val="FFFF00"/>
                  </a:solidFill>
                  <a:latin typeface="#9Slide03 Oswald Medium" panose="00000600000000000000" pitchFamily="2" charset="0"/>
                </a:rPr>
                <a:t>VÒNG TUẦN HOÀN LỚN CỦA NƯỚC</a:t>
              </a:r>
              <a:endParaRPr kumimoji="0" lang="vi-VN" sz="60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2" name="Picture 2" descr="Fresh Water Splash On Isolated Background Illustration Royalty Free  Cliparts, Vectors, And Stock Illustration. Image 87052366."/>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864" b="96606" l="2615" r="96308">
                          <a14:foregroundMark x1="2846" y1="50339" x2="2846" y2="50339"/>
                          <a14:foregroundMark x1="49923" y1="5090" x2="49923" y2="5090"/>
                          <a14:foregroundMark x1="96308" y1="13575" x2="96308" y2="13575"/>
                          <a14:foregroundMark x1="90769" y1="54864" x2="90769" y2="54864"/>
                          <a14:foregroundMark x1="57615" y1="96606" x2="57615" y2="96606"/>
                          <a14:foregroundMark x1="8385" y1="61312" x2="8385" y2="61312"/>
                          <a14:foregroundMark x1="11538" y1="41855" x2="11538" y2="41855"/>
                          <a14:foregroundMark x1="11308" y1="40837" x2="11308" y2="40837"/>
                          <a14:foregroundMark x1="9615" y1="62330" x2="9615" y2="61312"/>
                          <a14:foregroundMark x1="9615" y1="60181" x2="9615" y2="60181"/>
                          <a14:foregroundMark x1="19462" y1="34729" x2="19462" y2="34729"/>
                          <a14:foregroundMark x1="19462" y1="34729" x2="19462" y2="34729"/>
                          <a14:foregroundMark x1="21846" y1="22059" x2="21846" y2="22059"/>
                          <a14:foregroundMark x1="22077" y1="22059" x2="22077" y2="22059"/>
                          <a14:foregroundMark x1="76846" y1="11425" x2="76846" y2="11425"/>
                          <a14:foregroundMark x1="76615" y1="11425" x2="76615" y2="11425"/>
                          <a14:foregroundMark x1="94615" y1="44683" x2="94615" y2="44683"/>
                          <a14:foregroundMark x1="94615" y1="44344" x2="94615" y2="44344"/>
                        </a14:backgroundRemoval>
                      </a14:imgEffect>
                    </a14:imgLayer>
                  </a14:imgProps>
                </a:ext>
                <a:ext uri="{28A0092B-C50C-407E-A947-70E740481C1C}">
                  <a14:useLocalDpi xmlns:a14="http://schemas.microsoft.com/office/drawing/2010/main" val="0"/>
                </a:ext>
              </a:extLst>
            </a:blip>
            <a:srcRect/>
            <a:stretch>
              <a:fillRect/>
            </a:stretch>
          </p:blipFill>
          <p:spPr bwMode="auto">
            <a:xfrm>
              <a:off x="912413" y="-195001"/>
              <a:ext cx="1860613" cy="1265217"/>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8957856" y="4636198"/>
            <a:ext cx="2255983" cy="22218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hêm 31 bệnh nhân có xét nghiệm âm tính từ lần 2 trở lên | ĐÀI PHÁT THANH  VÀ TRUYỀN HÌNH BÌNH DƯƠNG"/>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6641" t="25124" r="6895" b="22755"/>
          <a:stretch/>
        </p:blipFill>
        <p:spPr bwMode="auto">
          <a:xfrm>
            <a:off x="2385573" y="2025527"/>
            <a:ext cx="923613" cy="556758"/>
          </a:xfrm>
          <a:prstGeom prst="rect">
            <a:avLst/>
          </a:prstGeom>
          <a:noFill/>
          <a:ln>
            <a:noFill/>
          </a:ln>
        </p:spPr>
      </p:pic>
      <p:pic>
        <p:nvPicPr>
          <p:cNvPr id="27" name="Picture 4" descr="Thêm 31 bệnh nhân có xét nghiệm âm tính từ lần 2 trở lên | ĐÀI PHÁT THANH  VÀ TRUYỀN HÌNH BÌNH DƯƠNG"/>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6641" t="25124" r="6895" b="22755"/>
          <a:stretch/>
        </p:blipFill>
        <p:spPr bwMode="auto">
          <a:xfrm>
            <a:off x="2414361" y="3774655"/>
            <a:ext cx="923613" cy="556758"/>
          </a:xfrm>
          <a:prstGeom prst="rect">
            <a:avLst/>
          </a:prstGeom>
          <a:noFill/>
          <a:ln>
            <a:noFill/>
          </a:ln>
        </p:spPr>
      </p:pic>
      <p:pic>
        <p:nvPicPr>
          <p:cNvPr id="28" name="Picture 4" descr="Thêm 31 bệnh nhân có xét nghiệm âm tính từ lần 2 trở lên | ĐÀI PHÁT THANH  VÀ TRUYỀN HÌNH BÌNH DƯƠNG"/>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6641" t="25124" r="6895" b="22755"/>
          <a:stretch/>
        </p:blipFill>
        <p:spPr bwMode="auto">
          <a:xfrm>
            <a:off x="2414361" y="5610283"/>
            <a:ext cx="923613" cy="556758"/>
          </a:xfrm>
          <a:prstGeom prst="rect">
            <a:avLst/>
          </a:prstGeom>
          <a:noFill/>
          <a:ln>
            <a:noFill/>
          </a:ln>
        </p:spPr>
      </p:pic>
    </p:spTree>
    <p:extLst>
      <p:ext uri="{BB962C8B-B14F-4D97-AF65-F5344CB8AC3E}">
        <p14:creationId xmlns:p14="http://schemas.microsoft.com/office/powerpoint/2010/main" val="3133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par>
                                <p:cTn id="44" presetID="16" presetClass="entr" presetSubtype="21"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F3B6240-3A36-4CF1-95E4-1E70455DB87E}"/>
              </a:ext>
            </a:extLst>
          </p:cNvPr>
          <p:cNvPicPr>
            <a:picLocks noChangeAspect="1"/>
          </p:cNvPicPr>
          <p:nvPr/>
        </p:nvPicPr>
        <p:blipFill rotWithShape="1">
          <a:blip r:embed="rId2">
            <a:extLst>
              <a:ext uri="{28A0092B-C50C-407E-A947-70E740481C1C}">
                <a14:useLocalDpi xmlns:a14="http://schemas.microsoft.com/office/drawing/2010/main" val="0"/>
              </a:ext>
            </a:extLst>
          </a:blip>
          <a:srcRect r="97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16" name="Rectangle: Rounded Corners 19">
            <a:extLst>
              <a:ext uri="{FF2B5EF4-FFF2-40B4-BE49-F238E27FC236}">
                <a16:creationId xmlns:a16="http://schemas.microsoft.com/office/drawing/2014/main" id="{0EAC4347-2358-43DB-9B28-919D8B2E3D21}"/>
              </a:ext>
            </a:extLst>
          </p:cNvPr>
          <p:cNvSpPr/>
          <p:nvPr/>
        </p:nvSpPr>
        <p:spPr>
          <a:xfrm>
            <a:off x="3643872" y="6457725"/>
            <a:ext cx="5422636" cy="400275"/>
          </a:xfrm>
          <a:custGeom>
            <a:avLst/>
            <a:gdLst>
              <a:gd name="connsiteX0" fmla="*/ 0 w 5422636"/>
              <a:gd name="connsiteY0" fmla="*/ 66714 h 400275"/>
              <a:gd name="connsiteX1" fmla="*/ 66714 w 5422636"/>
              <a:gd name="connsiteY1" fmla="*/ 0 h 400275"/>
              <a:gd name="connsiteX2" fmla="*/ 569189 w 5422636"/>
              <a:gd name="connsiteY2" fmla="*/ 0 h 400275"/>
              <a:gd name="connsiteX3" fmla="*/ 1336124 w 5422636"/>
              <a:gd name="connsiteY3" fmla="*/ 0 h 400275"/>
              <a:gd name="connsiteX4" fmla="*/ 1838599 w 5422636"/>
              <a:gd name="connsiteY4" fmla="*/ 0 h 400275"/>
              <a:gd name="connsiteX5" fmla="*/ 2605534 w 5422636"/>
              <a:gd name="connsiteY5" fmla="*/ 0 h 400275"/>
              <a:gd name="connsiteX6" fmla="*/ 3319577 w 5422636"/>
              <a:gd name="connsiteY6" fmla="*/ 0 h 400275"/>
              <a:gd name="connsiteX7" fmla="*/ 3927836 w 5422636"/>
              <a:gd name="connsiteY7" fmla="*/ 0 h 400275"/>
              <a:gd name="connsiteX8" fmla="*/ 4694771 w 5422636"/>
              <a:gd name="connsiteY8" fmla="*/ 0 h 400275"/>
              <a:gd name="connsiteX9" fmla="*/ 5355922 w 5422636"/>
              <a:gd name="connsiteY9" fmla="*/ 0 h 400275"/>
              <a:gd name="connsiteX10" fmla="*/ 5422636 w 5422636"/>
              <a:gd name="connsiteY10" fmla="*/ 66714 h 400275"/>
              <a:gd name="connsiteX11" fmla="*/ 5422636 w 5422636"/>
              <a:gd name="connsiteY11" fmla="*/ 333561 h 400275"/>
              <a:gd name="connsiteX12" fmla="*/ 5355922 w 5422636"/>
              <a:gd name="connsiteY12" fmla="*/ 400275 h 400275"/>
              <a:gd name="connsiteX13" fmla="*/ 4694771 w 5422636"/>
              <a:gd name="connsiteY13" fmla="*/ 400275 h 400275"/>
              <a:gd name="connsiteX14" fmla="*/ 4139404 w 5422636"/>
              <a:gd name="connsiteY14" fmla="*/ 400275 h 400275"/>
              <a:gd name="connsiteX15" fmla="*/ 3584037 w 5422636"/>
              <a:gd name="connsiteY15" fmla="*/ 400275 h 400275"/>
              <a:gd name="connsiteX16" fmla="*/ 2922886 w 5422636"/>
              <a:gd name="connsiteY16" fmla="*/ 400275 h 400275"/>
              <a:gd name="connsiteX17" fmla="*/ 2314627 w 5422636"/>
              <a:gd name="connsiteY17" fmla="*/ 400275 h 400275"/>
              <a:gd name="connsiteX18" fmla="*/ 1653476 w 5422636"/>
              <a:gd name="connsiteY18" fmla="*/ 400275 h 400275"/>
              <a:gd name="connsiteX19" fmla="*/ 1098110 w 5422636"/>
              <a:gd name="connsiteY19" fmla="*/ 400275 h 400275"/>
              <a:gd name="connsiteX20" fmla="*/ 66714 w 5422636"/>
              <a:gd name="connsiteY20" fmla="*/ 400275 h 400275"/>
              <a:gd name="connsiteX21" fmla="*/ 0 w 5422636"/>
              <a:gd name="connsiteY21" fmla="*/ 333561 h 400275"/>
              <a:gd name="connsiteX22" fmla="*/ 0 w 5422636"/>
              <a:gd name="connsiteY22" fmla="*/ 66714 h 4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22636" h="400275" fill="none" extrusionOk="0">
                <a:moveTo>
                  <a:pt x="0" y="66714"/>
                </a:moveTo>
                <a:cubicBezTo>
                  <a:pt x="-3479" y="24425"/>
                  <a:pt x="27211" y="4283"/>
                  <a:pt x="66714" y="0"/>
                </a:cubicBezTo>
                <a:cubicBezTo>
                  <a:pt x="301685" y="-8775"/>
                  <a:pt x="363489" y="18419"/>
                  <a:pt x="569189" y="0"/>
                </a:cubicBezTo>
                <a:cubicBezTo>
                  <a:pt x="774890" y="-18419"/>
                  <a:pt x="1019591" y="21761"/>
                  <a:pt x="1336124" y="0"/>
                </a:cubicBezTo>
                <a:cubicBezTo>
                  <a:pt x="1652657" y="-21761"/>
                  <a:pt x="1589813" y="9100"/>
                  <a:pt x="1838599" y="0"/>
                </a:cubicBezTo>
                <a:cubicBezTo>
                  <a:pt x="2087386" y="-9100"/>
                  <a:pt x="2337530" y="-18337"/>
                  <a:pt x="2605534" y="0"/>
                </a:cubicBezTo>
                <a:cubicBezTo>
                  <a:pt x="2873538" y="18337"/>
                  <a:pt x="3027410" y="-16730"/>
                  <a:pt x="3319577" y="0"/>
                </a:cubicBezTo>
                <a:cubicBezTo>
                  <a:pt x="3611744" y="16730"/>
                  <a:pt x="3787150" y="-24868"/>
                  <a:pt x="3927836" y="0"/>
                </a:cubicBezTo>
                <a:cubicBezTo>
                  <a:pt x="4068522" y="24868"/>
                  <a:pt x="4409785" y="-37964"/>
                  <a:pt x="4694771" y="0"/>
                </a:cubicBezTo>
                <a:cubicBezTo>
                  <a:pt x="4979757" y="37964"/>
                  <a:pt x="5137892" y="-10220"/>
                  <a:pt x="5355922" y="0"/>
                </a:cubicBezTo>
                <a:cubicBezTo>
                  <a:pt x="5394427" y="1953"/>
                  <a:pt x="5426232" y="21601"/>
                  <a:pt x="5422636" y="66714"/>
                </a:cubicBezTo>
                <a:cubicBezTo>
                  <a:pt x="5432022" y="143851"/>
                  <a:pt x="5412026" y="266673"/>
                  <a:pt x="5422636" y="333561"/>
                </a:cubicBezTo>
                <a:cubicBezTo>
                  <a:pt x="5429167" y="367968"/>
                  <a:pt x="5387234" y="405128"/>
                  <a:pt x="5355922" y="400275"/>
                </a:cubicBezTo>
                <a:cubicBezTo>
                  <a:pt x="5173850" y="426750"/>
                  <a:pt x="4984155" y="405682"/>
                  <a:pt x="4694771" y="400275"/>
                </a:cubicBezTo>
                <a:cubicBezTo>
                  <a:pt x="4405387" y="394868"/>
                  <a:pt x="4295733" y="416177"/>
                  <a:pt x="4139404" y="400275"/>
                </a:cubicBezTo>
                <a:cubicBezTo>
                  <a:pt x="3983075" y="384373"/>
                  <a:pt x="3776991" y="403681"/>
                  <a:pt x="3584037" y="400275"/>
                </a:cubicBezTo>
                <a:cubicBezTo>
                  <a:pt x="3391083" y="396869"/>
                  <a:pt x="3201632" y="387690"/>
                  <a:pt x="2922886" y="400275"/>
                </a:cubicBezTo>
                <a:cubicBezTo>
                  <a:pt x="2644140" y="412860"/>
                  <a:pt x="2532816" y="420351"/>
                  <a:pt x="2314627" y="400275"/>
                </a:cubicBezTo>
                <a:cubicBezTo>
                  <a:pt x="2096438" y="380199"/>
                  <a:pt x="1797148" y="386507"/>
                  <a:pt x="1653476" y="400275"/>
                </a:cubicBezTo>
                <a:cubicBezTo>
                  <a:pt x="1509804" y="414043"/>
                  <a:pt x="1374977" y="406333"/>
                  <a:pt x="1098110" y="400275"/>
                </a:cubicBezTo>
                <a:cubicBezTo>
                  <a:pt x="821243" y="394217"/>
                  <a:pt x="433054" y="390501"/>
                  <a:pt x="66714" y="400275"/>
                </a:cubicBezTo>
                <a:cubicBezTo>
                  <a:pt x="26916" y="404407"/>
                  <a:pt x="-5685" y="371220"/>
                  <a:pt x="0" y="333561"/>
                </a:cubicBezTo>
                <a:cubicBezTo>
                  <a:pt x="-11709" y="236254"/>
                  <a:pt x="-2349" y="141184"/>
                  <a:pt x="0" y="66714"/>
                </a:cubicBezTo>
                <a:close/>
              </a:path>
              <a:path w="5422636" h="400275" stroke="0" extrusionOk="0">
                <a:moveTo>
                  <a:pt x="0" y="66714"/>
                </a:moveTo>
                <a:cubicBezTo>
                  <a:pt x="2760" y="27578"/>
                  <a:pt x="28738" y="3882"/>
                  <a:pt x="66714" y="0"/>
                </a:cubicBezTo>
                <a:cubicBezTo>
                  <a:pt x="224530" y="-24"/>
                  <a:pt x="362153" y="-5267"/>
                  <a:pt x="622081" y="0"/>
                </a:cubicBezTo>
                <a:cubicBezTo>
                  <a:pt x="882009" y="5267"/>
                  <a:pt x="1084920" y="25867"/>
                  <a:pt x="1230340" y="0"/>
                </a:cubicBezTo>
                <a:cubicBezTo>
                  <a:pt x="1375760" y="-25867"/>
                  <a:pt x="1753344" y="-36447"/>
                  <a:pt x="1997275" y="0"/>
                </a:cubicBezTo>
                <a:cubicBezTo>
                  <a:pt x="2241207" y="36447"/>
                  <a:pt x="2260805" y="-8253"/>
                  <a:pt x="2499750" y="0"/>
                </a:cubicBezTo>
                <a:cubicBezTo>
                  <a:pt x="2738696" y="8253"/>
                  <a:pt x="2807022" y="-2815"/>
                  <a:pt x="3055117" y="0"/>
                </a:cubicBezTo>
                <a:cubicBezTo>
                  <a:pt x="3303212" y="2815"/>
                  <a:pt x="3433847" y="8710"/>
                  <a:pt x="3769160" y="0"/>
                </a:cubicBezTo>
                <a:cubicBezTo>
                  <a:pt x="4104473" y="-8710"/>
                  <a:pt x="4204796" y="-21647"/>
                  <a:pt x="4536095" y="0"/>
                </a:cubicBezTo>
                <a:cubicBezTo>
                  <a:pt x="4867394" y="21647"/>
                  <a:pt x="5037416" y="24279"/>
                  <a:pt x="5355922" y="0"/>
                </a:cubicBezTo>
                <a:cubicBezTo>
                  <a:pt x="5392793" y="1039"/>
                  <a:pt x="5419010" y="30301"/>
                  <a:pt x="5422636" y="66714"/>
                </a:cubicBezTo>
                <a:cubicBezTo>
                  <a:pt x="5412134" y="126103"/>
                  <a:pt x="5416543" y="227096"/>
                  <a:pt x="5422636" y="333561"/>
                </a:cubicBezTo>
                <a:cubicBezTo>
                  <a:pt x="5428772" y="375300"/>
                  <a:pt x="5392585" y="409232"/>
                  <a:pt x="5355922" y="400275"/>
                </a:cubicBezTo>
                <a:cubicBezTo>
                  <a:pt x="5076770" y="391423"/>
                  <a:pt x="4945116" y="423027"/>
                  <a:pt x="4747663" y="400275"/>
                </a:cubicBezTo>
                <a:cubicBezTo>
                  <a:pt x="4550210" y="377523"/>
                  <a:pt x="4436515" y="407335"/>
                  <a:pt x="4192296" y="400275"/>
                </a:cubicBezTo>
                <a:cubicBezTo>
                  <a:pt x="3948077" y="393215"/>
                  <a:pt x="3581195" y="426107"/>
                  <a:pt x="3425361" y="400275"/>
                </a:cubicBezTo>
                <a:cubicBezTo>
                  <a:pt x="3269527" y="374443"/>
                  <a:pt x="3044073" y="395435"/>
                  <a:pt x="2817102" y="400275"/>
                </a:cubicBezTo>
                <a:cubicBezTo>
                  <a:pt x="2590131" y="405115"/>
                  <a:pt x="2439731" y="402918"/>
                  <a:pt x="2314627" y="400275"/>
                </a:cubicBezTo>
                <a:cubicBezTo>
                  <a:pt x="2189524" y="397632"/>
                  <a:pt x="1907917" y="385986"/>
                  <a:pt x="1706368" y="400275"/>
                </a:cubicBezTo>
                <a:cubicBezTo>
                  <a:pt x="1504819" y="414564"/>
                  <a:pt x="1314344" y="388050"/>
                  <a:pt x="1098110" y="400275"/>
                </a:cubicBezTo>
                <a:cubicBezTo>
                  <a:pt x="881876" y="412500"/>
                  <a:pt x="393585" y="426856"/>
                  <a:pt x="66714" y="400275"/>
                </a:cubicBezTo>
                <a:cubicBezTo>
                  <a:pt x="29928" y="402049"/>
                  <a:pt x="1727" y="364140"/>
                  <a:pt x="0" y="333561"/>
                </a:cubicBezTo>
                <a:cubicBezTo>
                  <a:pt x="-1519" y="271783"/>
                  <a:pt x="-3876" y="120623"/>
                  <a:pt x="0" y="66714"/>
                </a:cubicBezTo>
                <a:close/>
              </a:path>
            </a:pathLst>
          </a:custGeom>
          <a:solidFill>
            <a:schemeClr val="bg1"/>
          </a:solidFill>
          <a:ln w="9525">
            <a:no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err="1">
                <a:solidFill>
                  <a:schemeClr val="tx1"/>
                </a:solidFill>
                <a:latin typeface="#9Slide03 SFU Futura_12" panose="020B0604020202020204" charset="0"/>
                <a:cs typeface="Times New Roman" panose="02020603050405020304" pitchFamily="18" charset="0"/>
              </a:rPr>
              <a:t>Hình</a:t>
            </a:r>
            <a:r>
              <a:rPr lang="en-US" sz="2400" b="1" dirty="0">
                <a:solidFill>
                  <a:schemeClr val="tx1"/>
                </a:solidFill>
                <a:latin typeface="#9Slide03 SFU Futura_12" panose="020B0604020202020204" charset="0"/>
                <a:cs typeface="Times New Roman" panose="02020603050405020304" pitchFamily="18" charset="0"/>
              </a:rPr>
              <a:t> 2: </a:t>
            </a:r>
            <a:r>
              <a:rPr lang="en-US" sz="2400" b="1" dirty="0" err="1">
                <a:solidFill>
                  <a:schemeClr val="tx1"/>
                </a:solidFill>
                <a:latin typeface="#9Slide03 SFU Futura_12" panose="020B0604020202020204" charset="0"/>
                <a:cs typeface="Times New Roman" panose="02020603050405020304" pitchFamily="18" charset="0"/>
              </a:rPr>
              <a:t>Vòng</a:t>
            </a:r>
            <a:r>
              <a:rPr lang="en-US" sz="2400" b="1" dirty="0">
                <a:solidFill>
                  <a:schemeClr val="tx1"/>
                </a:solidFill>
                <a:latin typeface="#9Slide03 SFU Futura_12" panose="020B0604020202020204" charset="0"/>
                <a:cs typeface="Times New Roman" panose="02020603050405020304" pitchFamily="18" charset="0"/>
              </a:rPr>
              <a:t> </a:t>
            </a:r>
            <a:r>
              <a:rPr lang="en-US" sz="2400" b="1" dirty="0" err="1">
                <a:solidFill>
                  <a:schemeClr val="tx1"/>
                </a:solidFill>
                <a:latin typeface="#9Slide03 SFU Futura_12" panose="020B0604020202020204" charset="0"/>
                <a:cs typeface="Times New Roman" panose="02020603050405020304" pitchFamily="18" charset="0"/>
              </a:rPr>
              <a:t>tuần</a:t>
            </a:r>
            <a:r>
              <a:rPr lang="en-US" sz="2400" b="1" dirty="0">
                <a:solidFill>
                  <a:schemeClr val="tx1"/>
                </a:solidFill>
                <a:latin typeface="#9Slide03 SFU Futura_12" panose="020B0604020202020204" charset="0"/>
                <a:cs typeface="Times New Roman" panose="02020603050405020304" pitchFamily="18" charset="0"/>
              </a:rPr>
              <a:t> </a:t>
            </a:r>
            <a:r>
              <a:rPr lang="en-US" sz="2400" b="1" dirty="0" err="1">
                <a:solidFill>
                  <a:schemeClr val="tx1"/>
                </a:solidFill>
                <a:latin typeface="#9Slide03 SFU Futura_12" panose="020B0604020202020204" charset="0"/>
                <a:cs typeface="Times New Roman" panose="02020603050405020304" pitchFamily="18" charset="0"/>
              </a:rPr>
              <a:t>hoàn</a:t>
            </a:r>
            <a:r>
              <a:rPr lang="en-US" sz="2400" b="1" dirty="0">
                <a:solidFill>
                  <a:schemeClr val="tx1"/>
                </a:solidFill>
                <a:latin typeface="#9Slide03 SFU Futura_12" panose="020B0604020202020204" charset="0"/>
                <a:cs typeface="Times New Roman" panose="02020603050405020304" pitchFamily="18" charset="0"/>
              </a:rPr>
              <a:t> </a:t>
            </a:r>
            <a:r>
              <a:rPr lang="en-US" sz="2400" b="1" dirty="0" err="1">
                <a:solidFill>
                  <a:schemeClr val="tx1"/>
                </a:solidFill>
                <a:latin typeface="#9Slide03 SFU Futura_12" panose="020B0604020202020204" charset="0"/>
                <a:cs typeface="Times New Roman" panose="02020603050405020304" pitchFamily="18" charset="0"/>
              </a:rPr>
              <a:t>lớn</a:t>
            </a:r>
            <a:r>
              <a:rPr lang="en-US" sz="2400" b="1" dirty="0">
                <a:solidFill>
                  <a:schemeClr val="tx1"/>
                </a:solidFill>
                <a:latin typeface="#9Slide03 SFU Futura_12" panose="020B0604020202020204" charset="0"/>
                <a:cs typeface="Times New Roman" panose="02020603050405020304" pitchFamily="18" charset="0"/>
              </a:rPr>
              <a:t> </a:t>
            </a:r>
            <a:r>
              <a:rPr lang="en-US" sz="2400" b="1" dirty="0" err="1">
                <a:solidFill>
                  <a:schemeClr val="tx1"/>
                </a:solidFill>
                <a:latin typeface="#9Slide03 SFU Futura_12" panose="020B0604020202020204" charset="0"/>
                <a:cs typeface="Times New Roman" panose="02020603050405020304" pitchFamily="18" charset="0"/>
              </a:rPr>
              <a:t>của</a:t>
            </a:r>
            <a:r>
              <a:rPr lang="en-US" sz="2400" b="1" dirty="0">
                <a:solidFill>
                  <a:schemeClr val="tx1"/>
                </a:solidFill>
                <a:latin typeface="#9Slide03 SFU Futura_12" panose="020B0604020202020204" charset="0"/>
                <a:cs typeface="Times New Roman" panose="02020603050405020304" pitchFamily="18" charset="0"/>
              </a:rPr>
              <a:t> </a:t>
            </a:r>
            <a:r>
              <a:rPr lang="en-US" sz="2400" b="1" dirty="0" err="1">
                <a:solidFill>
                  <a:schemeClr val="tx1"/>
                </a:solidFill>
                <a:latin typeface="#9Slide03 SFU Futura_12" panose="020B0604020202020204" charset="0"/>
                <a:cs typeface="Times New Roman" panose="02020603050405020304" pitchFamily="18" charset="0"/>
              </a:rPr>
              <a:t>nước</a:t>
            </a:r>
            <a:endParaRPr lang="en-US" sz="2400" b="1" dirty="0">
              <a:solidFill>
                <a:schemeClr val="tx1"/>
              </a:solidFill>
              <a:latin typeface="#9Slide03 SFU Futura_12" panose="020B0604020202020204" charset="0"/>
              <a:cs typeface="Times New Roman" panose="02020603050405020304" pitchFamily="18" charset="0"/>
            </a:endParaRPr>
          </a:p>
        </p:txBody>
      </p:sp>
    </p:spTree>
    <p:extLst>
      <p:ext uri="{BB962C8B-B14F-4D97-AF65-F5344CB8AC3E}">
        <p14:creationId xmlns:p14="http://schemas.microsoft.com/office/powerpoint/2010/main" val="2764147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00168" y="-202873"/>
            <a:ext cx="12612998" cy="1385845"/>
            <a:chOff x="912413" y="-195001"/>
            <a:chExt cx="12612998" cy="1385845"/>
          </a:xfrm>
        </p:grpSpPr>
        <p:sp>
          <p:nvSpPr>
            <p:cNvPr id="26" name="Rectangle: Rounded Corners 17">
              <a:extLst>
                <a:ext uri="{FF2B5EF4-FFF2-40B4-BE49-F238E27FC236}">
                  <a16:creationId xmlns:a16="http://schemas.microsoft.com/office/drawing/2014/main" id="{FAD1B7D5-53C9-4DD5-8454-63D6FF634185}"/>
                </a:ext>
              </a:extLst>
            </p:cNvPr>
            <p:cNvSpPr/>
            <p:nvPr/>
          </p:nvSpPr>
          <p:spPr>
            <a:xfrm>
              <a:off x="1426516" y="46491"/>
              <a:ext cx="11916072" cy="1144353"/>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TextBox 26">
              <a:extLst>
                <a:ext uri="{FF2B5EF4-FFF2-40B4-BE49-F238E27FC236}">
                  <a16:creationId xmlns:a16="http://schemas.microsoft.com/office/drawing/2014/main" id="{4EC68D7C-3C39-4B6F-8758-427A97DB07ED}"/>
                </a:ext>
              </a:extLst>
            </p:cNvPr>
            <p:cNvSpPr txBox="1"/>
            <p:nvPr/>
          </p:nvSpPr>
          <p:spPr>
            <a:xfrm>
              <a:off x="2163870" y="165268"/>
              <a:ext cx="1136154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3 SFU Futura_09" panose="00000400000000000000" pitchFamily="2" charset="0"/>
                </a:rPr>
                <a:t> </a:t>
              </a:r>
              <a:r>
                <a:rPr kumimoji="0" lang="en-US" sz="6000" b="1" i="0" u="none" strike="noStrike" kern="1200" cap="none" spc="0" normalizeH="0" baseline="0" noProof="0" dirty="0">
                  <a:ln>
                    <a:noFill/>
                  </a:ln>
                  <a:solidFill>
                    <a:srgbClr val="FFFF00"/>
                  </a:solidFill>
                  <a:effectLst/>
                  <a:uLnTx/>
                  <a:uFillTx/>
                  <a:latin typeface="#9Slide03 Oswald Medium" panose="00000600000000000000" pitchFamily="2" charset="0"/>
                </a:rPr>
                <a:t>2. </a:t>
              </a:r>
              <a:r>
                <a:rPr lang="en-US" sz="6000" b="1" dirty="0">
                  <a:solidFill>
                    <a:srgbClr val="FFFF00"/>
                  </a:solidFill>
                  <a:latin typeface="#9Slide03 Oswald Medium" panose="00000600000000000000" pitchFamily="2" charset="0"/>
                </a:rPr>
                <a:t>VÒNG TUẦN HOÀN LỚN CỦA NƯỚC</a:t>
              </a:r>
              <a:endParaRPr kumimoji="0" lang="vi-VN" sz="60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8" name="Picture 2" descr="Fresh Water Splash On Isolated Background Illustration Royalty Free  Cliparts, Vectors, And Stock Illustration. Image 87052366."/>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4864" b="96606" l="2615" r="96308">
                          <a14:foregroundMark x1="2846" y1="50339" x2="2846" y2="50339"/>
                          <a14:foregroundMark x1="49923" y1="5090" x2="49923" y2="5090"/>
                          <a14:foregroundMark x1="96308" y1="13575" x2="96308" y2="13575"/>
                          <a14:foregroundMark x1="90769" y1="54864" x2="90769" y2="54864"/>
                          <a14:foregroundMark x1="57615" y1="96606" x2="57615" y2="96606"/>
                          <a14:foregroundMark x1="8385" y1="61312" x2="8385" y2="61312"/>
                          <a14:foregroundMark x1="11538" y1="41855" x2="11538" y2="41855"/>
                          <a14:foregroundMark x1="11308" y1="40837" x2="11308" y2="40837"/>
                          <a14:foregroundMark x1="9615" y1="62330" x2="9615" y2="61312"/>
                          <a14:foregroundMark x1="9615" y1="60181" x2="9615" y2="60181"/>
                          <a14:foregroundMark x1="19462" y1="34729" x2="19462" y2="34729"/>
                          <a14:foregroundMark x1="19462" y1="34729" x2="19462" y2="34729"/>
                          <a14:foregroundMark x1="21846" y1="22059" x2="21846" y2="22059"/>
                          <a14:foregroundMark x1="22077" y1="22059" x2="22077" y2="22059"/>
                          <a14:foregroundMark x1="76846" y1="11425" x2="76846" y2="11425"/>
                          <a14:foregroundMark x1="76615" y1="11425" x2="76615" y2="11425"/>
                          <a14:foregroundMark x1="94615" y1="44683" x2="94615" y2="44683"/>
                          <a14:foregroundMark x1="94615" y1="44344" x2="94615" y2="44344"/>
                        </a14:backgroundRemoval>
                      </a14:imgEffect>
                    </a14:imgLayer>
                  </a14:imgProps>
                </a:ext>
                <a:ext uri="{28A0092B-C50C-407E-A947-70E740481C1C}">
                  <a14:useLocalDpi xmlns:a14="http://schemas.microsoft.com/office/drawing/2010/main" val="0"/>
                </a:ext>
              </a:extLst>
            </a:blip>
            <a:srcRect/>
            <a:stretch>
              <a:fillRect/>
            </a:stretch>
          </p:blipFill>
          <p:spPr bwMode="auto">
            <a:xfrm>
              <a:off x="912413" y="-195001"/>
              <a:ext cx="1860613" cy="126521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26A2ECD8-C0FF-49F6-BD32-9F5137862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0389" y="1586304"/>
            <a:ext cx="5159618" cy="4454471"/>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202299" y="1414972"/>
            <a:ext cx="6429760" cy="830997"/>
          </a:xfrm>
          <a:prstGeom prst="rect">
            <a:avLst/>
          </a:prstGeom>
        </p:spPr>
        <p:txBody>
          <a:bodyPr wrap="square">
            <a:spAutoFit/>
          </a:bodyPr>
          <a:lstStyle/>
          <a:p>
            <a:pPr algn="just"/>
            <a:r>
              <a:rPr lang="vi-VN" sz="2400" b="1" dirty="0">
                <a:solidFill>
                  <a:srgbClr val="0070C0"/>
                </a:solidFill>
                <a:latin typeface="#9Slide03 SFU Futura_12" panose="020B0604020202020204" charset="0"/>
              </a:rPr>
              <a:t>- Nước biển bốc hơi tạo thành mây </a:t>
            </a:r>
            <a:r>
              <a:rPr lang="en-US" sz="2400" b="1" dirty="0">
                <a:solidFill>
                  <a:srgbClr val="0070C0"/>
                </a:solidFill>
                <a:latin typeface="#9Slide03 SFU Futura_12" panose="020B0604020202020204" charset="0"/>
                <a:sym typeface="Wingdings" panose="05000000000000000000" pitchFamily="2" charset="2"/>
              </a:rPr>
              <a:t> </a:t>
            </a:r>
            <a:r>
              <a:rPr lang="vi-VN" sz="2400" b="1" dirty="0">
                <a:solidFill>
                  <a:srgbClr val="0070C0"/>
                </a:solidFill>
                <a:latin typeface="#9Slide03 SFU Futura_12" panose="020B0604020202020204" charset="0"/>
              </a:rPr>
              <a:t>mây được gió đưa vào sâu lục địa:</a:t>
            </a:r>
          </a:p>
        </p:txBody>
      </p:sp>
      <p:sp>
        <p:nvSpPr>
          <p:cNvPr id="3" name="Rectangle 2"/>
          <p:cNvSpPr/>
          <p:nvPr/>
        </p:nvSpPr>
        <p:spPr>
          <a:xfrm>
            <a:off x="259214" y="2719225"/>
            <a:ext cx="6429760" cy="1569660"/>
          </a:xfrm>
          <a:prstGeom prst="rect">
            <a:avLst/>
          </a:prstGeom>
        </p:spPr>
        <p:txBody>
          <a:bodyPr wrap="square">
            <a:spAutoFit/>
          </a:bodyPr>
          <a:lstStyle/>
          <a:p>
            <a:pPr algn="just"/>
            <a:r>
              <a:rPr lang="vi-VN" sz="2400" b="1" dirty="0">
                <a:latin typeface="#9Slide03 SFU Futura_12" panose="020B0604020202020204" charset="0"/>
              </a:rPr>
              <a:t>+ Ở vùng vĩ độ thấp, núi thấp mây gặp lạnh thành mưa; </a:t>
            </a:r>
          </a:p>
          <a:p>
            <a:pPr algn="just"/>
            <a:r>
              <a:rPr lang="vi-VN" sz="2400" b="1" dirty="0">
                <a:latin typeface="#9Slide03 SFU Futura_12" panose="020B0604020202020204" charset="0"/>
              </a:rPr>
              <a:t>+ Ở vùng vĩ độ cao và núi cao, mây gặp lạnh tạo thành tuyết;</a:t>
            </a:r>
          </a:p>
        </p:txBody>
      </p:sp>
      <p:sp>
        <p:nvSpPr>
          <p:cNvPr id="4" name="Rectangle 3"/>
          <p:cNvSpPr/>
          <p:nvPr/>
        </p:nvSpPr>
        <p:spPr>
          <a:xfrm>
            <a:off x="259214" y="4867351"/>
            <a:ext cx="6429760" cy="830997"/>
          </a:xfrm>
          <a:prstGeom prst="rect">
            <a:avLst/>
          </a:prstGeom>
        </p:spPr>
        <p:txBody>
          <a:bodyPr wrap="square">
            <a:spAutoFit/>
          </a:bodyPr>
          <a:lstStyle/>
          <a:p>
            <a:pPr algn="just"/>
            <a:r>
              <a:rPr lang="en-US" sz="2400" b="1" dirty="0">
                <a:solidFill>
                  <a:srgbClr val="0070C0"/>
                </a:solidFill>
                <a:latin typeface="#9Slide03 SFU Futura_12" panose="020B0604020202020204" charset="0"/>
                <a:sym typeface="Wingdings" panose="05000000000000000000" pitchFamily="2" charset="2"/>
              </a:rPr>
              <a:t>M</a:t>
            </a:r>
            <a:r>
              <a:rPr lang="vi-VN" sz="2400" b="1" dirty="0">
                <a:solidFill>
                  <a:srgbClr val="0070C0"/>
                </a:solidFill>
                <a:latin typeface="#9Slide03 SFU Futura_12" panose="020B0604020202020204" charset="0"/>
              </a:rPr>
              <a:t>ưa nhiều và tuyết tan chảy theo sông và các dòng ngầm từ lục địa ra biển.</a:t>
            </a:r>
          </a:p>
        </p:txBody>
      </p:sp>
      <p:sp>
        <p:nvSpPr>
          <p:cNvPr id="5" name="Rectangle 4"/>
          <p:cNvSpPr/>
          <p:nvPr/>
        </p:nvSpPr>
        <p:spPr>
          <a:xfrm>
            <a:off x="259214" y="6276814"/>
            <a:ext cx="6372845" cy="461665"/>
          </a:xfrm>
          <a:prstGeom prst="rect">
            <a:avLst/>
          </a:prstGeom>
        </p:spPr>
        <p:txBody>
          <a:bodyPr wrap="square">
            <a:spAutoFit/>
          </a:bodyPr>
          <a:lstStyle/>
          <a:p>
            <a:pPr algn="just"/>
            <a:r>
              <a:rPr lang="vi-VN" sz="2400" b="1" dirty="0">
                <a:latin typeface="#9Slide03 SFU Futura_12" panose="020B0604020202020204" charset="0"/>
              </a:rPr>
              <a:t>Biển lại bốc hơi </a:t>
            </a:r>
            <a:r>
              <a:rPr lang="en-US" sz="2400" b="1" dirty="0">
                <a:latin typeface="#9Slide03 SFU Futura_12" panose="020B0604020202020204" charset="0"/>
                <a:sym typeface="Wingdings" panose="05000000000000000000" pitchFamily="2" charset="2"/>
              </a:rPr>
              <a:t> </a:t>
            </a:r>
            <a:r>
              <a:rPr lang="vi-VN" sz="2400" b="1" dirty="0">
                <a:latin typeface="#9Slide03 SFU Futura_12" panose="020B0604020202020204" charset="0"/>
              </a:rPr>
              <a:t>vòng tuần hoàn tiếp diễn.</a:t>
            </a:r>
          </a:p>
        </p:txBody>
      </p:sp>
      <p:pic>
        <p:nvPicPr>
          <p:cNvPr id="12" name="Picture 4" descr="Thêm 31 bệnh nhân có xét nghiệm âm tính từ lần 2 trở lên | ĐÀI PHÁT THANH  VÀ TRUYỀN HÌNH BÌNH DƯƠNG"/>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6641" t="25124" r="6895" b="22755"/>
          <a:stretch/>
        </p:blipFill>
        <p:spPr bwMode="auto">
          <a:xfrm rot="5400000">
            <a:off x="2869860" y="2248906"/>
            <a:ext cx="690508" cy="517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hêm 31 bệnh nhân có xét nghiệm âm tính từ lần 2 trở lên | ĐÀI PHÁT THANH  VÀ TRUYỀN HÌNH BÌNH DƯƠNG"/>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6641" t="25124" r="6895" b="22755"/>
          <a:stretch/>
        </p:blipFill>
        <p:spPr bwMode="auto">
          <a:xfrm rot="5400000">
            <a:off x="2812945" y="4190730"/>
            <a:ext cx="690508" cy="5179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hêm 31 bệnh nhân có xét nghiệm âm tính từ lần 2 trở lên | ĐÀI PHÁT THANH  VÀ TRUYỀN HÌNH BÌNH DƯƠNG"/>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6641" t="25124" r="6895" b="22755"/>
          <a:stretch/>
        </p:blipFill>
        <p:spPr bwMode="auto">
          <a:xfrm rot="5400000">
            <a:off x="2841402" y="5750073"/>
            <a:ext cx="690507" cy="51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8529DE91-F9A3-4AAE-9D59-914616AB64F5}"/>
              </a:ext>
            </a:extLst>
          </p:cNvPr>
          <p:cNvCxnSpPr>
            <a:cxnSpLocks/>
          </p:cNvCxnSpPr>
          <p:nvPr/>
        </p:nvCxnSpPr>
        <p:spPr>
          <a:xfrm>
            <a:off x="0" y="1173437"/>
            <a:ext cx="12140077" cy="5405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Rounded Corners 7">
            <a:extLst>
              <a:ext uri="{FF2B5EF4-FFF2-40B4-BE49-F238E27FC236}">
                <a16:creationId xmlns:a16="http://schemas.microsoft.com/office/drawing/2014/main" id="{A3BA8D6A-4D01-49E4-8C32-23CAA2363653}"/>
              </a:ext>
            </a:extLst>
          </p:cNvPr>
          <p:cNvSpPr/>
          <p:nvPr/>
        </p:nvSpPr>
        <p:spPr>
          <a:xfrm>
            <a:off x="131927" y="2281728"/>
            <a:ext cx="8361144" cy="1343648"/>
          </a:xfrm>
          <a:prstGeom prst="roundRect">
            <a:avLst/>
          </a:prstGeom>
          <a:solidFill>
            <a:schemeClr val="bg1"/>
          </a:solidFill>
          <a:ln w="28575">
            <a:solidFill>
              <a:srgbClr val="006C00"/>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9Slide03 SFU Futura_12" panose="020B0604020202020204" charset="0"/>
                <a:cs typeface="Arial" panose="020B0604020202020204" pitchFamily="34" charset="0"/>
              </a:rPr>
              <a:t>Nước trong các sông, hồ, ao có tham gia vào vòng tuần hoàn lớn của nước không? Vì sao?</a:t>
            </a:r>
          </a:p>
        </p:txBody>
      </p:sp>
      <p:sp>
        <p:nvSpPr>
          <p:cNvPr id="55" name="Flowchart: Terminator 54">
            <a:extLst>
              <a:ext uri="{FF2B5EF4-FFF2-40B4-BE49-F238E27FC236}">
                <a16:creationId xmlns:a16="http://schemas.microsoft.com/office/drawing/2014/main" id="{454EC65F-9461-4D3A-AD62-5A0132ABA328}"/>
              </a:ext>
            </a:extLst>
          </p:cNvPr>
          <p:cNvSpPr/>
          <p:nvPr/>
        </p:nvSpPr>
        <p:spPr>
          <a:xfrm>
            <a:off x="293079" y="1335981"/>
            <a:ext cx="2921252" cy="809853"/>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9Slide03 Oswald Medium" panose="00000600000000000000" pitchFamily="2" charset="0"/>
                <a:cs typeface="Arial" panose="020B0604020202020204" pitchFamily="34" charset="0"/>
              </a:rPr>
              <a:t>BÀI 1</a:t>
            </a:r>
          </a:p>
        </p:txBody>
      </p:sp>
      <p:pic>
        <p:nvPicPr>
          <p:cNvPr id="56" name="Picture 55">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80778" y="1156557"/>
            <a:ext cx="1207481" cy="1207481"/>
          </a:xfrm>
          <a:prstGeom prst="rect">
            <a:avLst/>
          </a:prstGeom>
        </p:spPr>
      </p:pic>
      <p:pic>
        <p:nvPicPr>
          <p:cNvPr id="46" name="Picture 2" descr="Hình ảnh Vẽ Tay Phim Hoạt Hình Cậu Bé đánh Dấu Minh Họa Miễn Phí, Cậu Bé  Clipart, Bối Rối, Vấn đề Suy Nghĩ miễn phí tải tập tin PNG PSDComment và">
            <a:extLst>
              <a:ext uri="{FF2B5EF4-FFF2-40B4-BE49-F238E27FC236}">
                <a16:creationId xmlns:a16="http://schemas.microsoft.com/office/drawing/2014/main" id="{82B83D6D-6F0A-4CAA-AE50-7BBB47C4474C}"/>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p:blipFill>
        <p:spPr bwMode="auto">
          <a:xfrm>
            <a:off x="4312499" y="3409469"/>
            <a:ext cx="1126743" cy="176307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7">
            <a:extLst>
              <a:ext uri="{FF2B5EF4-FFF2-40B4-BE49-F238E27FC236}">
                <a16:creationId xmlns:a16="http://schemas.microsoft.com/office/drawing/2014/main" id="{A3BA8D6A-4D01-49E4-8C32-23CAA2363653}"/>
              </a:ext>
            </a:extLst>
          </p:cNvPr>
          <p:cNvSpPr/>
          <p:nvPr/>
        </p:nvSpPr>
        <p:spPr>
          <a:xfrm>
            <a:off x="183076" y="5170230"/>
            <a:ext cx="8361144" cy="1401052"/>
          </a:xfrm>
          <a:prstGeom prst="roundRect">
            <a:avLst/>
          </a:prstGeom>
          <a:solidFill>
            <a:schemeClr val="bg1"/>
          </a:solidFill>
          <a:ln w="28575">
            <a:solidFill>
              <a:srgbClr val="006C00"/>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b="1" dirty="0" err="1">
                <a:solidFill>
                  <a:schemeClr val="tx1"/>
                </a:solidFill>
                <a:latin typeface="#9Slide03 SFU Futura_12" panose="020B0604020202020204" charset="0"/>
                <a:cs typeface="Arial" panose="020B0604020202020204" pitchFamily="34" charset="0"/>
              </a:rPr>
              <a:t>Kể</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tên</a:t>
            </a:r>
            <a:r>
              <a:rPr lang="vi-VN" sz="2800" b="1" dirty="0">
                <a:solidFill>
                  <a:schemeClr val="tx1"/>
                </a:solidFill>
                <a:latin typeface="#9Slide03 SFU Futura_12" panose="020B0604020202020204" charset="0"/>
                <a:cs typeface="Arial" panose="020B0604020202020204" pitchFamily="34" charset="0"/>
              </a:rPr>
              <a:t> những </a:t>
            </a:r>
            <a:r>
              <a:rPr lang="en-US" sz="2800" b="1" dirty="0" err="1">
                <a:solidFill>
                  <a:schemeClr val="tx1"/>
                </a:solidFill>
                <a:latin typeface="#9Slide03 SFU Futura_12" panose="020B0604020202020204" charset="0"/>
                <a:cs typeface="Arial" panose="020B0604020202020204" pitchFamily="34" charset="0"/>
              </a:rPr>
              <a:t>thành</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phần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của</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thủy</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quyển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thành</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phần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nào</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chiếm</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tỉ</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lệ</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nhỏ</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nhất</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và</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lớn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nhất</a:t>
            </a:r>
            <a:r>
              <a:rPr lang="en-US" sz="2800" b="1" dirty="0">
                <a:solidFill>
                  <a:schemeClr val="tx1"/>
                </a:solidFill>
                <a:latin typeface="#9Slide03 SFU Futura_12" panose="020B0604020202020204" charset="0"/>
                <a:cs typeface="Arial" panose="020B0604020202020204" pitchFamily="34" charset="0"/>
              </a:rPr>
              <a:t>.  </a:t>
            </a:r>
          </a:p>
          <a:p>
            <a:pPr marL="457200" indent="-457200" algn="just">
              <a:buFontTx/>
              <a:buChar char="-"/>
            </a:pPr>
            <a:r>
              <a:rPr lang="en-US" sz="2800" b="1" dirty="0">
                <a:solidFill>
                  <a:schemeClr val="tx1"/>
                </a:solidFill>
                <a:latin typeface="#9Slide03 SFU Futura_12" panose="020B0604020202020204" charset="0"/>
                <a:cs typeface="Arial" panose="020B0604020202020204" pitchFamily="34" charset="0"/>
              </a:rPr>
              <a:t>Cho </a:t>
            </a:r>
            <a:r>
              <a:rPr lang="en-US" sz="2800" b="1" dirty="0" err="1">
                <a:solidFill>
                  <a:schemeClr val="tx1"/>
                </a:solidFill>
                <a:latin typeface="#9Slide03 SFU Futura_12" panose="020B0604020202020204" charset="0"/>
                <a:cs typeface="Arial" panose="020B0604020202020204" pitchFamily="34" charset="0"/>
              </a:rPr>
              <a:t>biết</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nước</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tồn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tại</a:t>
            </a:r>
            <a:r>
              <a:rPr lang="en-US" sz="2800" b="1" dirty="0">
                <a:solidFill>
                  <a:schemeClr val="tx1"/>
                </a:solidFill>
                <a:latin typeface="#9Slide03 SFU Futura_12" panose="020B0604020202020204" charset="0"/>
                <a:cs typeface="Arial" panose="020B0604020202020204" pitchFamily="34" charset="0"/>
              </a:rPr>
              <a:t> ở </a:t>
            </a:r>
            <a:r>
              <a:rPr lang="en-US" sz="2800" b="1" dirty="0" err="1">
                <a:solidFill>
                  <a:schemeClr val="tx1"/>
                </a:solidFill>
                <a:latin typeface="#9Slide03 SFU Futura_12" panose="020B0604020202020204" charset="0"/>
                <a:cs typeface="Arial" panose="020B0604020202020204" pitchFamily="34" charset="0"/>
              </a:rPr>
              <a:t>những</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dạng</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nào</a:t>
            </a:r>
            <a:r>
              <a:rPr lang="en-US" sz="2800" b="1" dirty="0">
                <a:solidFill>
                  <a:schemeClr val="tx1"/>
                </a:solidFill>
                <a:latin typeface="#9Slide03 SFU Futura_12" panose="020B0604020202020204" charset="0"/>
                <a:cs typeface="Arial" panose="020B0604020202020204" pitchFamily="34" charset="0"/>
              </a:rPr>
              <a:t>? </a:t>
            </a:r>
            <a:endParaRPr lang="vi-VN" sz="2800" b="1" dirty="0">
              <a:solidFill>
                <a:schemeClr val="tx1"/>
              </a:solidFill>
              <a:latin typeface="#9Slide03 SFU Futura_12" panose="020B0604020202020204" charset="0"/>
              <a:cs typeface="Arial" panose="020B0604020202020204" pitchFamily="34" charset="0"/>
            </a:endParaRPr>
          </a:p>
        </p:txBody>
      </p:sp>
      <p:sp>
        <p:nvSpPr>
          <p:cNvPr id="14" name="Flowchart: Terminator 13">
            <a:extLst>
              <a:ext uri="{FF2B5EF4-FFF2-40B4-BE49-F238E27FC236}">
                <a16:creationId xmlns:a16="http://schemas.microsoft.com/office/drawing/2014/main" id="{454EC65F-9461-4D3A-AD62-5A0132ABA328}"/>
              </a:ext>
            </a:extLst>
          </p:cNvPr>
          <p:cNvSpPr/>
          <p:nvPr/>
        </p:nvSpPr>
        <p:spPr>
          <a:xfrm>
            <a:off x="344228" y="4224482"/>
            <a:ext cx="2921252" cy="809853"/>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9Slide03 Oswald Medium" panose="00000600000000000000" pitchFamily="2" charset="0"/>
                <a:cs typeface="Arial" panose="020B0604020202020204" pitchFamily="34" charset="0"/>
              </a:rPr>
              <a:t>BÀI 2</a:t>
            </a:r>
          </a:p>
        </p:txBody>
      </p:sp>
      <p:pic>
        <p:nvPicPr>
          <p:cNvPr id="15" name="Picture 14">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131927" y="4045058"/>
            <a:ext cx="1207481" cy="1207481"/>
          </a:xfrm>
          <a:prstGeom prst="rect">
            <a:avLst/>
          </a:prstGeom>
        </p:spPr>
      </p:pic>
      <p:sp>
        <p:nvSpPr>
          <p:cNvPr id="23"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260011C7-355A-4EFC-8CE4-488016026DC1}"/>
              </a:ext>
            </a:extLst>
          </p:cNvPr>
          <p:cNvSpPr txBox="1"/>
          <p:nvPr/>
        </p:nvSpPr>
        <p:spPr>
          <a:xfrm>
            <a:off x="3086115" y="95704"/>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Oswald Medium" panose="00000600000000000000" pitchFamily="2" charset="0"/>
              </a:rPr>
              <a:t>HOẠT ĐỘNG: </a:t>
            </a:r>
            <a:r>
              <a:rPr kumimoji="0" lang="en-US" sz="5400" b="1" i="0" u="none" strike="noStrike" kern="1200" cap="none" spc="0" normalizeH="0" baseline="0" noProof="0" dirty="0">
                <a:ln>
                  <a:noFill/>
                </a:ln>
                <a:solidFill>
                  <a:srgbClr val="FFFF00"/>
                </a:solidFill>
                <a:effectLst/>
                <a:uLnTx/>
                <a:uFillTx/>
                <a:latin typeface="#9Slide03 Oswald Medium" panose="00000600000000000000" pitchFamily="2" charset="0"/>
              </a:rPr>
              <a:t>LUYỆN</a:t>
            </a:r>
            <a:r>
              <a:rPr kumimoji="0" lang="en-US" sz="5400" b="1" i="0" u="none" strike="noStrike" kern="1200" cap="none" spc="0" normalizeH="0" noProof="0" dirty="0">
                <a:ln>
                  <a:noFill/>
                </a:ln>
                <a:solidFill>
                  <a:srgbClr val="FFFF00"/>
                </a:solidFill>
                <a:effectLst/>
                <a:uLnTx/>
                <a:uFillTx/>
                <a:latin typeface="#9Slide03 Oswald Medium" panose="00000600000000000000" pitchFamily="2" charset="0"/>
              </a:rPr>
              <a:t> TẬP</a:t>
            </a:r>
            <a:endParaRPr kumimoji="0" lang="vi-VN" sz="54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9" name="Picture 4" descr="BÀI TUYÊN TRUYỀN PHÒNG CHỐNG SÁCH LẬU, SÁCH GIẢ">
            <a:extLst>
              <a:ext uri="{FF2B5EF4-FFF2-40B4-BE49-F238E27FC236}">
                <a16:creationId xmlns:a16="http://schemas.microsoft.com/office/drawing/2014/main" id="{CCB81A7B-C90B-48CF-8639-F5B5C7576D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2941" y="-9659"/>
            <a:ext cx="1012773" cy="10653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9961" b="89844" l="1563" r="90625">
                        <a14:foregroundMark x1="3906" y1="56348" x2="9277" y2="75977"/>
                        <a14:foregroundMark x1="22949" y1="78418" x2="22949" y2="78418"/>
                        <a14:foregroundMark x1="1660" y1="85547" x2="1660" y2="85547"/>
                        <a14:foregroundMark x1="1660" y1="85059" x2="1660" y2="85059"/>
                        <a14:foregroundMark x1="68555" y1="85059" x2="68555" y2="85059"/>
                        <a14:foregroundMark x1="68555" y1="85059" x2="68555" y2="85059"/>
                        <a14:foregroundMark x1="74414" y1="85840" x2="74414" y2="85840"/>
                        <a14:foregroundMark x1="71582" y1="83789" x2="71582" y2="83789"/>
                        <a14:foregroundMark x1="71387" y1="83691" x2="71387" y2="83691"/>
                        <a14:foregroundMark x1="67578" y1="81738" x2="67578" y2="81738"/>
                        <a14:foregroundMark x1="66797" y1="82520" x2="66309" y2="82715"/>
                        <a14:foregroundMark x1="63477" y1="83984" x2="63477" y2="83984"/>
                        <a14:foregroundMark x1="60254" y1="86035" x2="60254" y2="86035"/>
                        <a14:foregroundMark x1="60742" y1="86035" x2="60742" y2="86035"/>
                        <a14:foregroundMark x1="43555" y1="85254" x2="43555" y2="85254"/>
                        <a14:foregroundMark x1="43555" y1="85254" x2="43555" y2="85254"/>
                        <a14:foregroundMark x1="45313" y1="84961" x2="45313" y2="84961"/>
                        <a14:foregroundMark x1="45313" y1="84961" x2="45313" y2="84961"/>
                        <a14:foregroundMark x1="41406" y1="85742" x2="41406" y2="85742"/>
                        <a14:foregroundMark x1="41211" y1="85742" x2="40723" y2="87012"/>
                        <a14:foregroundMark x1="40723" y1="87012" x2="40723" y2="87012"/>
                        <a14:foregroundMark x1="90625" y1="36621" x2="90625" y2="36621"/>
                        <a14:foregroundMark x1="90625" y1="36621" x2="90625" y2="36621"/>
                      </a14:backgroundRemoval>
                    </a14:imgEffect>
                  </a14:imgLayer>
                </a14:imgProps>
              </a:ext>
            </a:extLst>
          </a:blip>
          <a:srcRect t="16069" r="8947" b="10164"/>
          <a:stretch/>
        </p:blipFill>
        <p:spPr>
          <a:xfrm>
            <a:off x="8595369" y="2107901"/>
            <a:ext cx="3484258" cy="4640057"/>
          </a:xfrm>
          <a:prstGeom prst="rect">
            <a:avLst/>
          </a:prstGeom>
        </p:spPr>
      </p:pic>
    </p:spTree>
    <p:extLst>
      <p:ext uri="{BB962C8B-B14F-4D97-AF65-F5344CB8AC3E}">
        <p14:creationId xmlns:p14="http://schemas.microsoft.com/office/powerpoint/2010/main" val="2540556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down)">
                                      <p:cBhvr>
                                        <p:cTn id="10" dur="500"/>
                                        <p:tgtEl>
                                          <p:spTgt spid="5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22" presetClass="entr" presetSubtype="4"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down)">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5"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728CA59-B03B-40C8-96F5-69275D159838}"/>
              </a:ext>
            </a:extLst>
          </p:cNvPr>
          <p:cNvCxnSpPr>
            <a:cxnSpLocks/>
          </p:cNvCxnSpPr>
          <p:nvPr/>
        </p:nvCxnSpPr>
        <p:spPr>
          <a:xfrm flipV="1">
            <a:off x="0" y="1210705"/>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Rounded Corners 7">
            <a:extLst>
              <a:ext uri="{FF2B5EF4-FFF2-40B4-BE49-F238E27FC236}">
                <a16:creationId xmlns:a16="http://schemas.microsoft.com/office/drawing/2014/main" id="{A4D3335F-552E-4CDF-992F-EFE0E355DE5F}"/>
              </a:ext>
            </a:extLst>
          </p:cNvPr>
          <p:cNvSpPr/>
          <p:nvPr/>
        </p:nvSpPr>
        <p:spPr>
          <a:xfrm>
            <a:off x="3965570" y="1375070"/>
            <a:ext cx="3179548" cy="1263345"/>
          </a:xfrm>
          <a:prstGeom prst="roundRect">
            <a:avLst/>
          </a:prstGeom>
          <a:solidFill>
            <a:srgbClr val="D4EBF9"/>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Xem</a:t>
            </a:r>
            <a:r>
              <a:rPr lang="en-US" sz="2800" b="1" dirty="0">
                <a:solidFill>
                  <a:schemeClr val="tx1"/>
                </a:solidFill>
                <a:latin typeface="#9Slide03 SFU Futura_12" panose="00000400000000000000" pitchFamily="2" charset="0"/>
                <a:cs typeface="Arial" panose="020B0604020202020204" pitchFamily="34" charset="0"/>
              </a:rPr>
              <a:t> video,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câu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hỏi</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8" name="Rectangle: Rounded Corners 7">
            <a:extLst>
              <a:ext uri="{FF2B5EF4-FFF2-40B4-BE49-F238E27FC236}">
                <a16:creationId xmlns:a16="http://schemas.microsoft.com/office/drawing/2014/main" id="{9C8CB8A0-CA76-4A71-B990-0741CE8ED4AB}"/>
              </a:ext>
            </a:extLst>
          </p:cNvPr>
          <p:cNvSpPr/>
          <p:nvPr/>
        </p:nvSpPr>
        <p:spPr>
          <a:xfrm>
            <a:off x="307089" y="1364920"/>
            <a:ext cx="2781517" cy="125198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theo</a:t>
            </a:r>
            <a:r>
              <a:rPr lang="en-US" sz="2800" b="1" dirty="0">
                <a:solidFill>
                  <a:schemeClr val="tx1"/>
                </a:solidFill>
                <a:latin typeface="#9Slide03 SFU Futura_12" panose="00000400000000000000" pitchFamily="2" charset="0"/>
                <a:cs typeface="Arial" panose="020B0604020202020204" pitchFamily="34" charset="0"/>
              </a:rPr>
              <a:t> CẶP</a:t>
            </a:r>
          </a:p>
        </p:txBody>
      </p:sp>
      <p:sp>
        <p:nvSpPr>
          <p:cNvPr id="9" name="Rectangle: Rounded Corners 7">
            <a:extLst>
              <a:ext uri="{FF2B5EF4-FFF2-40B4-BE49-F238E27FC236}">
                <a16:creationId xmlns:a16="http://schemas.microsoft.com/office/drawing/2014/main" id="{B432C21E-9A7F-4050-AED6-59BB3D9AD486}"/>
              </a:ext>
            </a:extLst>
          </p:cNvPr>
          <p:cNvSpPr/>
          <p:nvPr/>
        </p:nvSpPr>
        <p:spPr>
          <a:xfrm>
            <a:off x="304597" y="4218304"/>
            <a:ext cx="2781517" cy="1241300"/>
          </a:xfrm>
          <a:prstGeom prst="roundRect">
            <a:avLst/>
          </a:prstGeom>
          <a:solidFill>
            <a:srgbClr val="D4EBF9"/>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46806270-5D88-4001-8AB3-074AC6A1C02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996658" y="5541240"/>
            <a:ext cx="1001848" cy="11840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5130348" y="5517770"/>
            <a:ext cx="1381311" cy="13603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lay Icons Button Youtube Subscribe Computer - Play Video - Free  Transparent PNG Download - PNGkey">
            <a:extLst>
              <a:ext uri="{FF2B5EF4-FFF2-40B4-BE49-F238E27FC236}">
                <a16:creationId xmlns:a16="http://schemas.microsoft.com/office/drawing/2014/main" id="{C305EBA5-A75B-4BCC-9EC2-CD7018F5FE7A}"/>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4838687" y="2670626"/>
            <a:ext cx="1764729" cy="139241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260011C7-355A-4EFC-8CE4-488016026DC1}"/>
              </a:ext>
            </a:extLst>
          </p:cNvPr>
          <p:cNvSpPr txBox="1"/>
          <p:nvPr/>
        </p:nvSpPr>
        <p:spPr>
          <a:xfrm>
            <a:off x="3086115" y="95704"/>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Oswald Medium" panose="00000600000000000000" pitchFamily="2" charset="0"/>
              </a:rPr>
              <a:t>HOẠT ĐỘNG: </a:t>
            </a:r>
            <a:r>
              <a:rPr kumimoji="0" lang="en-US" sz="5400" b="1" i="0" u="none" strike="noStrike" kern="1200" cap="none" spc="0" normalizeH="0" baseline="0" noProof="0" dirty="0">
                <a:ln>
                  <a:noFill/>
                </a:ln>
                <a:solidFill>
                  <a:srgbClr val="FFFF00"/>
                </a:solidFill>
                <a:effectLst/>
                <a:uLnTx/>
                <a:uFillTx/>
                <a:latin typeface="#9Slide03 Oswald Medium" panose="00000600000000000000" pitchFamily="2" charset="0"/>
              </a:rPr>
              <a:t>VẬN</a:t>
            </a:r>
            <a:r>
              <a:rPr kumimoji="0" lang="en-US" sz="5400" b="1" i="0" u="none" strike="noStrike" kern="1200" cap="none" spc="0" normalizeH="0" noProof="0" dirty="0">
                <a:ln>
                  <a:noFill/>
                </a:ln>
                <a:solidFill>
                  <a:srgbClr val="FFFF00"/>
                </a:solidFill>
                <a:effectLst/>
                <a:uLnTx/>
                <a:uFillTx/>
                <a:latin typeface="#9Slide03 Oswald Medium" panose="00000600000000000000" pitchFamily="2" charset="0"/>
              </a:rPr>
              <a:t> DỤNG</a:t>
            </a:r>
            <a:endParaRPr kumimoji="0" lang="vi-VN" sz="54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0" name="Picture 4" descr="BÀI TUYÊN TRUYỀN PHÒNG CHỐNG SÁCH LẬU, SÁCH GIẢ">
            <a:extLst>
              <a:ext uri="{FF2B5EF4-FFF2-40B4-BE49-F238E27FC236}">
                <a16:creationId xmlns:a16="http://schemas.microsoft.com/office/drawing/2014/main" id="{CCB81A7B-C90B-48CF-8639-F5B5C7576D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92941" y="-9659"/>
            <a:ext cx="1012773" cy="1065388"/>
          </a:xfrm>
          <a:prstGeom prst="rect">
            <a:avLst/>
          </a:prstGeom>
          <a:noFill/>
          <a:extLst>
            <a:ext uri="{909E8E84-426E-40DD-AFC4-6F175D3DCCD1}">
              <a14:hiddenFill xmlns:a14="http://schemas.microsoft.com/office/drawing/2010/main">
                <a:solidFill>
                  <a:srgbClr val="FFFFFF"/>
                </a:solidFill>
              </a14:hiddenFill>
            </a:ext>
          </a:extLst>
        </p:spPr>
      </p:pic>
      <p:sp>
        <p:nvSpPr>
          <p:cNvPr id="19" name="千图PPT彼岸天：ID 8661124库_Freeform: Shape 2">
            <a:extLst>
              <a:ext uri="{FF2B5EF4-FFF2-40B4-BE49-F238E27FC236}">
                <a16:creationId xmlns:a16="http://schemas.microsoft.com/office/drawing/2014/main" id="{F2F2602F-B300-4440-AB7F-92F830C7BCB7}"/>
              </a:ext>
            </a:extLst>
          </p:cNvPr>
          <p:cNvSpPr/>
          <p:nvPr>
            <p:custDataLst>
              <p:tags r:id="rId1"/>
            </p:custDataLst>
          </p:nvPr>
        </p:nvSpPr>
        <p:spPr>
          <a:xfrm>
            <a:off x="1677958" y="2616909"/>
            <a:ext cx="733338" cy="1040692"/>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8" y="21600"/>
                </a:cubicBezTo>
                <a:cubicBezTo>
                  <a:pt x="12530" y="21600"/>
                  <a:pt x="11475" y="20986"/>
                  <a:pt x="11475" y="20225"/>
                </a:cubicBezTo>
                <a:lnTo>
                  <a:pt x="11475" y="14531"/>
                </a:lnTo>
                <a:lnTo>
                  <a:pt x="10125" y="14531"/>
                </a:lnTo>
                <a:lnTo>
                  <a:pt x="10125" y="20225"/>
                </a:lnTo>
                <a:cubicBezTo>
                  <a:pt x="10125" y="20986"/>
                  <a:pt x="9070" y="21600"/>
                  <a:pt x="7762"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3"/>
          </a:solidFill>
          <a:ln w="12700">
            <a:miter lim="400000"/>
          </a:ln>
        </p:spPr>
        <p:txBody>
          <a:bodyPr anchor="ctr"/>
          <a:lstStyle/>
          <a:p>
            <a:pPr algn="ctr"/>
            <a:endParaRPr/>
          </a:p>
        </p:txBody>
      </p:sp>
      <p:sp>
        <p:nvSpPr>
          <p:cNvPr id="22" name="千图PPT彼岸天：ID 8661124库_Freeform: Shape 3">
            <a:extLst>
              <a:ext uri="{FF2B5EF4-FFF2-40B4-BE49-F238E27FC236}">
                <a16:creationId xmlns:a16="http://schemas.microsoft.com/office/drawing/2014/main" id="{6628FDAE-A2E2-4ACA-9B5D-B1ADED099EB1}"/>
              </a:ext>
            </a:extLst>
          </p:cNvPr>
          <p:cNvSpPr/>
          <p:nvPr>
            <p:custDataLst>
              <p:tags r:id="rId2"/>
            </p:custDataLst>
          </p:nvPr>
        </p:nvSpPr>
        <p:spPr>
          <a:xfrm>
            <a:off x="889589" y="2616908"/>
            <a:ext cx="644743" cy="1040692"/>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8" y="21600"/>
                </a:cubicBezTo>
                <a:cubicBezTo>
                  <a:pt x="12530" y="21600"/>
                  <a:pt x="11475" y="20986"/>
                  <a:pt x="11475" y="20225"/>
                </a:cubicBezTo>
                <a:lnTo>
                  <a:pt x="11475" y="14531"/>
                </a:lnTo>
                <a:lnTo>
                  <a:pt x="10125" y="14531"/>
                </a:lnTo>
                <a:lnTo>
                  <a:pt x="10125" y="20225"/>
                </a:lnTo>
                <a:cubicBezTo>
                  <a:pt x="10125" y="20986"/>
                  <a:pt x="9070" y="21600"/>
                  <a:pt x="7762"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2"/>
          </a:solidFill>
          <a:ln w="12700">
            <a:miter lim="400000"/>
          </a:ln>
        </p:spPr>
        <p:txBody>
          <a:bodyPr anchor="ctr"/>
          <a:lstStyle/>
          <a:p>
            <a:pPr algn="ctr"/>
            <a:endParaRPr/>
          </a:p>
        </p:txBody>
      </p:sp>
      <p:pic>
        <p:nvPicPr>
          <p:cNvPr id="23" name="图片 3">
            <a:extLst>
              <a:ext uri="{FF2B5EF4-FFF2-40B4-BE49-F238E27FC236}">
                <a16:creationId xmlns:a16="http://schemas.microsoft.com/office/drawing/2014/main" id="{09DB2D8C-AFA1-4018-B2D2-1867A6CDC481}"/>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tretch>
            <a:fillRect/>
          </a:stretch>
        </p:blipFill>
        <p:spPr>
          <a:xfrm rot="836865">
            <a:off x="6961759" y="1714973"/>
            <a:ext cx="5583022" cy="4590924"/>
          </a:xfrm>
          <a:prstGeom prst="rect">
            <a:avLst/>
          </a:prstGeom>
        </p:spPr>
      </p:pic>
      <p:sp>
        <p:nvSpPr>
          <p:cNvPr id="17" name="Rectangle: Rounded Corners 7">
            <a:extLst>
              <a:ext uri="{FF2B5EF4-FFF2-40B4-BE49-F238E27FC236}">
                <a16:creationId xmlns:a16="http://schemas.microsoft.com/office/drawing/2014/main" id="{9E46F414-D987-4FF1-BCCF-2221F9B0392E}"/>
              </a:ext>
            </a:extLst>
          </p:cNvPr>
          <p:cNvSpPr/>
          <p:nvPr/>
        </p:nvSpPr>
        <p:spPr>
          <a:xfrm>
            <a:off x="3995803" y="4156011"/>
            <a:ext cx="3149315" cy="1329548"/>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Hết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giờ</a:t>
            </a:r>
            <a:r>
              <a:rPr lang="en-US" sz="2800" b="1" dirty="0">
                <a:solidFill>
                  <a:schemeClr val="tx1"/>
                </a:solidFill>
                <a:latin typeface="#9Slide03 SFU Futura_12" panose="00000400000000000000" pitchFamily="2" charset="0"/>
                <a:cs typeface="Arial" panose="020B0604020202020204" pitchFamily="34" charset="0"/>
              </a:rPr>
              <a:t>, GV quay random </a:t>
            </a:r>
            <a:r>
              <a:rPr lang="en-US" sz="2800" b="1" dirty="0" err="1">
                <a:solidFill>
                  <a:schemeClr val="tx1"/>
                </a:solidFill>
                <a:latin typeface="#9Slide03 SFU Futura_12" panose="00000400000000000000" pitchFamily="2" charset="0"/>
                <a:cs typeface="Arial" panose="020B0604020202020204" pitchFamily="34" charset="0"/>
              </a:rPr>
              <a:t>tên</a:t>
            </a:r>
            <a:r>
              <a:rPr lang="en-US" sz="2800" b="1" dirty="0">
                <a:solidFill>
                  <a:schemeClr val="tx1"/>
                </a:solidFill>
                <a:latin typeface="#9Slide03 SFU Futura_12" panose="00000400000000000000" pitchFamily="2" charset="0"/>
                <a:cs typeface="Arial" panose="020B0604020202020204" pitchFamily="34" charset="0"/>
              </a:rPr>
              <a:t> HS, HS </a:t>
            </a:r>
            <a:r>
              <a:rPr lang="en-US" sz="2800" b="1" dirty="0" err="1">
                <a:solidFill>
                  <a:schemeClr val="tx1"/>
                </a:solidFill>
                <a:latin typeface="#9Slide03 SFU Futura_12" panose="00000400000000000000" pitchFamily="2" charset="0"/>
                <a:cs typeface="Arial" panose="020B0604020202020204" pitchFamily="34" charset="0"/>
              </a:rPr>
              <a:t>trình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bày</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8" name="Rectangle: Rounded Corners 7">
            <a:extLst>
              <a:ext uri="{FF2B5EF4-FFF2-40B4-BE49-F238E27FC236}">
                <a16:creationId xmlns:a16="http://schemas.microsoft.com/office/drawing/2014/main" id="{9E46F414-D987-4FF1-BCCF-2221F9B0392E}"/>
              </a:ext>
            </a:extLst>
          </p:cNvPr>
          <p:cNvSpPr/>
          <p:nvPr/>
        </p:nvSpPr>
        <p:spPr>
          <a:xfrm>
            <a:off x="7737192" y="2328052"/>
            <a:ext cx="3670634" cy="132954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9Slide03 SFU Futura_12" panose="00000400000000000000" pitchFamily="2" charset="0"/>
                <a:cs typeface="Arial" panose="020B0604020202020204" pitchFamily="34" charset="0"/>
              </a:rPr>
              <a:t>Ô NHIỄM </a:t>
            </a:r>
            <a:r>
              <a:rPr lang="en-US" sz="3600" b="1" dirty="0">
                <a:solidFill>
                  <a:schemeClr val="tx1"/>
                </a:solidFill>
                <a:latin typeface="#9Slide03 SFU Futura_12" panose="00000400000000000000" pitchFamily="2" charset="0"/>
                <a:cs typeface="Arial" panose="020B0604020202020204" pitchFamily="34" charset="0"/>
              </a:rPr>
              <a:t>NGUỒN NƯỚC</a:t>
            </a:r>
          </a:p>
        </p:txBody>
      </p:sp>
    </p:spTree>
    <p:extLst>
      <p:ext uri="{BB962C8B-B14F-4D97-AF65-F5344CB8AC3E}">
        <p14:creationId xmlns:p14="http://schemas.microsoft.com/office/powerpoint/2010/main" val="3603071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a:off x="0" y="1219200"/>
            <a:ext cx="12140077" cy="829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4729163" y="1353125"/>
            <a:ext cx="7486084" cy="5489567"/>
          </a:xfrm>
          <a:prstGeom prst="rect">
            <a:avLst/>
          </a:prstGeom>
          <a:noFill/>
          <a:extLst>
            <a:ext uri="{909E8E84-426E-40DD-AFC4-6F175D3DCCD1}">
              <a14:hiddenFill xmlns:a14="http://schemas.microsoft.com/office/drawing/2010/main">
                <a:solidFill>
                  <a:srgbClr val="FFFFFF"/>
                </a:solidFill>
              </a14:hiddenFill>
            </a:ext>
          </a:extLst>
        </p:spPr>
      </p:pic>
      <p:sp>
        <p:nvSpPr>
          <p:cNvPr id="22" name="Lưu đồ: Điểm Kết Thúc 150">
            <a:extLst>
              <a:ext uri="{FF2B5EF4-FFF2-40B4-BE49-F238E27FC236}">
                <a16:creationId xmlns:a16="http://schemas.microsoft.com/office/drawing/2014/main" id="{7A1AF202-CE05-4C33-8C71-238EDE88F3D1}"/>
              </a:ext>
            </a:extLst>
          </p:cNvPr>
          <p:cNvSpPr/>
          <p:nvPr/>
        </p:nvSpPr>
        <p:spPr>
          <a:xfrm>
            <a:off x="871931" y="1360509"/>
            <a:ext cx="2656687" cy="599313"/>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5 SVNUT Triumph" panose="00000500000000000000" pitchFamily="2" charset="0"/>
              </a:rPr>
              <a:t>    </a:t>
            </a:r>
            <a:r>
              <a:rPr lang="en-US" sz="3200" dirty="0" err="1">
                <a:latin typeface="#9Slide05 SVNUT Triumph" panose="00000500000000000000" pitchFamily="2" charset="0"/>
              </a:rPr>
              <a:t>Yêu</a:t>
            </a:r>
            <a:r>
              <a:rPr lang="en-US" sz="3200" dirty="0">
                <a:latin typeface="#9Slide05 SVNUT Triumph" panose="00000500000000000000" pitchFamily="2" charset="0"/>
              </a:rPr>
              <a:t> </a:t>
            </a:r>
            <a:r>
              <a:rPr lang="en-US" sz="3200" dirty="0" err="1">
                <a:latin typeface="#9Slide05 SVNUT Triumph" panose="00000500000000000000" pitchFamily="2" charset="0"/>
              </a:rPr>
              <a:t>cầu</a:t>
            </a:r>
            <a:endParaRPr lang="en-US" sz="3200" dirty="0">
              <a:latin typeface="#9Slide05 SVNUT Triumph" panose="00000500000000000000" pitchFamily="2" charset="0"/>
            </a:endParaRPr>
          </a:p>
        </p:txBody>
      </p:sp>
      <p:pic>
        <p:nvPicPr>
          <p:cNvPr id="23" name="Picture 2" descr="omino 3d ok con spunta Stock Illustration | Adobe Stoc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684" b="91453" l="0" r="88837">
                        <a14:foregroundMark x1="4186" y1="38462" x2="4186" y2="38462"/>
                        <a14:foregroundMark x1="15349" y1="19658" x2="15349" y2="19658"/>
                        <a14:foregroundMark x1="23256" y1="15812" x2="23256" y2="15812"/>
                        <a14:foregroundMark x1="25116" y1="11538" x2="25116" y2="11538"/>
                        <a14:foregroundMark x1="25116" y1="9402" x2="25116" y2="9402"/>
                        <a14:foregroundMark x1="5581" y1="35897" x2="5581" y2="35897"/>
                        <a14:foregroundMark x1="5116" y1="36325" x2="5116" y2="36325"/>
                        <a14:foregroundMark x1="42791" y1="42308" x2="45581" y2="42308"/>
                        <a14:foregroundMark x1="55349" y1="44017" x2="55349" y2="44017"/>
                        <a14:foregroundMark x1="54419" y1="44017" x2="54419" y2="44017"/>
                        <a14:foregroundMark x1="53953" y1="43590" x2="53953" y2="43590"/>
                        <a14:foregroundMark x1="72093" y1="56410" x2="72093" y2="56410"/>
                        <a14:foregroundMark x1="73953" y1="60684" x2="76279" y2="64530"/>
                        <a14:foregroundMark x1="77674" y1="66667" x2="79535" y2="79915"/>
                        <a14:foregroundMark x1="79070" y1="82479" x2="79070" y2="82479"/>
                        <a14:foregroundMark x1="66977" y1="84615" x2="66977" y2="84615"/>
                        <a14:foregroundMark x1="30233" y1="77350" x2="30233" y2="77350"/>
                        <a14:foregroundMark x1="37674" y1="88462" x2="37674" y2="88462"/>
                        <a14:foregroundMark x1="88837" y1="42308" x2="88837" y2="42308"/>
                        <a14:foregroundMark x1="9767" y1="33333" x2="9767" y2="33333"/>
                        <a14:foregroundMark x1="10698" y1="29915" x2="10698" y2="29915"/>
                        <a14:foregroundMark x1="44651" y1="40171" x2="44651" y2="40171"/>
                        <a14:foregroundMark x1="42791" y1="38889" x2="42791" y2="38889"/>
                        <a14:foregroundMark x1="40465" y1="38889" x2="40465" y2="38889"/>
                        <a14:foregroundMark x1="40465" y1="38889" x2="4046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610388" y="831369"/>
            <a:ext cx="1142572" cy="12435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5651" y="1959822"/>
            <a:ext cx="4150963" cy="3847207"/>
          </a:xfrm>
          <a:prstGeom prst="rect">
            <a:avLst/>
          </a:prstGeom>
        </p:spPr>
        <p:txBody>
          <a:bodyPr wrap="square">
            <a:spAutoFit/>
          </a:bodyPr>
          <a:lstStyle/>
          <a:p>
            <a:pPr algn="just"/>
            <a:r>
              <a:rPr lang="en-US" sz="4400" b="1" dirty="0">
                <a:solidFill>
                  <a:srgbClr val="C00000"/>
                </a:solidFill>
                <a:latin typeface="#9Slide03 SFU Futura_12" panose="020B0604020202020204" charset="0"/>
                <a:cs typeface="Arial" panose="020B0604020202020204" pitchFamily="34" charset="0"/>
              </a:rPr>
              <a:t>1. </a:t>
            </a:r>
            <a:r>
              <a:rPr lang="vi-VN" sz="3200" b="1" dirty="0">
                <a:solidFill>
                  <a:srgbClr val="C00000"/>
                </a:solidFill>
                <a:latin typeface="#9Slide03 SFU Futura_12" panose="020B0604020202020204" charset="0"/>
                <a:cs typeface="Arial" panose="020B0604020202020204" pitchFamily="34" charset="0"/>
              </a:rPr>
              <a:t>Nguyên nhân </a:t>
            </a:r>
            <a:r>
              <a:rPr lang="vi-VN" sz="3200" b="1" dirty="0">
                <a:latin typeface="#9Slide03 SFU Futura_12" panose="020B0604020202020204" charset="0"/>
                <a:cs typeface="Arial" panose="020B0604020202020204" pitchFamily="34" charset="0"/>
              </a:rPr>
              <a:t>dẫn đến ô nhiễm sông ngòi ở nước ta?</a:t>
            </a:r>
            <a:endParaRPr lang="en-US" sz="3200" b="1" dirty="0">
              <a:latin typeface="#9Slide03 SFU Futura_12" panose="020B0604020202020204" charset="0"/>
              <a:cs typeface="Arial" panose="020B0604020202020204" pitchFamily="34" charset="0"/>
            </a:endParaRPr>
          </a:p>
          <a:p>
            <a:pPr algn="just"/>
            <a:r>
              <a:rPr lang="en-US" sz="4400" b="1" dirty="0">
                <a:solidFill>
                  <a:srgbClr val="C00000"/>
                </a:solidFill>
                <a:latin typeface="#9Slide03 SFU Futura_12" panose="020B0604020202020204" charset="0"/>
                <a:cs typeface="Arial" panose="020B0604020202020204" pitchFamily="34" charset="0"/>
              </a:rPr>
              <a:t>2. </a:t>
            </a:r>
            <a:r>
              <a:rPr lang="vi-VN" sz="3200" b="1" dirty="0">
                <a:solidFill>
                  <a:srgbClr val="C00000"/>
                </a:solidFill>
                <a:latin typeface="#9Slide03 SFU Futura_12" panose="020B0604020202020204" charset="0"/>
                <a:cs typeface="Arial" panose="020B0604020202020204" pitchFamily="34" charset="0"/>
              </a:rPr>
              <a:t>Hậu quả </a:t>
            </a:r>
            <a:r>
              <a:rPr lang="vi-VN" sz="3200" b="1" dirty="0">
                <a:latin typeface="#9Slide03 SFU Futura_12" panose="020B0604020202020204" charset="0"/>
                <a:cs typeface="Arial" panose="020B0604020202020204" pitchFamily="34" charset="0"/>
              </a:rPr>
              <a:t>của ô nhiễm sông ngòi ở nước ta? </a:t>
            </a:r>
          </a:p>
          <a:p>
            <a:pPr marL="514350" indent="-514350" algn="just">
              <a:buAutoNum type="arabicPeriod"/>
            </a:pPr>
            <a:endParaRPr lang="vi-VN" sz="2800" b="1" dirty="0">
              <a:latin typeface="#9Slide03 SFU Futura_12" panose="020B0604020202020204" charset="0"/>
              <a:cs typeface="Arial" panose="020B0604020202020204" pitchFamily="34" charset="0"/>
            </a:endParaRPr>
          </a:p>
        </p:txBody>
      </p:sp>
      <p:pic>
        <p:nvPicPr>
          <p:cNvPr id="25" name="Picture 4" descr="Cartoon Blue Ocean Wave, Wave, Waves, Cartoon PNG Transparent Clipart Image  and PSD File for Free Download"/>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6094" l="2917" r="98646">
                        <a14:foregroundMark x1="10833" y1="93438" x2="10833" y2="93438"/>
                        <a14:foregroundMark x1="96250" y1="82813" x2="96250" y2="81563"/>
                        <a14:foregroundMark x1="74896" y1="39844" x2="74896" y2="39844"/>
                        <a14:foregroundMark x1="84688" y1="43906" x2="84688" y2="43906"/>
                        <a14:foregroundMark x1="91875" y1="58438" x2="91875" y2="58438"/>
                        <a14:foregroundMark x1="76250" y1="50313" x2="92708" y2="57344"/>
                        <a14:foregroundMark x1="78333" y1="46250" x2="92188" y2="50313"/>
                        <a14:foregroundMark x1="98646" y1="74219" x2="98125" y2="92188"/>
                        <a14:foregroundMark x1="93854" y1="95781" x2="52500" y2="94844"/>
                        <a14:foregroundMark x1="88646" y1="60156" x2="88854" y2="70938"/>
                        <a14:foregroundMark x1="2917" y1="95469" x2="10521" y2="96094"/>
                      </a14:backgroundRemoval>
                    </a14:imgEffect>
                  </a14:imgLayer>
                </a14:imgProps>
              </a:ext>
              <a:ext uri="{28A0092B-C50C-407E-A947-70E740481C1C}">
                <a14:useLocalDpi xmlns:a14="http://schemas.microsoft.com/office/drawing/2010/main" val="0"/>
              </a:ext>
            </a:extLst>
          </a:blip>
          <a:srcRect t="35180"/>
          <a:stretch/>
        </p:blipFill>
        <p:spPr bwMode="auto">
          <a:xfrm>
            <a:off x="105268" y="4971197"/>
            <a:ext cx="4729163" cy="1871495"/>
          </a:xfrm>
          <a:prstGeom prst="rect">
            <a:avLst/>
          </a:prstGeom>
          <a:noFill/>
          <a:extLst>
            <a:ext uri="{909E8E84-426E-40DD-AFC4-6F175D3DCCD1}">
              <a14:hiddenFill xmlns:a14="http://schemas.microsoft.com/office/drawing/2010/main">
                <a:solidFill>
                  <a:srgbClr val="FFFFFF"/>
                </a:solidFill>
              </a14:hiddenFill>
            </a:ext>
          </a:extLst>
        </p:spPr>
      </p:pic>
      <p:pic>
        <p:nvPicPr>
          <p:cNvPr id="4" name="VTC14 - Nước thải ô nhiễm đang khiến 2.000 con sông ở Việt Nam chết dầ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990706" y="1470900"/>
            <a:ext cx="6911992" cy="4089907"/>
          </a:xfrm>
          <a:prstGeom prst="rect">
            <a:avLst/>
          </a:prstGeom>
        </p:spPr>
      </p:pic>
      <p:sp>
        <p:nvSpPr>
          <p:cNvPr id="19"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0" name="TextBox 19">
            <a:extLst>
              <a:ext uri="{FF2B5EF4-FFF2-40B4-BE49-F238E27FC236}">
                <a16:creationId xmlns:a16="http://schemas.microsoft.com/office/drawing/2014/main" id="{260011C7-355A-4EFC-8CE4-488016026DC1}"/>
              </a:ext>
            </a:extLst>
          </p:cNvPr>
          <p:cNvSpPr txBox="1"/>
          <p:nvPr/>
        </p:nvSpPr>
        <p:spPr>
          <a:xfrm>
            <a:off x="3086115" y="95704"/>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Oswald Medium" panose="00000600000000000000" pitchFamily="2" charset="0"/>
              </a:rPr>
              <a:t>HOẠT ĐỘNG: </a:t>
            </a:r>
            <a:r>
              <a:rPr kumimoji="0" lang="en-US" sz="5400" b="1" i="0" u="none" strike="noStrike" kern="1200" cap="none" spc="0" normalizeH="0" baseline="0" noProof="0" dirty="0">
                <a:ln>
                  <a:noFill/>
                </a:ln>
                <a:solidFill>
                  <a:srgbClr val="FFFF00"/>
                </a:solidFill>
                <a:effectLst/>
                <a:uLnTx/>
                <a:uFillTx/>
                <a:latin typeface="#9Slide03 Oswald Medium" panose="00000600000000000000" pitchFamily="2" charset="0"/>
              </a:rPr>
              <a:t>VẬN</a:t>
            </a:r>
            <a:r>
              <a:rPr kumimoji="0" lang="en-US" sz="5400" b="1" i="0" u="none" strike="noStrike" kern="1200" cap="none" spc="0" normalizeH="0" noProof="0" dirty="0">
                <a:ln>
                  <a:noFill/>
                </a:ln>
                <a:solidFill>
                  <a:srgbClr val="FFFF00"/>
                </a:solidFill>
                <a:effectLst/>
                <a:uLnTx/>
                <a:uFillTx/>
                <a:latin typeface="#9Slide03 Oswald Medium" panose="00000600000000000000" pitchFamily="2" charset="0"/>
              </a:rPr>
              <a:t> DỤNG</a:t>
            </a:r>
            <a:endParaRPr kumimoji="0" lang="vi-VN" sz="54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1" name="Picture 4" descr="BÀI TUYÊN TRUYỀN PHÒNG CHỐNG SÁCH LẬU, SÁCH GIẢ">
            <a:extLst>
              <a:ext uri="{FF2B5EF4-FFF2-40B4-BE49-F238E27FC236}">
                <a16:creationId xmlns:a16="http://schemas.microsoft.com/office/drawing/2014/main" id="{CCB81A7B-C90B-48CF-8639-F5B5C7576D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2941" y="-9659"/>
            <a:ext cx="1012773" cy="106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685295"/>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7">
            <a:extLst>
              <a:ext uri="{FF2B5EF4-FFF2-40B4-BE49-F238E27FC236}">
                <a16:creationId xmlns:a16="http://schemas.microsoft.com/office/drawing/2014/main" id="{A3BA8D6A-4D01-49E4-8C32-23CAA2363653}"/>
              </a:ext>
            </a:extLst>
          </p:cNvPr>
          <p:cNvSpPr/>
          <p:nvPr/>
        </p:nvSpPr>
        <p:spPr>
          <a:xfrm>
            <a:off x="65808" y="1395692"/>
            <a:ext cx="3382503" cy="1011591"/>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40233" y="5261486"/>
            <a:ext cx="3382503" cy="131936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r>
              <a:rPr lang="en-US" sz="2400" b="1" dirty="0">
                <a:solidFill>
                  <a:schemeClr val="tx1"/>
                </a:solidFill>
                <a:latin typeface="#9Slide03 SFU Futura_12" panose="00000400000000000000" pitchFamily="2" charset="0"/>
                <a:cs typeface="Arial" panose="020B0604020202020204" pitchFamily="34" charset="0"/>
              </a:rPr>
              <a:t>. Sau </a:t>
            </a:r>
            <a:r>
              <a:rPr lang="en-US" sz="2400" b="1" dirty="0" err="1">
                <a:solidFill>
                  <a:schemeClr val="tx1"/>
                </a:solidFill>
                <a:latin typeface="#9Slide03 SFU Futura_12" panose="00000400000000000000" pitchFamily="2" charset="0"/>
                <a:cs typeface="Arial" panose="020B0604020202020204" pitchFamily="34" charset="0"/>
              </a:rPr>
              <a:t>đó</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35BCD24A-4913-44D7-94A9-74CC6DD1FCBC}"/>
              </a:ext>
            </a:extLst>
          </p:cNvPr>
          <p:cNvSpPr/>
          <p:nvPr/>
        </p:nvSpPr>
        <p:spPr>
          <a:xfrm>
            <a:off x="36313" y="3935868"/>
            <a:ext cx="3413634" cy="117243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Viết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giấy</a:t>
            </a:r>
            <a:r>
              <a:rPr lang="en-US" sz="2400" b="1" dirty="0">
                <a:solidFill>
                  <a:schemeClr val="tx1"/>
                </a:solidFill>
                <a:latin typeface="#9Slide03 SFU Futura_12" panose="00000400000000000000" pitchFamily="2" charset="0"/>
                <a:cs typeface="Arial" panose="020B0604020202020204" pitchFamily="34" charset="0"/>
              </a:rPr>
              <a:t> A1 </a:t>
            </a:r>
            <a:r>
              <a:rPr lang="en-US" sz="2400" b="1" dirty="0" err="1">
                <a:solidFill>
                  <a:schemeClr val="tx1"/>
                </a:solidFill>
                <a:latin typeface="#9Slide03 SFU Futura_12" panose="00000400000000000000" pitchFamily="2" charset="0"/>
                <a:cs typeface="Arial" panose="020B0604020202020204" pitchFamily="34" charset="0"/>
              </a:rPr>
              <a:t>theo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thuật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khăn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trải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bàn</a:t>
            </a:r>
            <a:r>
              <a:rPr lang="en-US" sz="2400" b="1" dirty="0">
                <a:solidFill>
                  <a:schemeClr val="tx1"/>
                </a:solidFill>
                <a:latin typeface="#9Slide03 SFU Futura_12" panose="00000400000000000000" pitchFamily="2" charset="0"/>
                <a:cs typeface="Arial" panose="020B0604020202020204" pitchFamily="34" charset="0"/>
              </a:rPr>
              <a:t>, </a:t>
            </a: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5578919" y="1282179"/>
            <a:ext cx="42477" cy="550591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id="{23DEA3F1-E3AB-4ED6-A8B3-B124B97FD588}"/>
              </a:ext>
            </a:extLst>
          </p:cNvPr>
          <p:cNvSpPr/>
          <p:nvPr/>
        </p:nvSpPr>
        <p:spPr>
          <a:xfrm>
            <a:off x="6112616" y="1814347"/>
            <a:ext cx="5575087" cy="88242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9Slide05 SVNKitten" pitchFamily="2" charset="0"/>
                <a:cs typeface="Arial" panose="020B0604020202020204" pitchFamily="34" charset="0"/>
              </a:rPr>
              <a:t>Nhà</a:t>
            </a:r>
            <a:r>
              <a:rPr lang="en-US" sz="4800" dirty="0">
                <a:solidFill>
                  <a:srgbClr val="002060"/>
                </a:solidFill>
                <a:latin typeface="#9Slide05 SVNKitten" pitchFamily="2" charset="0"/>
                <a:cs typeface="Arial" panose="020B0604020202020204" pitchFamily="34" charset="0"/>
              </a:rPr>
              <a:t> </a:t>
            </a:r>
            <a:r>
              <a:rPr lang="en-US" sz="6000" dirty="0" err="1">
                <a:solidFill>
                  <a:srgbClr val="002060"/>
                </a:solidFill>
                <a:latin typeface="#9Slide05 SVNKitten" pitchFamily="2" charset="0"/>
                <a:cs typeface="Arial" panose="020B0604020202020204" pitchFamily="34" charset="0"/>
              </a:rPr>
              <a:t>lãnh</a:t>
            </a:r>
            <a:r>
              <a:rPr lang="en-US" sz="6000" dirty="0">
                <a:solidFill>
                  <a:srgbClr val="002060"/>
                </a:solidFill>
                <a:latin typeface="#9Slide05 SVNKitten" pitchFamily="2" charset="0"/>
                <a:cs typeface="Arial" panose="020B0604020202020204" pitchFamily="34" charset="0"/>
              </a:rPr>
              <a:t> </a:t>
            </a:r>
            <a:r>
              <a:rPr lang="en-US" sz="6000" dirty="0" err="1">
                <a:solidFill>
                  <a:srgbClr val="002060"/>
                </a:solidFill>
                <a:latin typeface="#9Slide05 SVNKitten" pitchFamily="2" charset="0"/>
                <a:cs typeface="Arial" panose="020B0604020202020204" pitchFamily="34" charset="0"/>
              </a:rPr>
              <a:t>đạo</a:t>
            </a:r>
            <a:r>
              <a:rPr lang="en-US" sz="6000" dirty="0">
                <a:solidFill>
                  <a:srgbClr val="002060"/>
                </a:solidFill>
                <a:latin typeface="#9Slide05 SVNKitten" pitchFamily="2" charset="0"/>
                <a:cs typeface="Arial" panose="020B0604020202020204" pitchFamily="34" charset="0"/>
              </a:rPr>
              <a:t> </a:t>
            </a:r>
            <a:r>
              <a:rPr lang="en-US" sz="4800" dirty="0" err="1">
                <a:solidFill>
                  <a:srgbClr val="002060"/>
                </a:solidFill>
                <a:latin typeface="#9Slide05 SVNKitten" pitchFamily="2" charset="0"/>
                <a:cs typeface="Arial" panose="020B0604020202020204" pitchFamily="34" charset="0"/>
              </a:rPr>
              <a:t>tài</a:t>
            </a:r>
            <a:r>
              <a:rPr lang="en-US" sz="4800" dirty="0">
                <a:solidFill>
                  <a:srgbClr val="002060"/>
                </a:solidFill>
                <a:latin typeface="#9Slide05 SVNKitten" pitchFamily="2" charset="0"/>
                <a:cs typeface="Arial" panose="020B0604020202020204" pitchFamily="34" charset="0"/>
              </a:rPr>
              <a:t> </a:t>
            </a:r>
            <a:r>
              <a:rPr lang="en-US" sz="4800" dirty="0" err="1">
                <a:solidFill>
                  <a:srgbClr val="002060"/>
                </a:solidFill>
                <a:latin typeface="#9Slide05 SVNKitten" pitchFamily="2" charset="0"/>
                <a:cs typeface="Arial" panose="020B0604020202020204" pitchFamily="34" charset="0"/>
              </a:rPr>
              <a:t>ba</a:t>
            </a:r>
            <a:endParaRPr lang="en-US" sz="4800" dirty="0">
              <a:solidFill>
                <a:srgbClr val="002060"/>
              </a:solidFill>
              <a:latin typeface="#9Slide05 SVNKitten" pitchFamily="2" charset="0"/>
              <a:cs typeface="Arial" panose="020B0604020202020204" pitchFamily="34" charset="0"/>
            </a:endParaRPr>
          </a:p>
        </p:txBody>
      </p:sp>
      <p:pic>
        <p:nvPicPr>
          <p:cNvPr id="26" name="Picture 25">
            <a:extLst>
              <a:ext uri="{FF2B5EF4-FFF2-40B4-BE49-F238E27FC236}">
                <a16:creationId xmlns:a16="http://schemas.microsoft.com/office/drawing/2014/main" id="{7EA01110-2EC2-4492-9CCA-753A1D76627A}"/>
              </a:ext>
            </a:extLst>
          </p:cNvPr>
          <p:cNvPicPr>
            <a:picLocks noChangeAspect="1"/>
          </p:cNvPicPr>
          <p:nvPr/>
        </p:nvPicPr>
        <p:blipFill rotWithShape="1">
          <a:blip r:embed="rId3"/>
          <a:srcRect l="10057" r="4605" b="13546"/>
          <a:stretch/>
        </p:blipFill>
        <p:spPr>
          <a:xfrm>
            <a:off x="3505833" y="1352950"/>
            <a:ext cx="1895207" cy="1011592"/>
          </a:xfrm>
          <a:prstGeom prst="rect">
            <a:avLst/>
          </a:prstGeom>
        </p:spPr>
      </p:pic>
      <p:sp>
        <p:nvSpPr>
          <p:cNvPr id="27" name="Rectangle: Rounded Corners 7">
            <a:extLst>
              <a:ext uri="{FF2B5EF4-FFF2-40B4-BE49-F238E27FC236}">
                <a16:creationId xmlns:a16="http://schemas.microsoft.com/office/drawing/2014/main" id="{BA82641E-3201-4492-91D4-87379E758E19}"/>
              </a:ext>
            </a:extLst>
          </p:cNvPr>
          <p:cNvSpPr/>
          <p:nvPr/>
        </p:nvSpPr>
        <p:spPr>
          <a:xfrm>
            <a:off x="65808" y="2585357"/>
            <a:ext cx="3382503" cy="117243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Vào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vai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các</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nhà</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lãnh</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đạo</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đất</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nước</a:t>
            </a:r>
            <a:endParaRPr lang="en-US" sz="2800" b="1" dirty="0">
              <a:solidFill>
                <a:srgbClr val="C00000"/>
              </a:solidFill>
              <a:latin typeface="#9Slide03 SFU Futura_12" panose="00000400000000000000" pitchFamily="2" charset="0"/>
              <a:cs typeface="Arial" panose="020B0604020202020204" pitchFamily="34" charset="0"/>
            </a:endParaRPr>
          </a:p>
        </p:txBody>
      </p:sp>
      <p:cxnSp>
        <p:nvCxnSpPr>
          <p:cNvPr id="18" name="Straight Connector 17">
            <a:extLst>
              <a:ext uri="{FF2B5EF4-FFF2-40B4-BE49-F238E27FC236}">
                <a16:creationId xmlns:a16="http://schemas.microsoft.com/office/drawing/2014/main" id="{75F55B41-6FA3-47DA-8C17-D39A4ECA31F7}"/>
              </a:ext>
            </a:extLst>
          </p:cNvPr>
          <p:cNvCxnSpPr>
            <a:cxnSpLocks/>
          </p:cNvCxnSpPr>
          <p:nvPr/>
        </p:nvCxnSpPr>
        <p:spPr>
          <a:xfrm flipV="1">
            <a:off x="0" y="1153553"/>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3" name="Picture 2" descr="Lãnh đạo Quản lý Clip nghệ thuật - Lãnh đạo png tải về - Miễn phí trong  suốt Quan Hệ Công Chúng png Tải về.">
            <a:extLst>
              <a:ext uri="{FF2B5EF4-FFF2-40B4-BE49-F238E27FC236}">
                <a16:creationId xmlns:a16="http://schemas.microsoft.com/office/drawing/2014/main" id="{4D96BFFF-597B-47CC-B74D-49166B68C45D}"/>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731" b="98077" l="1556" r="99222">
                        <a14:foregroundMark x1="15333" y1="45192" x2="15333" y2="45192"/>
                        <a14:foregroundMark x1="10222" y1="34231" x2="10222" y2="34231"/>
                        <a14:foregroundMark x1="5000" y1="22885" x2="5000" y2="22885"/>
                        <a14:foregroundMark x1="10111" y1="6346" x2="10111" y2="6346"/>
                        <a14:foregroundMark x1="1556" y1="26731" x2="1556" y2="26731"/>
                        <a14:foregroundMark x1="18111" y1="3846" x2="18111" y2="3846"/>
                        <a14:foregroundMark x1="10222" y1="1731" x2="10222" y2="1731"/>
                        <a14:foregroundMark x1="45667" y1="95000" x2="45667" y2="95000"/>
                        <a14:foregroundMark x1="61889" y1="98269" x2="61889" y2="98269"/>
                        <a14:foregroundMark x1="61444" y1="13462" x2="61444" y2="13462"/>
                        <a14:foregroundMark x1="38444" y1="16538" x2="38444" y2="16538"/>
                        <a14:foregroundMark x1="41778" y1="14615" x2="41778" y2="14615"/>
                        <a14:foregroundMark x1="36000" y1="13654" x2="36000" y2="13654"/>
                        <a14:foregroundMark x1="44000" y1="16346" x2="44000" y2="16346"/>
                        <a14:foregroundMark x1="85222" y1="11731" x2="85222" y2="11731"/>
                        <a14:foregroundMark x1="89333" y1="22500" x2="89333" y2="22500"/>
                        <a14:foregroundMark x1="93556" y1="14808" x2="93444" y2="12500"/>
                        <a14:foregroundMark x1="93444" y1="8846" x2="93444" y2="8846"/>
                        <a14:foregroundMark x1="91444" y1="26538" x2="91444" y2="26538"/>
                        <a14:foregroundMark x1="93889" y1="17885" x2="93889" y2="17885"/>
                        <a14:foregroundMark x1="96222" y1="22885" x2="96222" y2="23846"/>
                        <a14:foregroundMark x1="96333" y1="32500" x2="96333" y2="32500"/>
                        <a14:foregroundMark x1="99222" y1="46346" x2="99222" y2="46346"/>
                        <a14:foregroundMark x1="75667" y1="23654" x2="75667" y2="23654"/>
                        <a14:foregroundMark x1="77333" y1="20192" x2="77333" y2="20192"/>
                        <a14:foregroundMark x1="76889" y1="18269" x2="76889" y2="18269"/>
                      </a14:backgroundRemoval>
                    </a14:imgEffect>
                  </a14:imgLayer>
                </a14:imgProps>
              </a:ext>
              <a:ext uri="{28A0092B-C50C-407E-A947-70E740481C1C}">
                <a14:useLocalDpi xmlns:a14="http://schemas.microsoft.com/office/drawing/2010/main" val="0"/>
              </a:ext>
            </a:extLst>
          </a:blip>
          <a:srcRect/>
          <a:stretch>
            <a:fillRect/>
          </a:stretch>
        </p:blipFill>
        <p:spPr bwMode="auto">
          <a:xfrm>
            <a:off x="3505833" y="2585357"/>
            <a:ext cx="2004425" cy="11094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3C237F2-6D8A-478B-92D0-8A28FD97618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198" t="8932" r="15052" b="9818"/>
          <a:stretch/>
        </p:blipFill>
        <p:spPr bwMode="auto">
          <a:xfrm>
            <a:off x="3820879" y="5261486"/>
            <a:ext cx="1002769" cy="1185091"/>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633F0F77-D433-41C1-BCD7-879F149B19B1}"/>
              </a:ext>
            </a:extLst>
          </p:cNvPr>
          <p:cNvSpPr/>
          <p:nvPr/>
        </p:nvSpPr>
        <p:spPr>
          <a:xfrm>
            <a:off x="5891479" y="2933412"/>
            <a:ext cx="6019116" cy="3647440"/>
          </a:xfrm>
          <a:prstGeom prst="rect">
            <a:avLst/>
          </a:prstGeom>
          <a:solidFill>
            <a:schemeClr val="accent4">
              <a:lumMod val="20000"/>
              <a:lumOff val="80000"/>
            </a:schemeClr>
          </a:solid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4C97DC0-A05C-46F1-86F9-8C710CB6345A}"/>
              </a:ext>
            </a:extLst>
          </p:cNvPr>
          <p:cNvSpPr/>
          <p:nvPr/>
        </p:nvSpPr>
        <p:spPr>
          <a:xfrm>
            <a:off x="7315889" y="3848673"/>
            <a:ext cx="3320654" cy="1816921"/>
          </a:xfrm>
          <a:prstGeom prst="rect">
            <a:avLst/>
          </a:prstGeom>
          <a:solidFill>
            <a:schemeClr val="bg1"/>
          </a:solid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C4AE10A2-6503-47BC-B3BE-67AE7CB2F4C9}"/>
              </a:ext>
            </a:extLst>
          </p:cNvPr>
          <p:cNvCxnSpPr/>
          <p:nvPr/>
        </p:nvCxnSpPr>
        <p:spPr>
          <a:xfrm>
            <a:off x="5891479" y="2933414"/>
            <a:ext cx="1424410" cy="9152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7298452-8380-4E0A-A57D-E351F1EFB363}"/>
              </a:ext>
            </a:extLst>
          </p:cNvPr>
          <p:cNvCxnSpPr/>
          <p:nvPr/>
        </p:nvCxnSpPr>
        <p:spPr>
          <a:xfrm>
            <a:off x="10645132" y="5699586"/>
            <a:ext cx="1340642" cy="887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E5AF276-2821-4865-A25B-F2B4D04FB4A4}"/>
              </a:ext>
            </a:extLst>
          </p:cNvPr>
          <p:cNvCxnSpPr/>
          <p:nvPr/>
        </p:nvCxnSpPr>
        <p:spPr>
          <a:xfrm flipV="1">
            <a:off x="5891479" y="5699586"/>
            <a:ext cx="1424410" cy="8812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46270E7-C771-4E4A-A5BA-CB6B20A90B43}"/>
              </a:ext>
            </a:extLst>
          </p:cNvPr>
          <p:cNvCxnSpPr/>
          <p:nvPr/>
        </p:nvCxnSpPr>
        <p:spPr>
          <a:xfrm flipV="1">
            <a:off x="10636543" y="2950411"/>
            <a:ext cx="1292551" cy="8642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2EEF0A9-44A6-4832-A127-33369FE27637}"/>
              </a:ext>
            </a:extLst>
          </p:cNvPr>
          <p:cNvSpPr txBox="1"/>
          <p:nvPr/>
        </p:nvSpPr>
        <p:spPr>
          <a:xfrm>
            <a:off x="7572955" y="4184268"/>
            <a:ext cx="2806521" cy="1077218"/>
          </a:xfrm>
          <a:prstGeom prst="rect">
            <a:avLst/>
          </a:prstGeom>
          <a:noFill/>
        </p:spPr>
        <p:txBody>
          <a:bodyPr wrap="square" rtlCol="0">
            <a:spAutoFit/>
          </a:bodyPr>
          <a:lstStyle/>
          <a:p>
            <a:pPr algn="ctr"/>
            <a:r>
              <a:rPr lang="en-US" sz="3200" b="1" dirty="0">
                <a:solidFill>
                  <a:srgbClr val="FF0000"/>
                </a:solidFill>
                <a:latin typeface="#9Slide03 SFU Futura_12" panose="00000400000000000000" pitchFamily="2" charset="0"/>
              </a:rPr>
              <a:t>Ý </a:t>
            </a:r>
            <a:r>
              <a:rPr lang="en-US" sz="3200" b="1" dirty="0" err="1">
                <a:solidFill>
                  <a:srgbClr val="FF0000"/>
                </a:solidFill>
                <a:latin typeface="#9Slide03 SFU Futura_12" panose="00000400000000000000" pitchFamily="2" charset="0"/>
              </a:rPr>
              <a:t>kiến</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chung</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của</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cả</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nhóm</a:t>
            </a:r>
            <a:endParaRPr lang="en-US" sz="3200" b="1" dirty="0">
              <a:solidFill>
                <a:srgbClr val="FF0000"/>
              </a:solidFill>
              <a:latin typeface="#9Slide03 SFU Futura_12" panose="00000400000000000000" pitchFamily="2" charset="0"/>
            </a:endParaRPr>
          </a:p>
        </p:txBody>
      </p:sp>
      <p:sp>
        <p:nvSpPr>
          <p:cNvPr id="58" name="TextBox 57">
            <a:extLst>
              <a:ext uri="{FF2B5EF4-FFF2-40B4-BE49-F238E27FC236}">
                <a16:creationId xmlns:a16="http://schemas.microsoft.com/office/drawing/2014/main" id="{2C4A71FC-C704-45A2-80C6-C72E9DCC5DA0}"/>
              </a:ext>
            </a:extLst>
          </p:cNvPr>
          <p:cNvSpPr txBox="1"/>
          <p:nvPr/>
        </p:nvSpPr>
        <p:spPr>
          <a:xfrm>
            <a:off x="7437808" y="3061301"/>
            <a:ext cx="3294560"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59" name="TextBox 58">
            <a:extLst>
              <a:ext uri="{FF2B5EF4-FFF2-40B4-BE49-F238E27FC236}">
                <a16:creationId xmlns:a16="http://schemas.microsoft.com/office/drawing/2014/main" id="{DCA604B1-B159-4D78-964F-FB22A14DDEE3}"/>
              </a:ext>
            </a:extLst>
          </p:cNvPr>
          <p:cNvSpPr txBox="1"/>
          <p:nvPr/>
        </p:nvSpPr>
        <p:spPr>
          <a:xfrm rot="5400000">
            <a:off x="4588376" y="4512118"/>
            <a:ext cx="3345699"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60" name="TextBox 59">
            <a:extLst>
              <a:ext uri="{FF2B5EF4-FFF2-40B4-BE49-F238E27FC236}">
                <a16:creationId xmlns:a16="http://schemas.microsoft.com/office/drawing/2014/main" id="{8D1D600B-BDF6-4D80-BC0D-6E61729D201C}"/>
              </a:ext>
            </a:extLst>
          </p:cNvPr>
          <p:cNvSpPr txBox="1"/>
          <p:nvPr/>
        </p:nvSpPr>
        <p:spPr>
          <a:xfrm>
            <a:off x="7437808" y="5775038"/>
            <a:ext cx="3309216"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61" name="TextBox 60">
            <a:extLst>
              <a:ext uri="{FF2B5EF4-FFF2-40B4-BE49-F238E27FC236}">
                <a16:creationId xmlns:a16="http://schemas.microsoft.com/office/drawing/2014/main" id="{B10F8709-CEA3-4867-87A3-DA02D7C4584F}"/>
              </a:ext>
            </a:extLst>
          </p:cNvPr>
          <p:cNvSpPr txBox="1"/>
          <p:nvPr/>
        </p:nvSpPr>
        <p:spPr>
          <a:xfrm rot="16200000">
            <a:off x="9788051" y="4470242"/>
            <a:ext cx="3440120"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pic>
        <p:nvPicPr>
          <p:cNvPr id="62" name="Picture 2" descr="Lãnh đạo Quản lý Clip nghệ thuật - Lãnh đạo png tải về - Miễn phí trong  suốt Quan Hệ Công Chúng png Tải về.">
            <a:extLst>
              <a:ext uri="{FF2B5EF4-FFF2-40B4-BE49-F238E27FC236}">
                <a16:creationId xmlns:a16="http://schemas.microsoft.com/office/drawing/2014/main" id="{07E10AD4-6F7F-4A4C-8BEE-BDD7D653BD5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31" b="98077" l="1556" r="99222">
                        <a14:foregroundMark x1="15333" y1="45192" x2="15333" y2="45192"/>
                        <a14:foregroundMark x1="10222" y1="34231" x2="10222" y2="34231"/>
                        <a14:foregroundMark x1="5000" y1="22885" x2="5000" y2="22885"/>
                        <a14:foregroundMark x1="10111" y1="6346" x2="10111" y2="6346"/>
                        <a14:foregroundMark x1="1556" y1="26731" x2="1556" y2="26731"/>
                        <a14:foregroundMark x1="18111" y1="3846" x2="18111" y2="3846"/>
                        <a14:foregroundMark x1="10222" y1="1731" x2="10222" y2="1731"/>
                        <a14:foregroundMark x1="45667" y1="95000" x2="45667" y2="95000"/>
                        <a14:foregroundMark x1="61889" y1="98269" x2="61889" y2="98269"/>
                        <a14:foregroundMark x1="61444" y1="13462" x2="61444" y2="13462"/>
                        <a14:foregroundMark x1="38444" y1="16538" x2="38444" y2="16538"/>
                        <a14:foregroundMark x1="41778" y1="14615" x2="41778" y2="14615"/>
                        <a14:foregroundMark x1="36000" y1="13654" x2="36000" y2="13654"/>
                        <a14:foregroundMark x1="44000" y1="16346" x2="44000" y2="16346"/>
                        <a14:foregroundMark x1="85222" y1="11731" x2="85222" y2="11731"/>
                        <a14:foregroundMark x1="89333" y1="22500" x2="89333" y2="22500"/>
                        <a14:foregroundMark x1="93556" y1="14808" x2="93444" y2="12500"/>
                        <a14:foregroundMark x1="93444" y1="8846" x2="93444" y2="8846"/>
                        <a14:foregroundMark x1="91444" y1="26538" x2="91444" y2="26538"/>
                        <a14:foregroundMark x1="93889" y1="17885" x2="93889" y2="17885"/>
                        <a14:foregroundMark x1="96222" y1="22885" x2="96222" y2="23846"/>
                        <a14:foregroundMark x1="96333" y1="32500" x2="96333" y2="32500"/>
                        <a14:foregroundMark x1="99222" y1="46346" x2="99222" y2="46346"/>
                        <a14:foregroundMark x1="75667" y1="23654" x2="75667" y2="23654"/>
                        <a14:foregroundMark x1="77333" y1="20192" x2="77333" y2="20192"/>
                        <a14:foregroundMark x1="76889" y1="18269" x2="76889" y2="18269"/>
                      </a14:backgroundRemoval>
                    </a14:imgEffect>
                  </a14:imgLayer>
                </a14:imgProps>
              </a:ext>
              <a:ext uri="{28A0092B-C50C-407E-A947-70E740481C1C}">
                <a14:useLocalDpi xmlns:a14="http://schemas.microsoft.com/office/drawing/2010/main" val="0"/>
              </a:ext>
            </a:extLst>
          </a:blip>
          <a:srcRect/>
          <a:stretch>
            <a:fillRect/>
          </a:stretch>
        </p:blipFill>
        <p:spPr bwMode="auto">
          <a:xfrm>
            <a:off x="8766422" y="-266"/>
            <a:ext cx="2989942" cy="20968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アイコンのマナ €™ S ペンで手書き のイラスト素材・ベクタ - . Image 48595957.">
            <a:extLst>
              <a:ext uri="{FF2B5EF4-FFF2-40B4-BE49-F238E27FC236}">
                <a16:creationId xmlns:a16="http://schemas.microsoft.com/office/drawing/2014/main" id="{73CE4066-B9FD-4B48-8C90-E604F818396A}"/>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9231" y1="53308" x2="39231" y2="53308"/>
                        <a14:foregroundMark x1="54000" y1="34615" x2="54000" y2="34615"/>
                        <a14:foregroundMark x1="73000" y1="61692" x2="73000" y2="61692"/>
                        <a14:foregroundMark x1="32154" y1="75385" x2="32154" y2="75385"/>
                        <a14:foregroundMark x1="25308" y1="71846" x2="25308" y2="71846"/>
                        <a14:foregroundMark x1="27154" y1="57462" x2="27154" y2="57462"/>
                      </a14:backgroundRemoval>
                    </a14:imgEffect>
                  </a14:imgLayer>
                </a14:imgProps>
              </a:ext>
              <a:ext uri="{28A0092B-C50C-407E-A947-70E740481C1C}">
                <a14:useLocalDpi xmlns:a14="http://schemas.microsoft.com/office/drawing/2010/main" val="0"/>
              </a:ext>
            </a:extLst>
          </a:blip>
          <a:srcRect l="18183" t="21904" r="18557" b="21012"/>
          <a:stretch/>
        </p:blipFill>
        <p:spPr bwMode="auto">
          <a:xfrm>
            <a:off x="3626190" y="3791542"/>
            <a:ext cx="1452402" cy="131060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134407" y="126834"/>
            <a:ext cx="6253635" cy="1200329"/>
          </a:xfrm>
          <a:prstGeom prst="rect">
            <a:avLst/>
          </a:prstGeom>
        </p:spPr>
        <p:txBody>
          <a:bodyPr wrap="none">
            <a:spAutoFit/>
          </a:bodyPr>
          <a:lstStyle/>
          <a:p>
            <a:r>
              <a:rPr lang="en-US" sz="7200" b="1" dirty="0">
                <a:solidFill>
                  <a:srgbClr val="002060"/>
                </a:solidFill>
                <a:latin typeface="#9Slide03 SFU Futura_12" panose="020B0604020202020204" charset="0"/>
                <a:cs typeface="Arial" panose="020B0604020202020204" pitchFamily="34" charset="0"/>
              </a:rPr>
              <a:t>TÔI LÊN TIẾNG</a:t>
            </a:r>
            <a:endParaRPr lang="en-US" sz="7200" dirty="0">
              <a:solidFill>
                <a:srgbClr val="002060"/>
              </a:solidFill>
            </a:endParaRPr>
          </a:p>
        </p:txBody>
      </p:sp>
    </p:spTree>
    <p:extLst>
      <p:ext uri="{BB962C8B-B14F-4D97-AF65-F5344CB8AC3E}">
        <p14:creationId xmlns:p14="http://schemas.microsoft.com/office/powerpoint/2010/main" val="1615505825"/>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5578919" y="1282179"/>
            <a:ext cx="42477" cy="550591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id="{23DEA3F1-E3AB-4ED6-A8B3-B124B97FD588}"/>
              </a:ext>
            </a:extLst>
          </p:cNvPr>
          <p:cNvSpPr/>
          <p:nvPr/>
        </p:nvSpPr>
        <p:spPr>
          <a:xfrm>
            <a:off x="6096000" y="1474735"/>
            <a:ext cx="5575087" cy="88242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9Slide05 SVNKitten" pitchFamily="2" charset="0"/>
                <a:cs typeface="Arial" panose="020B0604020202020204" pitchFamily="34" charset="0"/>
              </a:rPr>
              <a:t>Nhà</a:t>
            </a:r>
            <a:r>
              <a:rPr lang="en-US" sz="4800" dirty="0">
                <a:solidFill>
                  <a:srgbClr val="002060"/>
                </a:solidFill>
                <a:latin typeface="#9Slide05 SVNKitten" pitchFamily="2" charset="0"/>
                <a:cs typeface="Arial" panose="020B0604020202020204" pitchFamily="34" charset="0"/>
              </a:rPr>
              <a:t> </a:t>
            </a:r>
            <a:r>
              <a:rPr lang="en-US" sz="6000" dirty="0" err="1">
                <a:solidFill>
                  <a:srgbClr val="002060"/>
                </a:solidFill>
                <a:latin typeface="#9Slide05 SVNKitten" pitchFamily="2" charset="0"/>
                <a:cs typeface="Arial" panose="020B0604020202020204" pitchFamily="34" charset="0"/>
              </a:rPr>
              <a:t>lãnh</a:t>
            </a:r>
            <a:r>
              <a:rPr lang="en-US" sz="6000" dirty="0">
                <a:solidFill>
                  <a:srgbClr val="002060"/>
                </a:solidFill>
                <a:latin typeface="#9Slide05 SVNKitten" pitchFamily="2" charset="0"/>
                <a:cs typeface="Arial" panose="020B0604020202020204" pitchFamily="34" charset="0"/>
              </a:rPr>
              <a:t> </a:t>
            </a:r>
            <a:r>
              <a:rPr lang="en-US" sz="6000" dirty="0" err="1">
                <a:solidFill>
                  <a:srgbClr val="002060"/>
                </a:solidFill>
                <a:latin typeface="#9Slide05 SVNKitten" pitchFamily="2" charset="0"/>
                <a:cs typeface="Arial" panose="020B0604020202020204" pitchFamily="34" charset="0"/>
              </a:rPr>
              <a:t>đạo</a:t>
            </a:r>
            <a:r>
              <a:rPr lang="en-US" sz="6000" dirty="0">
                <a:solidFill>
                  <a:srgbClr val="002060"/>
                </a:solidFill>
                <a:latin typeface="#9Slide05 SVNKitten" pitchFamily="2" charset="0"/>
                <a:cs typeface="Arial" panose="020B0604020202020204" pitchFamily="34" charset="0"/>
              </a:rPr>
              <a:t> </a:t>
            </a:r>
            <a:r>
              <a:rPr lang="en-US" sz="4800" dirty="0" err="1">
                <a:solidFill>
                  <a:srgbClr val="002060"/>
                </a:solidFill>
                <a:latin typeface="#9Slide05 SVNKitten" pitchFamily="2" charset="0"/>
                <a:cs typeface="Arial" panose="020B0604020202020204" pitchFamily="34" charset="0"/>
              </a:rPr>
              <a:t>tài</a:t>
            </a:r>
            <a:r>
              <a:rPr lang="en-US" sz="4800" dirty="0">
                <a:solidFill>
                  <a:srgbClr val="002060"/>
                </a:solidFill>
                <a:latin typeface="#9Slide05 SVNKitten" pitchFamily="2" charset="0"/>
                <a:cs typeface="Arial" panose="020B0604020202020204" pitchFamily="34" charset="0"/>
              </a:rPr>
              <a:t> </a:t>
            </a:r>
            <a:r>
              <a:rPr lang="en-US" sz="4800" dirty="0" err="1">
                <a:solidFill>
                  <a:srgbClr val="002060"/>
                </a:solidFill>
                <a:latin typeface="#9Slide05 SVNKitten" pitchFamily="2" charset="0"/>
                <a:cs typeface="Arial" panose="020B0604020202020204" pitchFamily="34" charset="0"/>
              </a:rPr>
              <a:t>ba</a:t>
            </a:r>
            <a:endParaRPr lang="en-US" sz="4800" dirty="0">
              <a:solidFill>
                <a:srgbClr val="002060"/>
              </a:solidFill>
              <a:latin typeface="#9Slide05 SVNKitten" pitchFamily="2" charset="0"/>
              <a:cs typeface="Arial" panose="020B0604020202020204" pitchFamily="34" charset="0"/>
            </a:endParaRPr>
          </a:p>
        </p:txBody>
      </p:sp>
      <p:cxnSp>
        <p:nvCxnSpPr>
          <p:cNvPr id="18" name="Straight Connector 17">
            <a:extLst>
              <a:ext uri="{FF2B5EF4-FFF2-40B4-BE49-F238E27FC236}">
                <a16:creationId xmlns:a16="http://schemas.microsoft.com/office/drawing/2014/main" id="{75F55B41-6FA3-47DA-8C17-D39A4ECA31F7}"/>
              </a:ext>
            </a:extLst>
          </p:cNvPr>
          <p:cNvCxnSpPr>
            <a:cxnSpLocks/>
          </p:cNvCxnSpPr>
          <p:nvPr/>
        </p:nvCxnSpPr>
        <p:spPr>
          <a:xfrm flipV="1">
            <a:off x="0" y="1153553"/>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633F0F77-D433-41C1-BCD7-879F149B19B1}"/>
              </a:ext>
            </a:extLst>
          </p:cNvPr>
          <p:cNvSpPr/>
          <p:nvPr/>
        </p:nvSpPr>
        <p:spPr>
          <a:xfrm>
            <a:off x="5891479" y="2933412"/>
            <a:ext cx="6019116" cy="3647440"/>
          </a:xfrm>
          <a:prstGeom prst="rect">
            <a:avLst/>
          </a:prstGeom>
          <a:solidFill>
            <a:schemeClr val="accent4">
              <a:lumMod val="20000"/>
              <a:lumOff val="80000"/>
            </a:schemeClr>
          </a:solid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4C97DC0-A05C-46F1-86F9-8C710CB6345A}"/>
              </a:ext>
            </a:extLst>
          </p:cNvPr>
          <p:cNvSpPr/>
          <p:nvPr/>
        </p:nvSpPr>
        <p:spPr>
          <a:xfrm>
            <a:off x="7315889" y="3848673"/>
            <a:ext cx="3320654" cy="1816921"/>
          </a:xfrm>
          <a:prstGeom prst="rect">
            <a:avLst/>
          </a:prstGeom>
          <a:solidFill>
            <a:schemeClr val="bg1"/>
          </a:solid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C4AE10A2-6503-47BC-B3BE-67AE7CB2F4C9}"/>
              </a:ext>
            </a:extLst>
          </p:cNvPr>
          <p:cNvCxnSpPr/>
          <p:nvPr/>
        </p:nvCxnSpPr>
        <p:spPr>
          <a:xfrm>
            <a:off x="5891479" y="2933414"/>
            <a:ext cx="1424410" cy="9152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7298452-8380-4E0A-A57D-E351F1EFB363}"/>
              </a:ext>
            </a:extLst>
          </p:cNvPr>
          <p:cNvCxnSpPr/>
          <p:nvPr/>
        </p:nvCxnSpPr>
        <p:spPr>
          <a:xfrm>
            <a:off x="10645132" y="5699586"/>
            <a:ext cx="1340642" cy="887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E5AF276-2821-4865-A25B-F2B4D04FB4A4}"/>
              </a:ext>
            </a:extLst>
          </p:cNvPr>
          <p:cNvCxnSpPr/>
          <p:nvPr/>
        </p:nvCxnSpPr>
        <p:spPr>
          <a:xfrm flipV="1">
            <a:off x="5891479" y="5699586"/>
            <a:ext cx="1424410" cy="8812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46270E7-C771-4E4A-A5BA-CB6B20A90B43}"/>
              </a:ext>
            </a:extLst>
          </p:cNvPr>
          <p:cNvCxnSpPr/>
          <p:nvPr/>
        </p:nvCxnSpPr>
        <p:spPr>
          <a:xfrm flipV="1">
            <a:off x="10636543" y="2950411"/>
            <a:ext cx="1292551" cy="8642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2EEF0A9-44A6-4832-A127-33369FE27637}"/>
              </a:ext>
            </a:extLst>
          </p:cNvPr>
          <p:cNvSpPr txBox="1"/>
          <p:nvPr/>
        </p:nvSpPr>
        <p:spPr>
          <a:xfrm>
            <a:off x="7572955" y="4184268"/>
            <a:ext cx="2806521" cy="1077218"/>
          </a:xfrm>
          <a:prstGeom prst="rect">
            <a:avLst/>
          </a:prstGeom>
          <a:noFill/>
        </p:spPr>
        <p:txBody>
          <a:bodyPr wrap="square" rtlCol="0">
            <a:spAutoFit/>
          </a:bodyPr>
          <a:lstStyle/>
          <a:p>
            <a:pPr algn="ctr"/>
            <a:r>
              <a:rPr lang="en-US" sz="3200" b="1" dirty="0">
                <a:solidFill>
                  <a:srgbClr val="FF0000"/>
                </a:solidFill>
                <a:latin typeface="#9Slide03 SFU Futura_12" panose="00000400000000000000" pitchFamily="2" charset="0"/>
              </a:rPr>
              <a:t>Ý </a:t>
            </a:r>
            <a:r>
              <a:rPr lang="en-US" sz="3200" b="1" dirty="0" err="1">
                <a:solidFill>
                  <a:srgbClr val="FF0000"/>
                </a:solidFill>
                <a:latin typeface="#9Slide03 SFU Futura_12" panose="00000400000000000000" pitchFamily="2" charset="0"/>
              </a:rPr>
              <a:t>kiến</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chung</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của</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cả</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nhóm</a:t>
            </a:r>
            <a:endParaRPr lang="en-US" sz="3200" b="1" dirty="0">
              <a:solidFill>
                <a:srgbClr val="FF0000"/>
              </a:solidFill>
              <a:latin typeface="#9Slide03 SFU Futura_12" panose="00000400000000000000" pitchFamily="2" charset="0"/>
            </a:endParaRPr>
          </a:p>
        </p:txBody>
      </p:sp>
      <p:sp>
        <p:nvSpPr>
          <p:cNvPr id="58" name="TextBox 57">
            <a:extLst>
              <a:ext uri="{FF2B5EF4-FFF2-40B4-BE49-F238E27FC236}">
                <a16:creationId xmlns:a16="http://schemas.microsoft.com/office/drawing/2014/main" id="{2C4A71FC-C704-45A2-80C6-C72E9DCC5DA0}"/>
              </a:ext>
            </a:extLst>
          </p:cNvPr>
          <p:cNvSpPr txBox="1"/>
          <p:nvPr/>
        </p:nvSpPr>
        <p:spPr>
          <a:xfrm>
            <a:off x="7437808" y="3061301"/>
            <a:ext cx="3294560"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59" name="TextBox 58">
            <a:extLst>
              <a:ext uri="{FF2B5EF4-FFF2-40B4-BE49-F238E27FC236}">
                <a16:creationId xmlns:a16="http://schemas.microsoft.com/office/drawing/2014/main" id="{DCA604B1-B159-4D78-964F-FB22A14DDEE3}"/>
              </a:ext>
            </a:extLst>
          </p:cNvPr>
          <p:cNvSpPr txBox="1"/>
          <p:nvPr/>
        </p:nvSpPr>
        <p:spPr>
          <a:xfrm rot="5400000">
            <a:off x="4588376" y="4512118"/>
            <a:ext cx="3345699"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60" name="TextBox 59">
            <a:extLst>
              <a:ext uri="{FF2B5EF4-FFF2-40B4-BE49-F238E27FC236}">
                <a16:creationId xmlns:a16="http://schemas.microsoft.com/office/drawing/2014/main" id="{8D1D600B-BDF6-4D80-BC0D-6E61729D201C}"/>
              </a:ext>
            </a:extLst>
          </p:cNvPr>
          <p:cNvSpPr txBox="1"/>
          <p:nvPr/>
        </p:nvSpPr>
        <p:spPr>
          <a:xfrm>
            <a:off x="7437808" y="5775038"/>
            <a:ext cx="3309216"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61" name="TextBox 60">
            <a:extLst>
              <a:ext uri="{FF2B5EF4-FFF2-40B4-BE49-F238E27FC236}">
                <a16:creationId xmlns:a16="http://schemas.microsoft.com/office/drawing/2014/main" id="{B10F8709-CEA3-4867-87A3-DA02D7C4584F}"/>
              </a:ext>
            </a:extLst>
          </p:cNvPr>
          <p:cNvSpPr txBox="1"/>
          <p:nvPr/>
        </p:nvSpPr>
        <p:spPr>
          <a:xfrm rot="16200000">
            <a:off x="9788051" y="4470242"/>
            <a:ext cx="3440120"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pic>
        <p:nvPicPr>
          <p:cNvPr id="62" name="Picture 2" descr="Lãnh đạo Quản lý Clip nghệ thuật - Lãnh đạo png tải về - Miễn phí trong  suốt Quan Hệ Công Chúng png Tải về.">
            <a:extLst>
              <a:ext uri="{FF2B5EF4-FFF2-40B4-BE49-F238E27FC236}">
                <a16:creationId xmlns:a16="http://schemas.microsoft.com/office/drawing/2014/main" id="{07E10AD4-6F7F-4A4C-8BEE-BDD7D653BD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31" b="98077" l="1556" r="99222">
                        <a14:foregroundMark x1="15333" y1="45192" x2="15333" y2="45192"/>
                        <a14:foregroundMark x1="10222" y1="34231" x2="10222" y2="34231"/>
                        <a14:foregroundMark x1="5000" y1="22885" x2="5000" y2="22885"/>
                        <a14:foregroundMark x1="10111" y1="6346" x2="10111" y2="6346"/>
                        <a14:foregroundMark x1="1556" y1="26731" x2="1556" y2="26731"/>
                        <a14:foregroundMark x1="18111" y1="3846" x2="18111" y2="3846"/>
                        <a14:foregroundMark x1="10222" y1="1731" x2="10222" y2="1731"/>
                        <a14:foregroundMark x1="45667" y1="95000" x2="45667" y2="95000"/>
                        <a14:foregroundMark x1="61889" y1="98269" x2="61889" y2="98269"/>
                        <a14:foregroundMark x1="61444" y1="13462" x2="61444" y2="13462"/>
                        <a14:foregroundMark x1="38444" y1="16538" x2="38444" y2="16538"/>
                        <a14:foregroundMark x1="41778" y1="14615" x2="41778" y2="14615"/>
                        <a14:foregroundMark x1="36000" y1="13654" x2="36000" y2="13654"/>
                        <a14:foregroundMark x1="44000" y1="16346" x2="44000" y2="16346"/>
                        <a14:foregroundMark x1="85222" y1="11731" x2="85222" y2="11731"/>
                        <a14:foregroundMark x1="89333" y1="22500" x2="89333" y2="22500"/>
                        <a14:foregroundMark x1="93556" y1="14808" x2="93444" y2="12500"/>
                        <a14:foregroundMark x1="93444" y1="8846" x2="93444" y2="8846"/>
                        <a14:foregroundMark x1="91444" y1="26538" x2="91444" y2="26538"/>
                        <a14:foregroundMark x1="93889" y1="17885" x2="93889" y2="17885"/>
                        <a14:foregroundMark x1="96222" y1="22885" x2="96222" y2="23846"/>
                        <a14:foregroundMark x1="96333" y1="32500" x2="96333" y2="32500"/>
                        <a14:foregroundMark x1="99222" y1="46346" x2="99222" y2="46346"/>
                        <a14:foregroundMark x1="75667" y1="23654" x2="75667" y2="23654"/>
                        <a14:foregroundMark x1="77333" y1="20192" x2="77333" y2="20192"/>
                        <a14:foregroundMark x1="76889" y1="18269" x2="76889" y2="18269"/>
                      </a14:backgroundRemoval>
                    </a14:imgEffect>
                  </a14:imgLayer>
                </a14:imgProps>
              </a:ext>
              <a:ext uri="{28A0092B-C50C-407E-A947-70E740481C1C}">
                <a14:useLocalDpi xmlns:a14="http://schemas.microsoft.com/office/drawing/2010/main" val="0"/>
              </a:ext>
            </a:extLst>
          </a:blip>
          <a:srcRect/>
          <a:stretch>
            <a:fillRect/>
          </a:stretch>
        </p:blipFill>
        <p:spPr bwMode="auto">
          <a:xfrm>
            <a:off x="514385" y="3763724"/>
            <a:ext cx="4271481" cy="2995523"/>
          </a:xfrm>
          <a:prstGeom prst="rect">
            <a:avLst/>
          </a:prstGeom>
          <a:noFill/>
          <a:extLst>
            <a:ext uri="{909E8E84-426E-40DD-AFC4-6F175D3DCCD1}">
              <a14:hiddenFill xmlns:a14="http://schemas.microsoft.com/office/drawing/2010/main">
                <a:solidFill>
                  <a:srgbClr val="FFFFFF"/>
                </a:solidFill>
              </a14:hiddenFill>
            </a:ext>
          </a:extLst>
        </p:spPr>
      </p:pic>
      <p:sp>
        <p:nvSpPr>
          <p:cNvPr id="638" name="Rectangle 637"/>
          <p:cNvSpPr/>
          <p:nvPr/>
        </p:nvSpPr>
        <p:spPr>
          <a:xfrm>
            <a:off x="311386" y="1327164"/>
            <a:ext cx="4962554" cy="2739211"/>
          </a:xfrm>
          <a:prstGeom prst="rect">
            <a:avLst/>
          </a:prstGeom>
        </p:spPr>
        <p:txBody>
          <a:bodyPr wrap="square">
            <a:spAutoFit/>
          </a:bodyPr>
          <a:lstStyle/>
          <a:p>
            <a:pPr algn="just"/>
            <a:r>
              <a:rPr lang="vi-VN" sz="3600" b="1" dirty="0">
                <a:latin typeface="#9Slide03 SFU Futura_12" panose="020B0604020202020204" charset="0"/>
                <a:cs typeface="Arial" panose="020B0604020202020204" pitchFamily="34" charset="0"/>
              </a:rPr>
              <a:t>Hãy vào vai là các </a:t>
            </a:r>
            <a:r>
              <a:rPr lang="vi-VN" sz="3600" b="1" dirty="0">
                <a:solidFill>
                  <a:srgbClr val="C00000"/>
                </a:solidFill>
                <a:latin typeface="#9Slide03 SFU Futura_12" panose="020B0604020202020204" charset="0"/>
                <a:cs typeface="Arial" panose="020B0604020202020204" pitchFamily="34" charset="0"/>
              </a:rPr>
              <a:t>nhà lãnh đạo</a:t>
            </a:r>
            <a:r>
              <a:rPr lang="vi-VN" sz="3600" b="1" dirty="0">
                <a:latin typeface="#9Slide03 SFU Futura_12" panose="020B0604020202020204" charset="0"/>
                <a:cs typeface="Arial" panose="020B0604020202020204" pitchFamily="34" charset="0"/>
              </a:rPr>
              <a:t>, quản lí đưa ra những </a:t>
            </a:r>
            <a:r>
              <a:rPr lang="vi-VN" sz="3600" b="1" dirty="0">
                <a:solidFill>
                  <a:srgbClr val="C00000"/>
                </a:solidFill>
                <a:latin typeface="#9Slide03 SFU Futura_12" panose="020B0604020202020204" charset="0"/>
                <a:cs typeface="Arial" panose="020B0604020202020204" pitchFamily="34" charset="0"/>
              </a:rPr>
              <a:t>giải pháp </a:t>
            </a:r>
            <a:r>
              <a:rPr lang="vi-VN" sz="3600" b="1" dirty="0">
                <a:latin typeface="#9Slide03 SFU Futura_12" panose="020B0604020202020204" charset="0"/>
                <a:cs typeface="Arial" panose="020B0604020202020204" pitchFamily="34" charset="0"/>
              </a:rPr>
              <a:t>nhằm bảo vệ tài nguyên nước.</a:t>
            </a:r>
          </a:p>
          <a:p>
            <a:pPr marL="514350" indent="-514350" algn="just">
              <a:buAutoNum type="arabicPeriod"/>
            </a:pPr>
            <a:endParaRPr lang="vi-VN" sz="2800" b="1" dirty="0">
              <a:latin typeface="#9Slide03 SFU Futura_12" panose="020B0604020202020204" charset="0"/>
              <a:cs typeface="Arial" panose="020B0604020202020204" pitchFamily="34" charset="0"/>
            </a:endParaRPr>
          </a:p>
        </p:txBody>
      </p:sp>
      <p:sp>
        <p:nvSpPr>
          <p:cNvPr id="2" name="Rectangle 1"/>
          <p:cNvSpPr/>
          <p:nvPr/>
        </p:nvSpPr>
        <p:spPr>
          <a:xfrm>
            <a:off x="3134407" y="126834"/>
            <a:ext cx="6253635" cy="1200329"/>
          </a:xfrm>
          <a:prstGeom prst="rect">
            <a:avLst/>
          </a:prstGeom>
        </p:spPr>
        <p:txBody>
          <a:bodyPr wrap="none">
            <a:spAutoFit/>
          </a:bodyPr>
          <a:lstStyle/>
          <a:p>
            <a:r>
              <a:rPr lang="en-US" sz="7200" b="1" dirty="0">
                <a:solidFill>
                  <a:srgbClr val="002060"/>
                </a:solidFill>
                <a:latin typeface="#9Slide03 SFU Futura_12" panose="020B0604020202020204" charset="0"/>
                <a:cs typeface="Arial" panose="020B0604020202020204" pitchFamily="34" charset="0"/>
              </a:rPr>
              <a:t>TÔI LÊN TIẾNG</a:t>
            </a:r>
            <a:endParaRPr lang="en-US" sz="7200" dirty="0">
              <a:solidFill>
                <a:srgbClr val="002060"/>
              </a:solidFill>
            </a:endParaRPr>
          </a:p>
        </p:txBody>
      </p:sp>
    </p:spTree>
    <p:extLst>
      <p:ext uri="{BB962C8B-B14F-4D97-AF65-F5344CB8AC3E}">
        <p14:creationId xmlns:p14="http://schemas.microsoft.com/office/powerpoint/2010/main" val="2672037088"/>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2305" y="-176538"/>
            <a:ext cx="7123891" cy="2076773"/>
            <a:chOff x="2826020" y="-176538"/>
            <a:chExt cx="7123891" cy="2076773"/>
          </a:xfrm>
        </p:grpSpPr>
        <p:grpSp>
          <p:nvGrpSpPr>
            <p:cNvPr id="6" name="Group 5">
              <a:extLst>
                <a:ext uri="{FF2B5EF4-FFF2-40B4-BE49-F238E27FC236}">
                  <a16:creationId xmlns:a16="http://schemas.microsoft.com/office/drawing/2014/main" id="{2ACF3748-F078-40CC-BB38-8E4BEA5907EE}"/>
                </a:ext>
              </a:extLst>
            </p:cNvPr>
            <p:cNvGrpSpPr/>
            <p:nvPr/>
          </p:nvGrpSpPr>
          <p:grpSpPr>
            <a:xfrm>
              <a:off x="3090178" y="118118"/>
              <a:ext cx="6859733" cy="1509204"/>
              <a:chOff x="3182943" y="131370"/>
              <a:chExt cx="6859733" cy="1509204"/>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182943" y="131370"/>
                <a:ext cx="6751246" cy="1509204"/>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F6250F2-351E-44CA-A071-9F67D77DF914}"/>
                  </a:ext>
                </a:extLst>
              </p:cNvPr>
              <p:cNvSpPr/>
              <p:nvPr/>
            </p:nvSpPr>
            <p:spPr>
              <a:xfrm>
                <a:off x="3249529" y="151826"/>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rgbClr val="008000"/>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1026" name="Picture 2" descr="Space rocket icon Royalty Free Vector Image - VectorStock"/>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2826020" y="-176538"/>
              <a:ext cx="661488" cy="207677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Text Bubbles - Cloud Text Box Png, Transparent Png - 1103x776 (#1711309)  PNG Image - PngJoy"/>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908" b="92407" l="7614" r="94205">
                        <a14:foregroundMark x1="8182" y1="49111" x2="8182" y2="49111"/>
                        <a14:foregroundMark x1="11477" y1="21648" x2="11477" y2="21648"/>
                        <a14:foregroundMark x1="17159" y1="18417" x2="17159" y2="18417"/>
                        <a14:foregroundMark x1="24773" y1="19548" x2="24773" y2="19548"/>
                        <a14:foregroundMark x1="28068" y1="14540" x2="28068" y2="14540"/>
                        <a14:foregroundMark x1="37955" y1="7754" x2="37955" y2="7754"/>
                        <a14:foregroundMark x1="53636" y1="14216" x2="53636" y2="14216"/>
                        <a14:foregroundMark x1="59773" y1="13570" x2="60795" y2="12924"/>
                        <a14:foregroundMark x1="69205" y1="11309" x2="69773" y2="11309"/>
                        <a14:foregroundMark x1="93068" y1="46527" x2="93068" y2="46527"/>
                        <a14:foregroundMark x1="94432" y1="49435" x2="94432" y2="49435"/>
                        <a14:foregroundMark x1="76364" y1="78352" x2="76364" y2="78352"/>
                        <a14:foregroundMark x1="76136" y1="78029" x2="75568" y2="78514"/>
                        <a14:foregroundMark x1="71818" y1="79160" x2="70909" y2="79806"/>
                        <a14:foregroundMark x1="67500" y1="81906" x2="67500" y2="81906"/>
                        <a14:foregroundMark x1="58409" y1="81099" x2="58409" y2="81099"/>
                        <a14:foregroundMark x1="53636" y1="79321" x2="51705" y2="79645"/>
                        <a14:foregroundMark x1="49205" y1="80291" x2="48295" y2="80452"/>
                        <a14:foregroundMark x1="43750" y1="81099" x2="36705" y2="80775"/>
                        <a14:foregroundMark x1="33750" y1="80291" x2="33295" y2="79806"/>
                        <a14:foregroundMark x1="32386" y1="78998" x2="32045" y2="78352"/>
                        <a14:foregroundMark x1="30341" y1="76252" x2="28636" y2="74798"/>
                        <a14:foregroundMark x1="27614" y1="74152" x2="26932" y2="73183"/>
                        <a14:foregroundMark x1="26136" y1="72536" x2="25568" y2="71890"/>
                        <a14:foregroundMark x1="24545" y1="70921" x2="23295" y2="69790"/>
                        <a14:foregroundMark x1="21818" y1="68336" x2="19091" y2="67690"/>
                        <a14:foregroundMark x1="18182" y1="67851" x2="16136" y2="68498"/>
                        <a14:foregroundMark x1="14886" y1="68174" x2="13977" y2="67690"/>
                        <a14:foregroundMark x1="12955" y1="66559" x2="11932" y2="64943"/>
                        <a14:foregroundMark x1="11705" y1="64620" x2="10455" y2="63166"/>
                        <a14:foregroundMark x1="9659" y1="61874" x2="8523" y2="60420"/>
                        <a14:foregroundMark x1="6932" y1="55089" x2="6818" y2="53958"/>
                        <a14:foregroundMark x1="7727" y1="47981" x2="7727" y2="46204"/>
                        <a14:foregroundMark x1="8182" y1="37318" x2="8182" y2="37318"/>
                        <a14:foregroundMark x1="55114" y1="92407" x2="55114" y2="92407"/>
                        <a14:foregroundMark x1="55114" y1="92246" x2="55114" y2="92246"/>
                        <a14:foregroundMark x1="58409" y1="89661" x2="58409" y2="89661"/>
                      </a14:backgroundRemoval>
                    </a14:imgEffect>
                  </a14:imgLayer>
                </a14:imgProps>
              </a:ext>
              <a:ext uri="{28A0092B-C50C-407E-A947-70E740481C1C}">
                <a14:useLocalDpi xmlns:a14="http://schemas.microsoft.com/office/drawing/2010/main" val="0"/>
              </a:ext>
            </a:extLst>
          </a:blip>
          <a:srcRect/>
          <a:stretch>
            <a:fillRect/>
          </a:stretch>
        </p:blipFill>
        <p:spPr bwMode="auto">
          <a:xfrm>
            <a:off x="7092743" y="-144302"/>
            <a:ext cx="5099257" cy="30832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030921" y="482649"/>
            <a:ext cx="3259380" cy="1508105"/>
          </a:xfrm>
          <a:prstGeom prst="rect">
            <a:avLst/>
          </a:prstGeom>
        </p:spPr>
        <p:txBody>
          <a:bodyPr wrap="square">
            <a:spAutoFit/>
          </a:bodyPr>
          <a:lstStyle/>
          <a:p>
            <a:pPr algn="ctr"/>
            <a:r>
              <a:rPr lang="vi-VN" sz="2800" b="1" dirty="0">
                <a:solidFill>
                  <a:srgbClr val="006476"/>
                </a:solidFill>
                <a:latin typeface="#9Slide03 SFU Futura_12" panose="020B0604020202020204" charset="0"/>
              </a:rPr>
              <a:t>Có </a:t>
            </a:r>
            <a:r>
              <a:rPr lang="en-US" sz="2800" b="1" dirty="0">
                <a:solidFill>
                  <a:srgbClr val="006476"/>
                </a:solidFill>
                <a:latin typeface="#9Slide03 SFU Futura_12" panose="020B0604020202020204" charset="0"/>
              </a:rPr>
              <a:t>ý </a:t>
            </a:r>
            <a:r>
              <a:rPr lang="en-US" sz="2800" b="1" dirty="0" err="1">
                <a:solidFill>
                  <a:srgbClr val="006476"/>
                </a:solidFill>
                <a:latin typeface="#9Slide03 SFU Futura_12" panose="020B0604020202020204" charset="0"/>
              </a:rPr>
              <a:t>kiến</a:t>
            </a:r>
            <a:r>
              <a:rPr lang="en-US" sz="2800" b="1" dirty="0">
                <a:solidFill>
                  <a:srgbClr val="006476"/>
                </a:solidFill>
                <a:latin typeface="#9Slide03 SFU Futura_12" panose="020B0604020202020204" charset="0"/>
              </a:rPr>
              <a:t> </a:t>
            </a:r>
            <a:r>
              <a:rPr lang="en-US" sz="2800" b="1" dirty="0" err="1">
                <a:solidFill>
                  <a:srgbClr val="006476"/>
                </a:solidFill>
                <a:latin typeface="#9Slide03 SFU Futura_12" panose="020B0604020202020204" charset="0"/>
              </a:rPr>
              <a:t>cho</a:t>
            </a:r>
            <a:r>
              <a:rPr lang="en-US" sz="2800" b="1" dirty="0">
                <a:solidFill>
                  <a:srgbClr val="006476"/>
                </a:solidFill>
                <a:latin typeface="#9Slide03 SFU Futura_12" panose="020B0604020202020204" charset="0"/>
              </a:rPr>
              <a:t> </a:t>
            </a:r>
            <a:r>
              <a:rPr lang="en-US" sz="2800" b="1" dirty="0" err="1">
                <a:solidFill>
                  <a:srgbClr val="006476"/>
                </a:solidFill>
                <a:latin typeface="#9Slide03 SFU Futura_12" panose="020B0604020202020204" charset="0"/>
              </a:rPr>
              <a:t>rằng</a:t>
            </a:r>
            <a:r>
              <a:rPr lang="vi-VN" sz="2800" b="1" dirty="0">
                <a:solidFill>
                  <a:srgbClr val="006476"/>
                </a:solidFill>
                <a:latin typeface="#9Slide03 SFU Futura_12" panose="020B0604020202020204" charset="0"/>
              </a:rPr>
              <a:t>: </a:t>
            </a:r>
            <a:r>
              <a:rPr lang="vi-VN" sz="3200" b="1" dirty="0">
                <a:solidFill>
                  <a:srgbClr val="C00000"/>
                </a:solidFill>
                <a:latin typeface="#9Slide03 SFU Futura_12" panose="020B0604020202020204" charset="0"/>
              </a:rPr>
              <a:t>“Nên gọi Trái Đất là </a:t>
            </a:r>
            <a:r>
              <a:rPr lang="en-US" sz="3200" b="1" dirty="0">
                <a:solidFill>
                  <a:srgbClr val="C00000"/>
                </a:solidFill>
                <a:latin typeface="#9Slide03 SFU Futura_12" panose="020B0604020202020204" charset="0"/>
              </a:rPr>
              <a:t>TRÁI NƯỚC</a:t>
            </a:r>
            <a:r>
              <a:rPr lang="vi-VN" sz="3200" b="1" dirty="0">
                <a:solidFill>
                  <a:srgbClr val="C00000"/>
                </a:solidFill>
                <a:latin typeface="#9Slide03 SFU Futura_12" panose="020B0604020202020204" charset="0"/>
              </a:rPr>
              <a:t>”</a:t>
            </a:r>
          </a:p>
        </p:txBody>
      </p:sp>
      <p:pic>
        <p:nvPicPr>
          <p:cNvPr id="3" name="Picture 2" descr="Phương pháp xác định tuổi của Trái Đất"/>
          <p:cNvPicPr>
            <a:picLocks noChangeAspect="1" noChangeArrowheads="1"/>
          </p:cNvPicPr>
          <p:nvPr/>
        </p:nvPicPr>
        <p:blipFill>
          <a:blip r:embed="rId7">
            <a:extLst>
              <a:ext uri="{28A0092B-C50C-407E-A947-70E740481C1C}">
                <a14:useLocalDpi xmlns:a14="http://schemas.microsoft.com/office/drawing/2010/main" val="0"/>
              </a:ext>
            </a:extLst>
          </a:blip>
          <a:srcRect l="17384" r="16615"/>
          <a:stretch>
            <a:fillRect/>
          </a:stretch>
        </p:blipFill>
        <p:spPr bwMode="auto">
          <a:xfrm>
            <a:off x="7620033" y="2617705"/>
            <a:ext cx="4212760" cy="424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Thêm 31 bệnh nhân có xét nghiệm âm tính từ lần 2 trở lên | ĐÀI PHÁT THANH  VÀ TRUYỀN HÌNH BÌNH DƯƠNG"/>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6641" t="25124" r="6895" b="22755"/>
          <a:stretch/>
        </p:blipFill>
        <p:spPr bwMode="auto">
          <a:xfrm rot="8793034">
            <a:off x="6051271" y="2267283"/>
            <a:ext cx="1626407" cy="980405"/>
          </a:xfrm>
          <a:prstGeom prst="rect">
            <a:avLst/>
          </a:prstGeom>
          <a:noFill/>
          <a:ln>
            <a:noFill/>
          </a:ln>
        </p:spPr>
      </p:pic>
      <p:pic>
        <p:nvPicPr>
          <p:cNvPr id="20" name="Picture 2" descr="180 Vinyl Wall Decals ideas | vinyl wall decals, wall decals, vinyl wall"/>
          <p:cNvPicPr>
            <a:picLocks noChangeAspect="1" noChangeArrowheads="1"/>
          </p:cNvPicPr>
          <p:nvPr/>
        </p:nvPicPr>
        <p:blipFill rotWithShape="1">
          <a:blip r:embed="rId9">
            <a:extLst>
              <a:ext uri="{28A0092B-C50C-407E-A947-70E740481C1C}">
                <a14:useLocalDpi xmlns:a14="http://schemas.microsoft.com/office/drawing/2010/main" val="0"/>
              </a:ext>
            </a:extLst>
          </a:blip>
          <a:srcRect t="18663" b="22862"/>
          <a:stretch/>
        </p:blipFill>
        <p:spPr bwMode="auto">
          <a:xfrm>
            <a:off x="661867" y="4006312"/>
            <a:ext cx="4876800" cy="285168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46">
            <a:extLst>
              <a:ext uri="{FF2B5EF4-FFF2-40B4-BE49-F238E27FC236}">
                <a16:creationId xmlns:a16="http://schemas.microsoft.com/office/drawing/2014/main" id="{1CC246BC-CAA1-4D0C-A08C-060078A6EA7C}"/>
              </a:ext>
            </a:extLst>
          </p:cNvPr>
          <p:cNvSpPr/>
          <p:nvPr/>
        </p:nvSpPr>
        <p:spPr>
          <a:xfrm>
            <a:off x="316744" y="2342747"/>
            <a:ext cx="5848957" cy="2781304"/>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9Slide03 SFU Futura_12" panose="020B0604020202020204" charset="0"/>
                <a:cs typeface="Arial" panose="020B0604020202020204" pitchFamily="34" charset="0"/>
              </a:rPr>
              <a:t>Lớp nước </a:t>
            </a:r>
            <a:r>
              <a:rPr lang="en-US" sz="4000" b="1" dirty="0" err="1">
                <a:solidFill>
                  <a:srgbClr val="002060"/>
                </a:solidFill>
                <a:latin typeface="#9Slide03 SFU Futura_12" panose="020B0604020202020204" charset="0"/>
                <a:cs typeface="Arial" panose="020B0604020202020204" pitchFamily="34" charset="0"/>
              </a:rPr>
              <a:t>trên</a:t>
            </a:r>
            <a:r>
              <a:rPr lang="en-US" sz="4000" b="1" dirty="0">
                <a:solidFill>
                  <a:srgbClr val="002060"/>
                </a:solidFill>
                <a:latin typeface="#9Slide03 SFU Futura_12" panose="020B0604020202020204" charset="0"/>
                <a:cs typeface="Arial" panose="020B0604020202020204" pitchFamily="34" charset="0"/>
              </a:rPr>
              <a:t> </a:t>
            </a:r>
            <a:r>
              <a:rPr lang="en-US" sz="4000" b="1" dirty="0" err="1">
                <a:solidFill>
                  <a:srgbClr val="002060"/>
                </a:solidFill>
                <a:latin typeface="#9Slide03 SFU Futura_12" panose="020B0604020202020204" charset="0"/>
                <a:cs typeface="Arial" panose="020B0604020202020204" pitchFamily="34" charset="0"/>
              </a:rPr>
              <a:t>bề</a:t>
            </a:r>
            <a:r>
              <a:rPr lang="en-US" sz="4000" b="1" dirty="0">
                <a:solidFill>
                  <a:srgbClr val="002060"/>
                </a:solidFill>
                <a:latin typeface="#9Slide03 SFU Futura_12" panose="020B0604020202020204" charset="0"/>
                <a:cs typeface="Arial" panose="020B0604020202020204" pitchFamily="34" charset="0"/>
              </a:rPr>
              <a:t> </a:t>
            </a:r>
            <a:r>
              <a:rPr lang="en-US" sz="4000" b="1" dirty="0" err="1">
                <a:solidFill>
                  <a:srgbClr val="002060"/>
                </a:solidFill>
                <a:latin typeface="#9Slide03 SFU Futura_12" panose="020B0604020202020204" charset="0"/>
                <a:cs typeface="Arial" panose="020B0604020202020204" pitchFamily="34" charset="0"/>
              </a:rPr>
              <a:t>mặt</a:t>
            </a:r>
            <a:r>
              <a:rPr lang="en-US" sz="4000" b="1" dirty="0">
                <a:solidFill>
                  <a:srgbClr val="002060"/>
                </a:solidFill>
                <a:latin typeface="#9Slide03 SFU Futura_12" panose="020B0604020202020204" charset="0"/>
                <a:cs typeface="Arial" panose="020B0604020202020204" pitchFamily="34" charset="0"/>
              </a:rPr>
              <a:t> </a:t>
            </a:r>
            <a:r>
              <a:rPr lang="vi-VN" sz="4000" b="1" dirty="0">
                <a:solidFill>
                  <a:srgbClr val="002060"/>
                </a:solidFill>
                <a:latin typeface="#9Slide03 SFU Futura_12" panose="020B0604020202020204" charset="0"/>
                <a:cs typeface="Arial" panose="020B0604020202020204" pitchFamily="34" charset="0"/>
              </a:rPr>
              <a:t>Trái Đất</a:t>
            </a:r>
            <a:r>
              <a:rPr lang="en-US" sz="4000" b="1" dirty="0">
                <a:solidFill>
                  <a:srgbClr val="002060"/>
                </a:solidFill>
                <a:latin typeface="#9Slide03 SFU Futura_12" panose="020B0604020202020204" charset="0"/>
                <a:cs typeface="Arial" panose="020B0604020202020204" pitchFamily="34" charset="0"/>
              </a:rPr>
              <a:t> </a:t>
            </a:r>
            <a:r>
              <a:rPr lang="vi-VN" sz="4000" b="1" dirty="0">
                <a:solidFill>
                  <a:srgbClr val="002060"/>
                </a:solidFill>
                <a:latin typeface="#9Slide03 SFU Futura_12" panose="020B0604020202020204" charset="0"/>
                <a:cs typeface="Arial" panose="020B0604020202020204" pitchFamily="34" charset="0"/>
              </a:rPr>
              <a:t>chiếm khoảng hơn 70% (2/3) diện tích của Trái Đất. </a:t>
            </a:r>
            <a:endParaRPr lang="en-US" sz="4000" b="1" dirty="0">
              <a:solidFill>
                <a:srgbClr val="002060"/>
              </a:solidFill>
              <a:latin typeface="#9Slide03 SFU Futura_12" panose="020B0604020202020204" charset="0"/>
              <a:cs typeface="Arial" panose="020B0604020202020204" pitchFamily="34" charset="0"/>
            </a:endParaRPr>
          </a:p>
        </p:txBody>
      </p:sp>
    </p:spTree>
    <p:extLst>
      <p:ext uri="{BB962C8B-B14F-4D97-AF65-F5344CB8AC3E}">
        <p14:creationId xmlns:p14="http://schemas.microsoft.com/office/powerpoint/2010/main" val="732677267"/>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a:off x="51923" y="1513668"/>
            <a:ext cx="12140077" cy="829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3" name="Picture 2" descr="omino 3d ok con spunta Stock Illustration | Adobe 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684" b="91453" l="0" r="88837">
                        <a14:foregroundMark x1="4186" y1="38462" x2="4186" y2="38462"/>
                        <a14:foregroundMark x1="15349" y1="19658" x2="15349" y2="19658"/>
                        <a14:foregroundMark x1="23256" y1="15812" x2="23256" y2="15812"/>
                        <a14:foregroundMark x1="25116" y1="11538" x2="25116" y2="11538"/>
                        <a14:foregroundMark x1="25116" y1="9402" x2="25116" y2="9402"/>
                        <a14:foregroundMark x1="5581" y1="35897" x2="5581" y2="35897"/>
                        <a14:foregroundMark x1="5116" y1="36325" x2="5116" y2="36325"/>
                        <a14:foregroundMark x1="42791" y1="42308" x2="45581" y2="42308"/>
                        <a14:foregroundMark x1="55349" y1="44017" x2="55349" y2="44017"/>
                        <a14:foregroundMark x1="54419" y1="44017" x2="54419" y2="44017"/>
                        <a14:foregroundMark x1="53953" y1="43590" x2="53953" y2="43590"/>
                        <a14:foregroundMark x1="72093" y1="56410" x2="72093" y2="56410"/>
                        <a14:foregroundMark x1="73953" y1="60684" x2="76279" y2="64530"/>
                        <a14:foregroundMark x1="77674" y1="66667" x2="79535" y2="79915"/>
                        <a14:foregroundMark x1="79070" y1="82479" x2="79070" y2="82479"/>
                        <a14:foregroundMark x1="66977" y1="84615" x2="66977" y2="84615"/>
                        <a14:foregroundMark x1="30233" y1="77350" x2="30233" y2="77350"/>
                        <a14:foregroundMark x1="37674" y1="88462" x2="37674" y2="88462"/>
                        <a14:foregroundMark x1="88837" y1="42308" x2="88837" y2="42308"/>
                        <a14:foregroundMark x1="9767" y1="33333" x2="9767" y2="33333"/>
                        <a14:foregroundMark x1="10698" y1="29915" x2="10698" y2="29915"/>
                        <a14:foregroundMark x1="44651" y1="40171" x2="44651" y2="40171"/>
                        <a14:foregroundMark x1="42791" y1="38889" x2="42791" y2="38889"/>
                        <a14:foregroundMark x1="40465" y1="38889" x2="40465" y2="38889"/>
                        <a14:foregroundMark x1="40465" y1="38889" x2="4046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517399" y="-250983"/>
            <a:ext cx="1621368" cy="17646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138767" y="289546"/>
            <a:ext cx="9084538" cy="1015663"/>
          </a:xfrm>
          <a:prstGeom prst="rect">
            <a:avLst/>
          </a:prstGeom>
        </p:spPr>
        <p:txBody>
          <a:bodyPr wrap="none">
            <a:spAutoFit/>
          </a:bodyPr>
          <a:lstStyle/>
          <a:p>
            <a:r>
              <a:rPr lang="en-US" sz="6000" b="1" dirty="0">
                <a:solidFill>
                  <a:srgbClr val="008000"/>
                </a:solidFill>
                <a:latin typeface="#9Slide03 SFU Futura_12" panose="020B0604020202020204" charset="0"/>
                <a:cs typeface="Arial" panose="020B0604020202020204" pitchFamily="34" charset="0"/>
              </a:rPr>
              <a:t>Ô NHIỄM NGUỒN NƯỚC</a:t>
            </a:r>
            <a:endParaRPr lang="en-US" sz="6000" dirty="0">
              <a:solidFill>
                <a:srgbClr val="008000"/>
              </a:solidFill>
            </a:endParaRPr>
          </a:p>
        </p:txBody>
      </p:sp>
      <p:sp>
        <p:nvSpPr>
          <p:cNvPr id="10" name="Lưu đồ: Điểm Kết Thúc 150">
            <a:extLst>
              <a:ext uri="{FF2B5EF4-FFF2-40B4-BE49-F238E27FC236}">
                <a16:creationId xmlns:a16="http://schemas.microsoft.com/office/drawing/2014/main" id="{7A1AF202-CE05-4C33-8C71-238EDE88F3D1}"/>
              </a:ext>
            </a:extLst>
          </p:cNvPr>
          <p:cNvSpPr/>
          <p:nvPr/>
        </p:nvSpPr>
        <p:spPr>
          <a:xfrm>
            <a:off x="251999" y="1750493"/>
            <a:ext cx="3111134" cy="599313"/>
          </a:xfrm>
          <a:prstGeom prst="flowChartTerminator">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UT Triumph" panose="00000500000000000000" pitchFamily="2" charset="0"/>
              </a:rPr>
              <a:t>Nguyên</a:t>
            </a:r>
            <a:r>
              <a:rPr lang="en-US" sz="3200" dirty="0">
                <a:latin typeface="#9Slide05 SVNUT Triumph" panose="00000500000000000000" pitchFamily="2" charset="0"/>
              </a:rPr>
              <a:t> </a:t>
            </a:r>
            <a:r>
              <a:rPr lang="en-US" sz="3200" dirty="0" err="1">
                <a:latin typeface="#9Slide05 SVNUT Triumph" panose="00000500000000000000" pitchFamily="2" charset="0"/>
              </a:rPr>
              <a:t>nhân</a:t>
            </a:r>
            <a:endParaRPr lang="en-US" sz="3200" dirty="0">
              <a:latin typeface="#9Slide05 SVNUT Triumph" panose="00000500000000000000" pitchFamily="2" charset="0"/>
            </a:endParaRPr>
          </a:p>
        </p:txBody>
      </p:sp>
      <p:sp>
        <p:nvSpPr>
          <p:cNvPr id="11" name="Lưu đồ: Điểm Kết Thúc 150">
            <a:extLst>
              <a:ext uri="{FF2B5EF4-FFF2-40B4-BE49-F238E27FC236}">
                <a16:creationId xmlns:a16="http://schemas.microsoft.com/office/drawing/2014/main" id="{7A1AF202-CE05-4C33-8C71-238EDE88F3D1}"/>
              </a:ext>
            </a:extLst>
          </p:cNvPr>
          <p:cNvSpPr/>
          <p:nvPr/>
        </p:nvSpPr>
        <p:spPr>
          <a:xfrm>
            <a:off x="4381005" y="1765990"/>
            <a:ext cx="3111134" cy="599313"/>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5 SVNUT Triumph" panose="00000500000000000000" pitchFamily="2" charset="0"/>
              </a:rPr>
              <a:t>`</a:t>
            </a:r>
            <a:r>
              <a:rPr lang="en-US" sz="3200" dirty="0" err="1">
                <a:solidFill>
                  <a:schemeClr val="bg1"/>
                </a:solidFill>
                <a:latin typeface="#9Slide05 SVNUT Triumph" panose="00000500000000000000" pitchFamily="2" charset="0"/>
              </a:rPr>
              <a:t>Hậu</a:t>
            </a:r>
            <a:r>
              <a:rPr lang="en-US" sz="3200" dirty="0">
                <a:solidFill>
                  <a:schemeClr val="bg1"/>
                </a:solidFill>
                <a:latin typeface="#9Slide05 SVNUT Triumph" panose="00000500000000000000" pitchFamily="2" charset="0"/>
              </a:rPr>
              <a:t> </a:t>
            </a:r>
            <a:r>
              <a:rPr lang="en-US" sz="3200" dirty="0" err="1">
                <a:solidFill>
                  <a:schemeClr val="bg1"/>
                </a:solidFill>
                <a:latin typeface="#9Slide05 SVNUT Triumph" panose="00000500000000000000" pitchFamily="2" charset="0"/>
              </a:rPr>
              <a:t>quả</a:t>
            </a:r>
            <a:endParaRPr lang="en-US" sz="3200" dirty="0">
              <a:solidFill>
                <a:schemeClr val="bg1"/>
              </a:solidFill>
              <a:latin typeface="#9Slide05 SVNUT Triumph" panose="00000500000000000000" pitchFamily="2" charset="0"/>
            </a:endParaRPr>
          </a:p>
        </p:txBody>
      </p:sp>
      <p:sp>
        <p:nvSpPr>
          <p:cNvPr id="12" name="Lưu đồ: Điểm Kết Thúc 150">
            <a:extLst>
              <a:ext uri="{FF2B5EF4-FFF2-40B4-BE49-F238E27FC236}">
                <a16:creationId xmlns:a16="http://schemas.microsoft.com/office/drawing/2014/main" id="{7A1AF202-CE05-4C33-8C71-238EDE88F3D1}"/>
              </a:ext>
            </a:extLst>
          </p:cNvPr>
          <p:cNvSpPr/>
          <p:nvPr/>
        </p:nvSpPr>
        <p:spPr>
          <a:xfrm>
            <a:off x="8479016" y="1754175"/>
            <a:ext cx="3111134" cy="599313"/>
          </a:xfrm>
          <a:prstGeom prst="flowChartTerminator">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UT Triumph" panose="00000500000000000000" pitchFamily="2" charset="0"/>
              </a:rPr>
              <a:t>Giải</a:t>
            </a:r>
            <a:r>
              <a:rPr lang="en-US" sz="3200" dirty="0">
                <a:latin typeface="#9Slide05 SVNUT Triumph" panose="00000500000000000000" pitchFamily="2" charset="0"/>
              </a:rPr>
              <a:t> </a:t>
            </a:r>
            <a:r>
              <a:rPr lang="en-US" sz="3200" dirty="0" err="1">
                <a:latin typeface="#9Slide05 SVNUT Triumph" panose="00000500000000000000" pitchFamily="2" charset="0"/>
              </a:rPr>
              <a:t>pháp</a:t>
            </a:r>
            <a:endParaRPr lang="en-US" sz="3200" dirty="0">
              <a:latin typeface="#9Slide05 SVNUT Triumph" panose="00000500000000000000" pitchFamily="2" charset="0"/>
            </a:endParaRPr>
          </a:p>
        </p:txBody>
      </p:sp>
      <p:sp>
        <p:nvSpPr>
          <p:cNvPr id="2" name="Rectangle 1"/>
          <p:cNvSpPr/>
          <p:nvPr/>
        </p:nvSpPr>
        <p:spPr>
          <a:xfrm>
            <a:off x="8980780" y="2541085"/>
            <a:ext cx="2345514" cy="461665"/>
          </a:xfrm>
          <a:prstGeom prst="rect">
            <a:avLst/>
          </a:prstGeom>
        </p:spPr>
        <p:txBody>
          <a:bodyPr wrap="none">
            <a:spAutoFit/>
          </a:bodyPr>
          <a:lstStyle/>
          <a:p>
            <a:r>
              <a:rPr lang="en-US" sz="2400" b="1" dirty="0" err="1">
                <a:solidFill>
                  <a:srgbClr val="984A02"/>
                </a:solidFill>
                <a:latin typeface="#9Slide03 SFU Futura_12" panose="020B0604020202020204" charset="0"/>
              </a:rPr>
              <a:t>Nâng</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cao</a:t>
            </a:r>
            <a:r>
              <a:rPr lang="en-US" sz="2400" b="1" dirty="0">
                <a:solidFill>
                  <a:srgbClr val="984A02"/>
                </a:solidFill>
                <a:latin typeface="#9Slide03 SFU Futura_12" panose="020B0604020202020204" charset="0"/>
              </a:rPr>
              <a:t> ý </a:t>
            </a:r>
            <a:r>
              <a:rPr lang="en-US" sz="2400" b="1" dirty="0" err="1">
                <a:solidFill>
                  <a:srgbClr val="984A02"/>
                </a:solidFill>
                <a:latin typeface="#9Slide03 SFU Futura_12" panose="020B0604020202020204" charset="0"/>
              </a:rPr>
              <a:t>thức</a:t>
            </a:r>
            <a:endParaRPr lang="en-US" sz="2400" b="1" dirty="0">
              <a:solidFill>
                <a:srgbClr val="984A02"/>
              </a:solidFill>
              <a:latin typeface="#9Slide03 SFU Futura_12" panose="020B0604020202020204" charset="0"/>
            </a:endParaRPr>
          </a:p>
        </p:txBody>
      </p:sp>
      <p:sp>
        <p:nvSpPr>
          <p:cNvPr id="3" name="Rectangle 2"/>
          <p:cNvSpPr/>
          <p:nvPr/>
        </p:nvSpPr>
        <p:spPr>
          <a:xfrm>
            <a:off x="8980780" y="4009186"/>
            <a:ext cx="2707793" cy="461665"/>
          </a:xfrm>
          <a:prstGeom prst="rect">
            <a:avLst/>
          </a:prstGeom>
        </p:spPr>
        <p:txBody>
          <a:bodyPr wrap="none">
            <a:spAutoFit/>
          </a:bodyPr>
          <a:lstStyle/>
          <a:p>
            <a:r>
              <a:rPr lang="vi-VN" sz="2400" b="1" dirty="0">
                <a:solidFill>
                  <a:srgbClr val="984A02"/>
                </a:solidFill>
                <a:latin typeface="#9Slide03 SFU Futura_12" panose="020B0604020202020204" charset="0"/>
              </a:rPr>
              <a:t>Tiết kiệm nước sạch</a:t>
            </a:r>
            <a:endParaRPr lang="en-US" sz="2400" b="1" dirty="0">
              <a:solidFill>
                <a:srgbClr val="984A02"/>
              </a:solidFill>
              <a:latin typeface="#9Slide03 SFU Futura_12" panose="020B0604020202020204" charset="0"/>
            </a:endParaRPr>
          </a:p>
        </p:txBody>
      </p:sp>
      <p:sp>
        <p:nvSpPr>
          <p:cNvPr id="4" name="Rectangle 3"/>
          <p:cNvSpPr/>
          <p:nvPr/>
        </p:nvSpPr>
        <p:spPr>
          <a:xfrm>
            <a:off x="8735333" y="3235219"/>
            <a:ext cx="3268844" cy="461665"/>
          </a:xfrm>
          <a:prstGeom prst="rect">
            <a:avLst/>
          </a:prstGeom>
        </p:spPr>
        <p:txBody>
          <a:bodyPr wrap="none">
            <a:spAutoFit/>
          </a:bodyPr>
          <a:lstStyle/>
          <a:p>
            <a:r>
              <a:rPr lang="vi-VN" sz="2400" b="1" dirty="0">
                <a:solidFill>
                  <a:srgbClr val="984A02"/>
                </a:solidFill>
                <a:latin typeface="#9Slide03 SFU Futura_12" panose="020B0604020202020204" charset="0"/>
              </a:rPr>
              <a:t>Xử lý nước thải</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rác</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thải</a:t>
            </a:r>
            <a:endParaRPr lang="en-US" sz="2400" b="1" dirty="0">
              <a:solidFill>
                <a:srgbClr val="984A02"/>
              </a:solidFill>
              <a:latin typeface="#9Slide03 SFU Futura_12" panose="020B0604020202020204" charset="0"/>
            </a:endParaRPr>
          </a:p>
        </p:txBody>
      </p:sp>
      <p:sp>
        <p:nvSpPr>
          <p:cNvPr id="5" name="Rectangle 4"/>
          <p:cNvSpPr/>
          <p:nvPr/>
        </p:nvSpPr>
        <p:spPr>
          <a:xfrm>
            <a:off x="4328903" y="2609391"/>
            <a:ext cx="2847254" cy="461665"/>
          </a:xfrm>
          <a:prstGeom prst="rect">
            <a:avLst/>
          </a:prstGeom>
        </p:spPr>
        <p:txBody>
          <a:bodyPr wrap="none">
            <a:spAutoFit/>
          </a:bodyPr>
          <a:lstStyle/>
          <a:p>
            <a:pPr algn="just" fontAlgn="base"/>
            <a:r>
              <a:rPr lang="en-US" sz="2400" b="1" dirty="0" err="1">
                <a:solidFill>
                  <a:srgbClr val="0070C0"/>
                </a:solidFill>
                <a:latin typeface="#9Slide03 SFU Futura_12" panose="020B0604020202020204" charset="0"/>
              </a:rPr>
              <a:t>Ảnh</a:t>
            </a:r>
            <a:r>
              <a:rPr lang="en-US" sz="2400" b="1" dirty="0">
                <a:solidFill>
                  <a:srgbClr val="0070C0"/>
                </a:solidFill>
                <a:latin typeface="#9Slide03 SFU Futura_12" panose="020B0604020202020204" charset="0"/>
              </a:rPr>
              <a:t> </a:t>
            </a:r>
            <a:r>
              <a:rPr lang="en-US" sz="2400" b="1" dirty="0" err="1">
                <a:solidFill>
                  <a:srgbClr val="0070C0"/>
                </a:solidFill>
                <a:latin typeface="#9Slide03 SFU Futura_12" panose="020B0604020202020204" charset="0"/>
              </a:rPr>
              <a:t>hưởng</a:t>
            </a:r>
            <a:r>
              <a:rPr lang="en-US" sz="2400" b="1" dirty="0">
                <a:solidFill>
                  <a:srgbClr val="0070C0"/>
                </a:solidFill>
                <a:latin typeface="#9Slide03 SFU Futura_12" panose="020B0604020202020204" charset="0"/>
              </a:rPr>
              <a:t> </a:t>
            </a:r>
            <a:r>
              <a:rPr lang="vi-VN" sz="2400" b="1" dirty="0">
                <a:solidFill>
                  <a:srgbClr val="0070C0"/>
                </a:solidFill>
                <a:latin typeface="#9Slide03 SFU Futura_12" panose="020B0604020202020204" charset="0"/>
              </a:rPr>
              <a:t>sức khỏe</a:t>
            </a:r>
            <a:endParaRPr lang="vi-VN" sz="2400" b="1" dirty="0">
              <a:solidFill>
                <a:srgbClr val="0070C0"/>
              </a:solidFill>
              <a:effectLst/>
              <a:latin typeface="#9Slide03 SFU Futura_12" panose="020B0604020202020204" charset="0"/>
            </a:endParaRPr>
          </a:p>
        </p:txBody>
      </p:sp>
      <p:sp>
        <p:nvSpPr>
          <p:cNvPr id="6" name="Rectangle 5"/>
          <p:cNvSpPr/>
          <p:nvPr/>
        </p:nvSpPr>
        <p:spPr>
          <a:xfrm>
            <a:off x="4246686" y="3425245"/>
            <a:ext cx="3379771" cy="830997"/>
          </a:xfrm>
          <a:prstGeom prst="rect">
            <a:avLst/>
          </a:prstGeom>
        </p:spPr>
        <p:txBody>
          <a:bodyPr wrap="square">
            <a:spAutoFit/>
          </a:bodyPr>
          <a:lstStyle/>
          <a:p>
            <a:r>
              <a:rPr lang="vi-VN" sz="2400" b="1" dirty="0">
                <a:solidFill>
                  <a:srgbClr val="0070C0"/>
                </a:solidFill>
                <a:latin typeface="#9Slide03 SFU Futura_12" panose="020B0604020202020204" charset="0"/>
              </a:rPr>
              <a:t>Ảnh hưởng nguồn nước và sinh vật</a:t>
            </a:r>
            <a:endParaRPr lang="en-US" sz="2400" b="1" dirty="0">
              <a:solidFill>
                <a:srgbClr val="0070C0"/>
              </a:solidFill>
              <a:latin typeface="#9Slide03 SFU Futura_12" panose="020B0604020202020204" charset="0"/>
            </a:endParaRPr>
          </a:p>
        </p:txBody>
      </p:sp>
      <p:sp>
        <p:nvSpPr>
          <p:cNvPr id="7" name="Rectangle 6"/>
          <p:cNvSpPr/>
          <p:nvPr/>
        </p:nvSpPr>
        <p:spPr>
          <a:xfrm>
            <a:off x="115241" y="3194412"/>
            <a:ext cx="2914580" cy="461665"/>
          </a:xfrm>
          <a:prstGeom prst="rect">
            <a:avLst/>
          </a:prstGeom>
        </p:spPr>
        <p:txBody>
          <a:bodyPr wrap="none">
            <a:spAutoFit/>
          </a:bodyPr>
          <a:lstStyle/>
          <a:p>
            <a:r>
              <a:rPr lang="vi-VN" sz="2400" b="1" dirty="0">
                <a:solidFill>
                  <a:srgbClr val="008000"/>
                </a:solidFill>
                <a:latin typeface="#9Slide03 SFU Futura_12" panose="020B0604020202020204" charset="0"/>
              </a:rPr>
              <a:t>Ý thức của con người</a:t>
            </a:r>
            <a:endParaRPr lang="vi-VN" sz="2400" b="1" i="0" dirty="0">
              <a:solidFill>
                <a:srgbClr val="008000"/>
              </a:solidFill>
              <a:effectLst/>
              <a:latin typeface="#9Slide03 SFU Futura_12" panose="020B0604020202020204" charset="0"/>
            </a:endParaRPr>
          </a:p>
        </p:txBody>
      </p:sp>
      <p:sp>
        <p:nvSpPr>
          <p:cNvPr id="8" name="Rectangle 7"/>
          <p:cNvSpPr/>
          <p:nvPr/>
        </p:nvSpPr>
        <p:spPr>
          <a:xfrm>
            <a:off x="115241" y="3920755"/>
            <a:ext cx="2787943" cy="461665"/>
          </a:xfrm>
          <a:prstGeom prst="rect">
            <a:avLst/>
          </a:prstGeom>
        </p:spPr>
        <p:txBody>
          <a:bodyPr wrap="none">
            <a:spAutoFit/>
          </a:bodyPr>
          <a:lstStyle/>
          <a:p>
            <a:r>
              <a:rPr lang="en-US" sz="2400" b="1" dirty="0" err="1">
                <a:solidFill>
                  <a:srgbClr val="008000"/>
                </a:solidFill>
                <a:latin typeface="#9Slide03 SFU Futura_12" panose="020B0604020202020204" charset="0"/>
              </a:rPr>
              <a:t>Sự</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phát</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triển</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kinh</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tế</a:t>
            </a:r>
            <a:endParaRPr lang="en-US" sz="2400" b="1" i="0" dirty="0">
              <a:solidFill>
                <a:srgbClr val="008000"/>
              </a:solidFill>
              <a:effectLst/>
              <a:latin typeface="#9Slide03 SFU Futura_12" panose="020B0604020202020204" charset="0"/>
            </a:endParaRPr>
          </a:p>
        </p:txBody>
      </p:sp>
      <p:sp>
        <p:nvSpPr>
          <p:cNvPr id="13" name="Rectangle 12"/>
          <p:cNvSpPr/>
          <p:nvPr/>
        </p:nvSpPr>
        <p:spPr>
          <a:xfrm>
            <a:off x="4102078" y="4587442"/>
            <a:ext cx="3147015" cy="461665"/>
          </a:xfrm>
          <a:prstGeom prst="rect">
            <a:avLst/>
          </a:prstGeom>
        </p:spPr>
        <p:txBody>
          <a:bodyPr wrap="none">
            <a:spAutoFit/>
          </a:bodyPr>
          <a:lstStyle/>
          <a:p>
            <a:r>
              <a:rPr lang="en-US" sz="2400" b="1" dirty="0" err="1">
                <a:solidFill>
                  <a:srgbClr val="0070C0"/>
                </a:solidFill>
                <a:latin typeface="#9Slide03 SFU Futura_12" panose="020B0604020202020204" charset="0"/>
              </a:rPr>
              <a:t>Tổn</a:t>
            </a:r>
            <a:r>
              <a:rPr lang="en-US" sz="2400" b="1" dirty="0">
                <a:solidFill>
                  <a:srgbClr val="0070C0"/>
                </a:solidFill>
                <a:latin typeface="#9Slide03 SFU Futura_12" panose="020B0604020202020204" charset="0"/>
              </a:rPr>
              <a:t> </a:t>
            </a:r>
            <a:r>
              <a:rPr lang="en-US" sz="2400" b="1" dirty="0" err="1">
                <a:solidFill>
                  <a:srgbClr val="0070C0"/>
                </a:solidFill>
                <a:latin typeface="#9Slide03 SFU Futura_12" panose="020B0604020202020204" charset="0"/>
              </a:rPr>
              <a:t>hại</a:t>
            </a:r>
            <a:r>
              <a:rPr lang="en-US" sz="2400" b="1" dirty="0">
                <a:solidFill>
                  <a:srgbClr val="0070C0"/>
                </a:solidFill>
                <a:latin typeface="#9Slide03 SFU Futura_12" panose="020B0604020202020204" charset="0"/>
              </a:rPr>
              <a:t> </a:t>
            </a:r>
            <a:r>
              <a:rPr lang="en-US" sz="2400" b="1" dirty="0" err="1">
                <a:solidFill>
                  <a:srgbClr val="0070C0"/>
                </a:solidFill>
                <a:latin typeface="#9Slide03 SFU Futura_12" panose="020B0604020202020204" charset="0"/>
              </a:rPr>
              <a:t>lớn</a:t>
            </a:r>
            <a:r>
              <a:rPr lang="en-US" sz="2400" b="1" dirty="0">
                <a:solidFill>
                  <a:srgbClr val="0070C0"/>
                </a:solidFill>
                <a:latin typeface="#9Slide03 SFU Futura_12" panose="020B0604020202020204" charset="0"/>
              </a:rPr>
              <a:t> </a:t>
            </a:r>
            <a:r>
              <a:rPr lang="en-US" sz="2400" b="1" dirty="0" err="1">
                <a:solidFill>
                  <a:srgbClr val="0070C0"/>
                </a:solidFill>
                <a:latin typeface="#9Slide03 SFU Futura_12" panose="020B0604020202020204" charset="0"/>
              </a:rPr>
              <a:t>cho</a:t>
            </a:r>
            <a:r>
              <a:rPr lang="en-US" sz="2400" b="1" dirty="0">
                <a:solidFill>
                  <a:srgbClr val="0070C0"/>
                </a:solidFill>
                <a:latin typeface="#9Slide03 SFU Futura_12" panose="020B0604020202020204" charset="0"/>
              </a:rPr>
              <a:t> </a:t>
            </a:r>
            <a:r>
              <a:rPr lang="en-US" sz="2400" b="1" dirty="0" err="1">
                <a:solidFill>
                  <a:srgbClr val="0070C0"/>
                </a:solidFill>
                <a:latin typeface="#9Slide03 SFU Futura_12" panose="020B0604020202020204" charset="0"/>
              </a:rPr>
              <a:t>kinh</a:t>
            </a:r>
            <a:r>
              <a:rPr lang="en-US" sz="2400" b="1" dirty="0">
                <a:solidFill>
                  <a:srgbClr val="0070C0"/>
                </a:solidFill>
                <a:latin typeface="#9Slide03 SFU Futura_12" panose="020B0604020202020204" charset="0"/>
              </a:rPr>
              <a:t> </a:t>
            </a:r>
            <a:r>
              <a:rPr lang="en-US" sz="2400" b="1" dirty="0" err="1">
                <a:solidFill>
                  <a:srgbClr val="0070C0"/>
                </a:solidFill>
                <a:latin typeface="#9Slide03 SFU Futura_12" panose="020B0604020202020204" charset="0"/>
              </a:rPr>
              <a:t>tế</a:t>
            </a:r>
            <a:endParaRPr lang="en-US" sz="2400" b="1" dirty="0">
              <a:solidFill>
                <a:srgbClr val="0070C0"/>
              </a:solidFill>
              <a:latin typeface="#9Slide03 SFU Futura_12" panose="020B0604020202020204" charset="0"/>
            </a:endParaRPr>
          </a:p>
        </p:txBody>
      </p:sp>
      <p:pic>
        <p:nvPicPr>
          <p:cNvPr id="1028" name="Picture 4" descr="Sử dụng nước lọc máy nano để bảo vệ sức khỏ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4821" y="5122745"/>
            <a:ext cx="2829869" cy="16495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115241" y="2548371"/>
            <a:ext cx="3945315" cy="461665"/>
          </a:xfrm>
          <a:prstGeom prst="rect">
            <a:avLst/>
          </a:prstGeom>
        </p:spPr>
        <p:txBody>
          <a:bodyPr wrap="square">
            <a:spAutoFit/>
          </a:bodyPr>
          <a:lstStyle/>
          <a:p>
            <a:r>
              <a:rPr lang="en-US" sz="2400" b="1" dirty="0" err="1">
                <a:solidFill>
                  <a:srgbClr val="008000"/>
                </a:solidFill>
                <a:latin typeface="#9Slide03 SFU Futura_12" panose="020B0604020202020204" charset="0"/>
              </a:rPr>
              <a:t>Thiên</a:t>
            </a:r>
            <a:r>
              <a:rPr lang="en-US" sz="2400" b="1" dirty="0">
                <a:solidFill>
                  <a:srgbClr val="008000"/>
                </a:solidFill>
                <a:latin typeface="#9Slide03 SFU Futura_12" panose="020B0604020202020204" charset="0"/>
              </a:rPr>
              <a:t> tai: </a:t>
            </a:r>
            <a:r>
              <a:rPr lang="vi-VN" sz="2400" b="1" dirty="0">
                <a:solidFill>
                  <a:srgbClr val="008000"/>
                </a:solidFill>
                <a:latin typeface="#9Slide03 SFU Futura_12" panose="020B0604020202020204" charset="0"/>
              </a:rPr>
              <a:t>mưa, lũ lụt, bão</a:t>
            </a:r>
            <a:r>
              <a:rPr lang="en-US" sz="2400" b="1" dirty="0">
                <a:solidFill>
                  <a:srgbClr val="008000"/>
                </a:solidFill>
                <a:latin typeface="#9Slide03 SFU Futura_12" panose="020B0604020202020204" charset="0"/>
              </a:rPr>
              <a:t>,…</a:t>
            </a:r>
          </a:p>
        </p:txBody>
      </p:sp>
      <p:sp>
        <p:nvSpPr>
          <p:cNvPr id="25" name="Rectangle 24"/>
          <p:cNvSpPr/>
          <p:nvPr/>
        </p:nvSpPr>
        <p:spPr>
          <a:xfrm>
            <a:off x="8277146" y="4716019"/>
            <a:ext cx="3914854" cy="461665"/>
          </a:xfrm>
          <a:prstGeom prst="rect">
            <a:avLst/>
          </a:prstGeom>
        </p:spPr>
        <p:txBody>
          <a:bodyPr wrap="none">
            <a:spAutoFit/>
          </a:bodyPr>
          <a:lstStyle/>
          <a:p>
            <a:r>
              <a:rPr lang="en-US" sz="2400" b="1" dirty="0" err="1">
                <a:solidFill>
                  <a:srgbClr val="984A02"/>
                </a:solidFill>
                <a:latin typeface="#9Slide03 SFU Futura_12" panose="020B0604020202020204" charset="0"/>
              </a:rPr>
              <a:t>Hướng</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tới</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nông</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nghiệp</a:t>
            </a:r>
            <a:r>
              <a:rPr lang="en-US" sz="2400" b="1" dirty="0">
                <a:solidFill>
                  <a:srgbClr val="984A02"/>
                </a:solidFill>
                <a:latin typeface="#9Slide03 SFU Futura_12" panose="020B0604020202020204" charset="0"/>
              </a:rPr>
              <a:t> </a:t>
            </a:r>
            <a:r>
              <a:rPr lang="en-US" sz="2400" b="1" dirty="0" err="1">
                <a:solidFill>
                  <a:srgbClr val="984A02"/>
                </a:solidFill>
                <a:latin typeface="#9Slide03 SFU Futura_12" panose="020B0604020202020204" charset="0"/>
              </a:rPr>
              <a:t>xanh</a:t>
            </a:r>
            <a:endParaRPr lang="en-US" sz="2400" b="1" dirty="0">
              <a:solidFill>
                <a:srgbClr val="984A02"/>
              </a:solidFill>
              <a:latin typeface="#9Slide03 SFU Futura_12" panose="020B0604020202020204" charset="0"/>
            </a:endParaRPr>
          </a:p>
        </p:txBody>
      </p:sp>
      <p:sp>
        <p:nvSpPr>
          <p:cNvPr id="27" name="Rectangle 26"/>
          <p:cNvSpPr/>
          <p:nvPr/>
        </p:nvSpPr>
        <p:spPr>
          <a:xfrm>
            <a:off x="115241" y="4656177"/>
            <a:ext cx="2634054" cy="461665"/>
          </a:xfrm>
          <a:prstGeom prst="rect">
            <a:avLst/>
          </a:prstGeom>
        </p:spPr>
        <p:txBody>
          <a:bodyPr wrap="none">
            <a:spAutoFit/>
          </a:bodyPr>
          <a:lstStyle/>
          <a:p>
            <a:r>
              <a:rPr lang="en-US" sz="2400" b="1" dirty="0" err="1">
                <a:solidFill>
                  <a:srgbClr val="008000"/>
                </a:solidFill>
                <a:latin typeface="#9Slide03 SFU Futura_12" panose="020B0604020202020204" charset="0"/>
              </a:rPr>
              <a:t>Nước</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thải</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rác</a:t>
            </a:r>
            <a:r>
              <a:rPr lang="en-US" sz="2400" b="1" dirty="0">
                <a:solidFill>
                  <a:srgbClr val="008000"/>
                </a:solidFill>
                <a:latin typeface="#9Slide03 SFU Futura_12" panose="020B0604020202020204" charset="0"/>
              </a:rPr>
              <a:t> </a:t>
            </a:r>
            <a:r>
              <a:rPr lang="en-US" sz="2400" b="1" dirty="0" err="1">
                <a:solidFill>
                  <a:srgbClr val="008000"/>
                </a:solidFill>
                <a:latin typeface="#9Slide03 SFU Futura_12" panose="020B0604020202020204" charset="0"/>
              </a:rPr>
              <a:t>thải</a:t>
            </a:r>
            <a:endParaRPr lang="en-US" sz="2400" b="1" i="0" dirty="0">
              <a:solidFill>
                <a:srgbClr val="008000"/>
              </a:solidFill>
              <a:effectLst/>
              <a:latin typeface="#9Slide03 SFU Futura_12" panose="020B0604020202020204" charset="0"/>
            </a:endParaRPr>
          </a:p>
        </p:txBody>
      </p:sp>
      <p:pic>
        <p:nvPicPr>
          <p:cNvPr id="1030" name="Picture 6" descr="Máy tính Biểu tượng Tải về Clip nghệ thuật - ô nhiễm nước png tải về - Miễn  phí trong suốt Đen Và Trắng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2115" l="10000" r="90000">
                        <a14:foregroundMark x1="28889" y1="83654" x2="28889" y2="83654"/>
                        <a14:foregroundMark x1="44778" y1="65577" x2="44778" y2="65577"/>
                        <a14:foregroundMark x1="75889" y1="92115" x2="75889" y2="92115"/>
                      </a14:backgroundRemoval>
                    </a14:imgEffect>
                  </a14:imgLayer>
                </a14:imgProps>
              </a:ext>
              <a:ext uri="{28A0092B-C50C-407E-A947-70E740481C1C}">
                <a14:useLocalDpi xmlns:a14="http://schemas.microsoft.com/office/drawing/2010/main" val="0"/>
              </a:ext>
            </a:extLst>
          </a:blip>
          <a:srcRect l="20784" t="7929" r="19193"/>
          <a:stretch/>
        </p:blipFill>
        <p:spPr bwMode="auto">
          <a:xfrm>
            <a:off x="264246" y="5117842"/>
            <a:ext cx="1963441" cy="17401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ỆNH CẢM CÚM LÚC GIAO MÙA VÀ SỰ THẬT BẤT NGỜ ÍT AI NGHĨ TỚI |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7185" y="4974338"/>
            <a:ext cx="2055972" cy="18836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51786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34">
            <a:extLst>
              <a:ext uri="{FF2B5EF4-FFF2-40B4-BE49-F238E27FC236}">
                <a16:creationId xmlns:a16="http://schemas.microsoft.com/office/drawing/2014/main" id="{C3862298-AF85-4572-BED3-52E573EBD4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ank you - Free nature icons">
            <a:extLst>
              <a:ext uri="{FF2B5EF4-FFF2-40B4-BE49-F238E27FC236}">
                <a16:creationId xmlns:a16="http://schemas.microsoft.com/office/drawing/2014/main" id="{A3A2E1B7-D678-4550-AAB5-8BE1E36FCDC7}"/>
              </a:ext>
            </a:extLst>
          </p:cNvPr>
          <p:cNvPicPr>
            <a:picLocks noChangeAspect="1" noChangeArrowheads="1"/>
          </p:cNvPicPr>
          <p:nvPr/>
        </p:nvPicPr>
        <p:blipFill rotWithShape="1">
          <a:blip r:embed="rId3">
            <a:duotone>
              <a:prstClr val="black"/>
              <a:prstClr val="white"/>
            </a:duotone>
            <a:extLst>
              <a:ext uri="{28A0092B-C50C-407E-A947-70E740481C1C}">
                <a14:useLocalDpi xmlns:a14="http://schemas.microsoft.com/office/drawing/2010/main" val="0"/>
              </a:ext>
            </a:extLst>
          </a:blip>
          <a:srcRect t="1929" r="2" b="13717"/>
          <a:stretch/>
        </p:blipFill>
        <p:spPr bwMode="auto">
          <a:xfrm>
            <a:off x="1" y="10"/>
            <a:ext cx="8129873" cy="6857990"/>
          </a:xfrm>
          <a:custGeom>
            <a:avLst/>
            <a:gdLst/>
            <a:ahLst/>
            <a:cxnLst/>
            <a:rect l="l" t="t" r="r" b="b"/>
            <a:pathLst>
              <a:path w="8129873" h="6858000">
                <a:moveTo>
                  <a:pt x="0" y="0"/>
                </a:moveTo>
                <a:lnTo>
                  <a:pt x="3511013" y="0"/>
                </a:lnTo>
                <a:lnTo>
                  <a:pt x="3645681" y="0"/>
                </a:lnTo>
                <a:lnTo>
                  <a:pt x="6510245" y="0"/>
                </a:lnTo>
                <a:lnTo>
                  <a:pt x="6514251" y="3148"/>
                </a:lnTo>
                <a:cubicBezTo>
                  <a:pt x="7500952" y="817446"/>
                  <a:pt x="8129873" y="2049777"/>
                  <a:pt x="8129873" y="3429000"/>
                </a:cubicBezTo>
                <a:cubicBezTo>
                  <a:pt x="8129873" y="4808224"/>
                  <a:pt x="7500952" y="6040555"/>
                  <a:pt x="6514251" y="6854853"/>
                </a:cubicBezTo>
                <a:lnTo>
                  <a:pt x="6510246" y="6858000"/>
                </a:lnTo>
                <a:lnTo>
                  <a:pt x="3645681" y="6858000"/>
                </a:lnTo>
                <a:lnTo>
                  <a:pt x="351101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8EF829-AD34-40E2-9839-B44EA8B5EFF6}"/>
              </a:ext>
            </a:extLst>
          </p:cNvPr>
          <p:cNvPicPr>
            <a:picLocks noChangeAspect="1"/>
          </p:cNvPicPr>
          <p:nvPr/>
        </p:nvPicPr>
        <p:blipFill rotWithShape="1">
          <a:blip r:embed="rId4">
            <a:duotone>
              <a:prstClr val="black"/>
              <a:prstClr val="white"/>
            </a:duotone>
          </a:blip>
          <a:srcRect l="5678" r="12403" b="3"/>
          <a:stretch/>
        </p:blipFill>
        <p:spPr>
          <a:xfrm>
            <a:off x="6573903" y="10"/>
            <a:ext cx="5618097" cy="6857990"/>
          </a:xfrm>
          <a:custGeom>
            <a:avLst/>
            <a:gdLst/>
            <a:ahLst/>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p:spPr>
      </p:pic>
      <p:sp>
        <p:nvSpPr>
          <p:cNvPr id="137" name="Freeform: Shape 136">
            <a:extLst>
              <a:ext uri="{FF2B5EF4-FFF2-40B4-BE49-F238E27FC236}">
                <a16:creationId xmlns:a16="http://schemas.microsoft.com/office/drawing/2014/main" id="{C8BE02AA-E698-46D0-AA0A-92BE000C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903" y="0"/>
            <a:ext cx="5618097" cy="6858000"/>
          </a:xfrm>
          <a:custGeom>
            <a:avLst/>
            <a:gdLst>
              <a:gd name="connsiteX0" fmla="*/ 0 w 5618097"/>
              <a:gd name="connsiteY0" fmla="*/ 0 h 6858000"/>
              <a:gd name="connsiteX1" fmla="*/ 2543718 w 5618097"/>
              <a:gd name="connsiteY1" fmla="*/ 0 h 6858000"/>
              <a:gd name="connsiteX2" fmla="*/ 3057210 w 5618097"/>
              <a:gd name="connsiteY2" fmla="*/ 0 h 6858000"/>
              <a:gd name="connsiteX3" fmla="*/ 5618097 w 5618097"/>
              <a:gd name="connsiteY3" fmla="*/ 0 h 6858000"/>
              <a:gd name="connsiteX4" fmla="*/ 5618097 w 5618097"/>
              <a:gd name="connsiteY4" fmla="*/ 6858000 h 6858000"/>
              <a:gd name="connsiteX5" fmla="*/ 3057210 w 5618097"/>
              <a:gd name="connsiteY5" fmla="*/ 6858000 h 6858000"/>
              <a:gd name="connsiteX6" fmla="*/ 2543718 w 5618097"/>
              <a:gd name="connsiteY6" fmla="*/ 6858000 h 6858000"/>
              <a:gd name="connsiteX7" fmla="*/ 1 w 5618097"/>
              <a:gd name="connsiteY7" fmla="*/ 6858000 h 6858000"/>
              <a:gd name="connsiteX8" fmla="*/ 4006 w 5618097"/>
              <a:gd name="connsiteY8" fmla="*/ 6854853 h 6858000"/>
              <a:gd name="connsiteX9" fmla="*/ 1619628 w 5618097"/>
              <a:gd name="connsiteY9" fmla="*/ 3429000 h 6858000"/>
              <a:gd name="connsiteX10" fmla="*/ 4006 w 5618097"/>
              <a:gd name="connsiteY10"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683357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Oval 70">
            <a:extLst>
              <a:ext uri="{FF2B5EF4-FFF2-40B4-BE49-F238E27FC236}">
                <a16:creationId xmlns:a16="http://schemas.microsoft.com/office/drawing/2014/main" id="{07977D39-626F-40D7-B00F-16E02602DD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2"/>
          <a:srcRect r="-11" b="-11"/>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73" name="Freeform: Shape 72">
            <a:extLst>
              <a:ext uri="{FF2B5EF4-FFF2-40B4-BE49-F238E27FC236}">
                <a16:creationId xmlns:a16="http://schemas.microsoft.com/office/drawing/2014/main" id="{B905CDE4-B751-4B3E-B625-6E59F89034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08108C16-F4C0-44AA-999D-17BD39219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erre clipart 9 » Clipart Stati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r="-2" b="4498"/>
          <a:stretch/>
        </p:blipFill>
        <p:spPr bwMode="auto">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t="25281" b="1371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77" name="Freeform: Shape 76">
            <a:extLst>
              <a:ext uri="{FF2B5EF4-FFF2-40B4-BE49-F238E27FC236}">
                <a16:creationId xmlns:a16="http://schemas.microsoft.com/office/drawing/2014/main" id="{C8F10CB3-3B5E-4C7A-98CF-B87454DDFA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8" descr="Top 6 bài phân tích hình tượng Sóng hay nhất - HoaTieu.vn"/>
          <p:cNvPicPr>
            <a:picLocks noChangeAspect="1" noChangeArrowheads="1"/>
          </p:cNvPicPr>
          <p:nvPr/>
        </p:nvPicPr>
        <p:blipFill rotWithShape="1">
          <a:blip r:embed="rId6">
            <a:extLst>
              <a:ext uri="{28A0092B-C50C-407E-A947-70E740481C1C}">
                <a14:useLocalDpi xmlns:a14="http://schemas.microsoft.com/office/drawing/2010/main" val="0"/>
              </a:ext>
            </a:extLst>
          </a:blip>
          <a:srcRect l="808" r="663" b="-5"/>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5EA9A59-FB02-4DB6-8CE5-4BA81F4223BF}"/>
              </a:ext>
            </a:extLst>
          </p:cNvPr>
          <p:cNvSpPr/>
          <p:nvPr/>
        </p:nvSpPr>
        <p:spPr>
          <a:xfrm>
            <a:off x="-134201" y="4355999"/>
            <a:ext cx="6660108" cy="2277547"/>
          </a:xfrm>
          <a:prstGeom prst="rect">
            <a:avLst/>
          </a:prstGeom>
        </p:spPr>
        <p:txBody>
          <a:bodyPr wrap="square">
            <a:spAutoFit/>
          </a:bodyPr>
          <a:lstStyle/>
          <a:p>
            <a:pPr algn="ctr"/>
            <a:r>
              <a:rPr lang="en-US" sz="4400" b="1" dirty="0" err="1">
                <a:solidFill>
                  <a:srgbClr val="FFFF00"/>
                </a:solidFill>
                <a:latin typeface="#9Slide05 FS Blonde Script" panose="03000503000000000000" pitchFamily="65" charset="0"/>
                <a:ea typeface="#9Slide03 Roboto Condensed" panose="02000000000000000000" pitchFamily="2" charset="0"/>
              </a:rPr>
              <a:t>Tiết</a:t>
            </a:r>
            <a:r>
              <a:rPr lang="en-US" sz="4400" b="1" dirty="0">
                <a:solidFill>
                  <a:srgbClr val="FFFF00"/>
                </a:solidFill>
                <a:latin typeface="#9Slide05 FS Blonde Script" panose="03000503000000000000" pitchFamily="65" charset="0"/>
                <a:ea typeface="#9Slide03 Roboto Condensed" panose="02000000000000000000" pitchFamily="2" charset="0"/>
              </a:rPr>
              <a:t> 32-Bài 19:</a:t>
            </a:r>
          </a:p>
          <a:p>
            <a:pPr algn="ctr"/>
            <a:r>
              <a:rPr lang="en-US" sz="4400" b="1" dirty="0">
                <a:solidFill>
                  <a:srgbClr val="FFFF00"/>
                </a:solidFill>
                <a:latin typeface="#9Slide05 FS Blonde Script" panose="03000503000000000000" pitchFamily="65" charset="0"/>
                <a:ea typeface="#9Slide03 Roboto Condensed" panose="02000000000000000000" pitchFamily="2" charset="0"/>
              </a:rPr>
              <a:t> </a:t>
            </a:r>
            <a:r>
              <a:rPr lang="en-US" sz="5400" b="1" dirty="0">
                <a:solidFill>
                  <a:srgbClr val="FFFF00"/>
                </a:solidFill>
                <a:latin typeface="#9Slide05 FS Blonde Script" panose="03000503000000000000" pitchFamily="65" charset="0"/>
                <a:ea typeface="#9Slide03 Roboto Condensed" panose="02000000000000000000" pitchFamily="2" charset="0"/>
              </a:rPr>
              <a:t>THỦY QUYỂN </a:t>
            </a:r>
            <a:r>
              <a:rPr lang="en-US" sz="4400" b="1" dirty="0">
                <a:solidFill>
                  <a:srgbClr val="FFFF00"/>
                </a:solidFill>
                <a:latin typeface="#9Slide05 FS Blonde Script" panose="03000503000000000000" pitchFamily="65" charset="0"/>
                <a:ea typeface="#9Slide03 Roboto Condensed" panose="02000000000000000000" pitchFamily="2" charset="0"/>
              </a:rPr>
              <a:t>VÀ VÒNG TUẦN HOÀN LỚN CỦA NƯỚC</a:t>
            </a:r>
            <a:endParaRPr lang="en-US" sz="4400" dirty="0">
              <a:solidFill>
                <a:srgbClr val="FFFF00"/>
              </a:solidFill>
              <a:latin typeface="#9Slide05 FS Blonde Script" panose="03000503000000000000" pitchFamily="65" charset="0"/>
              <a:ea typeface="#9Slide03 Roboto Condensed" panose="02000000000000000000" pitchFamily="2" charset="0"/>
            </a:endParaRPr>
          </a:p>
        </p:txBody>
      </p:sp>
      <p:sp>
        <p:nvSpPr>
          <p:cNvPr id="22" name="Rectangle 21">
            <a:extLst>
              <a:ext uri="{FF2B5EF4-FFF2-40B4-BE49-F238E27FC236}">
                <a16:creationId xmlns:a16="http://schemas.microsoft.com/office/drawing/2014/main" id="{9224DF2A-5EA5-4190-8DC9-0D452AFA7259}"/>
              </a:ext>
            </a:extLst>
          </p:cNvPr>
          <p:cNvSpPr/>
          <p:nvPr/>
        </p:nvSpPr>
        <p:spPr>
          <a:xfrm>
            <a:off x="-204743" y="1316153"/>
            <a:ext cx="6391631" cy="1754135"/>
          </a:xfrm>
          <a:prstGeom prst="rect">
            <a:avLst/>
          </a:prstGeom>
        </p:spPr>
        <p:txBody>
          <a:bodyPr wrap="square">
            <a:spAutoFit/>
          </a:bodyPr>
          <a:lstStyle/>
          <a:p>
            <a:pPr indent="180340" algn="ctr">
              <a:lnSpc>
                <a:spcPct val="115000"/>
              </a:lnSpc>
            </a:pPr>
            <a:r>
              <a:rPr lang="en-US" sz="4400" b="1" kern="1400" spc="-50" dirty="0" err="1">
                <a:latin typeface="#9Slide05 FS Blonde Script" panose="03000503000000000000" pitchFamily="65" charset="0"/>
                <a:ea typeface="#9Slide03 Roboto Condensed" panose="02000000000000000000" pitchFamily="2" charset="0"/>
              </a:rPr>
              <a:t>Chương</a:t>
            </a:r>
            <a:r>
              <a:rPr lang="en-US" sz="4400" b="1" kern="1400" spc="-50" dirty="0">
                <a:latin typeface="#9Slide05 FS Blonde Script" panose="03000503000000000000" pitchFamily="65" charset="0"/>
                <a:ea typeface="#9Slide03 Roboto Condensed" panose="02000000000000000000" pitchFamily="2" charset="0"/>
              </a:rPr>
              <a:t> 5: </a:t>
            </a:r>
          </a:p>
          <a:p>
            <a:pPr indent="180340" algn="ctr">
              <a:lnSpc>
                <a:spcPct val="115000"/>
              </a:lnSpc>
            </a:pPr>
            <a:r>
              <a:rPr lang="en-US" sz="5400" b="1" kern="1400" spc="-50" dirty="0">
                <a:latin typeface="#9Slide05 FS Blonde Script" panose="03000503000000000000" pitchFamily="65" charset="0"/>
                <a:ea typeface="#9Slide03 Roboto Condensed" panose="02000000000000000000" pitchFamily="2" charset="0"/>
              </a:rPr>
              <a:t>NƯỚC TRÊN TRÁI ĐẤT</a:t>
            </a:r>
            <a:endParaRPr lang="en-US" sz="4400" dirty="0">
              <a:latin typeface="#9Slide05 FS Blonde Script" panose="03000503000000000000" pitchFamily="65" charset="0"/>
              <a:ea typeface="#9Slide03 Roboto Condensed" panose="02000000000000000000" pitchFamily="2" charset="0"/>
            </a:endParaRPr>
          </a:p>
        </p:txBody>
      </p:sp>
    </p:spTree>
    <p:extLst>
      <p:ext uri="{BB962C8B-B14F-4D97-AF65-F5344CB8AC3E}">
        <p14:creationId xmlns:p14="http://schemas.microsoft.com/office/powerpoint/2010/main" val="120373838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9EB7D442-D440-4991-B0A1-953ACB3D7983}"/>
              </a:ext>
            </a:extLst>
          </p:cNvPr>
          <p:cNvSpPr/>
          <p:nvPr/>
        </p:nvSpPr>
        <p:spPr>
          <a:xfrm>
            <a:off x="160023" y="4428978"/>
            <a:ext cx="3718275" cy="2269923"/>
          </a:xfrm>
          <a:prstGeom prst="snip1Rect">
            <a:avLst/>
          </a:prstGeom>
          <a:solidFill>
            <a:schemeClr val="bg1"/>
          </a:solidFill>
          <a:ln w="76200">
            <a:solidFill>
              <a:srgbClr val="0064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58" name="TextBox 57">
            <a:extLst>
              <a:ext uri="{FF2B5EF4-FFF2-40B4-BE49-F238E27FC236}">
                <a16:creationId xmlns:a16="http://schemas.microsoft.com/office/drawing/2014/main" id="{BA2E5F0E-1153-40B2-ACF3-FE6BBFFFA6CF}"/>
              </a:ext>
            </a:extLst>
          </p:cNvPr>
          <p:cNvSpPr txBox="1"/>
          <p:nvPr/>
        </p:nvSpPr>
        <p:spPr>
          <a:xfrm>
            <a:off x="285041" y="4755721"/>
            <a:ext cx="1960481" cy="1523302"/>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400" b="1" dirty="0">
                <a:solidFill>
                  <a:srgbClr val="C00000"/>
                </a:solidFill>
                <a:latin typeface="#9Slide03 SFU Futura_12" panose="020B0604020202020204" charset="0"/>
              </a:rPr>
              <a:t>6 NHÓM</a:t>
            </a:r>
            <a:endParaRPr lang="en-US" altLang="en-US" sz="2800" b="1" dirty="0">
              <a:solidFill>
                <a:srgbClr val="002060"/>
              </a:solidFill>
              <a:latin typeface="#9Slide03 SFU Futura_12" panose="020B0604020202020204" charset="0"/>
            </a:endParaRPr>
          </a:p>
        </p:txBody>
      </p:sp>
      <p:pic>
        <p:nvPicPr>
          <p:cNvPr id="59" name="Picture 8" descr="Nhóm | Teams - Cộng đồng Kiến trúc cảnh quan">
            <a:extLst>
              <a:ext uri="{FF2B5EF4-FFF2-40B4-BE49-F238E27FC236}">
                <a16:creationId xmlns:a16="http://schemas.microsoft.com/office/drawing/2014/main" id="{37BD3AFB-A595-4015-AC07-BB0A776A553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34983" y="4834194"/>
            <a:ext cx="1575852" cy="1521512"/>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Single Corner Snipped 59">
            <a:extLst>
              <a:ext uri="{FF2B5EF4-FFF2-40B4-BE49-F238E27FC236}">
                <a16:creationId xmlns:a16="http://schemas.microsoft.com/office/drawing/2014/main" id="{D503BDE7-1BD8-45B2-B2B8-E947562511E9}"/>
              </a:ext>
            </a:extLst>
          </p:cNvPr>
          <p:cNvSpPr/>
          <p:nvPr/>
        </p:nvSpPr>
        <p:spPr>
          <a:xfrm>
            <a:off x="8344695" y="4439650"/>
            <a:ext cx="3718275" cy="2269923"/>
          </a:xfrm>
          <a:prstGeom prst="snip1Rect">
            <a:avLst/>
          </a:prstGeom>
          <a:solidFill>
            <a:schemeClr val="bg1"/>
          </a:solidFill>
          <a:ln w="76200">
            <a:solidFill>
              <a:srgbClr val="0064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5" name="Rectangle: Single Corner Snipped 64">
            <a:extLst>
              <a:ext uri="{FF2B5EF4-FFF2-40B4-BE49-F238E27FC236}">
                <a16:creationId xmlns:a16="http://schemas.microsoft.com/office/drawing/2014/main" id="{C4F495BD-ABDF-449F-B666-7EF54C3E02A4}"/>
              </a:ext>
            </a:extLst>
          </p:cNvPr>
          <p:cNvSpPr/>
          <p:nvPr/>
        </p:nvSpPr>
        <p:spPr>
          <a:xfrm>
            <a:off x="4252359" y="4439650"/>
            <a:ext cx="3718275" cy="2269923"/>
          </a:xfrm>
          <a:prstGeom prst="snip1Rect">
            <a:avLst/>
          </a:prstGeom>
          <a:solidFill>
            <a:schemeClr val="bg1"/>
          </a:solidFill>
          <a:ln w="76200">
            <a:solidFill>
              <a:srgbClr val="0064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7" name="TextBox 66">
            <a:extLst>
              <a:ext uri="{FF2B5EF4-FFF2-40B4-BE49-F238E27FC236}">
                <a16:creationId xmlns:a16="http://schemas.microsoft.com/office/drawing/2014/main" id="{4A0A7125-CA07-4D7F-9DC7-019B6727C080}"/>
              </a:ext>
            </a:extLst>
          </p:cNvPr>
          <p:cNvSpPr txBox="1"/>
          <p:nvPr/>
        </p:nvSpPr>
        <p:spPr>
          <a:xfrm>
            <a:off x="4300734" y="4854211"/>
            <a:ext cx="2359613" cy="1446550"/>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3200" b="1" dirty="0" err="1">
                <a:solidFill>
                  <a:srgbClr val="002060"/>
                </a:solidFill>
                <a:latin typeface="#9Slide03 SFU Futura_12" panose="020B0604020202020204" charset="0"/>
              </a:rPr>
              <a:t>Thực</a:t>
            </a:r>
            <a:r>
              <a:rPr lang="en-US" altLang="en-US" sz="3200" b="1" dirty="0">
                <a:solidFill>
                  <a:srgbClr val="002060"/>
                </a:solidFill>
                <a:latin typeface="#9Slide03 SFU Futura_12" panose="020B0604020202020204" charset="0"/>
              </a:rPr>
              <a:t> </a:t>
            </a:r>
            <a:r>
              <a:rPr lang="en-US" altLang="en-US" sz="3200" b="1" dirty="0" err="1">
                <a:solidFill>
                  <a:srgbClr val="002060"/>
                </a:solidFill>
                <a:latin typeface="#9Slide03 SFU Futura_12" panose="020B0604020202020204" charset="0"/>
              </a:rPr>
              <a:t>hiện</a:t>
            </a:r>
            <a:r>
              <a:rPr lang="en-US" altLang="en-US" sz="3200" b="1" dirty="0">
                <a:solidFill>
                  <a:srgbClr val="002060"/>
                </a:solidFill>
                <a:latin typeface="#9Slide03 SFU Futura_12" panose="020B0604020202020204" charset="0"/>
              </a:rPr>
              <a:t> </a:t>
            </a:r>
            <a:r>
              <a:rPr lang="en-US" altLang="en-US" sz="4800" b="1" dirty="0">
                <a:solidFill>
                  <a:srgbClr val="C00000"/>
                </a:solidFill>
                <a:latin typeface="#9Slide03 SFU Futura_12" panose="020B0604020202020204" charset="0"/>
              </a:rPr>
              <a:t>3</a:t>
            </a:r>
            <a:r>
              <a:rPr lang="en-US" altLang="en-US" sz="3200" b="1" dirty="0">
                <a:solidFill>
                  <a:srgbClr val="002060"/>
                </a:solidFill>
                <a:latin typeface="#9Slide03 SFU Futura_12" panose="020B0604020202020204" charset="0"/>
              </a:rPr>
              <a:t> </a:t>
            </a:r>
            <a:r>
              <a:rPr lang="en-US" altLang="en-US" sz="3200" b="1" dirty="0" err="1">
                <a:solidFill>
                  <a:srgbClr val="002060"/>
                </a:solidFill>
                <a:latin typeface="#9Slide03 SFU Futura_12" panose="020B0604020202020204" charset="0"/>
              </a:rPr>
              <a:t>nhiệm</a:t>
            </a:r>
            <a:r>
              <a:rPr lang="en-US" altLang="en-US" sz="3200" b="1" dirty="0">
                <a:solidFill>
                  <a:srgbClr val="002060"/>
                </a:solidFill>
                <a:latin typeface="#9Slide03 SFU Futura_12" panose="020B0604020202020204" charset="0"/>
              </a:rPr>
              <a:t> </a:t>
            </a:r>
            <a:r>
              <a:rPr lang="en-US" altLang="en-US" sz="3200" b="1" dirty="0" err="1">
                <a:solidFill>
                  <a:srgbClr val="002060"/>
                </a:solidFill>
                <a:latin typeface="#9Slide03 SFU Futura_12" panose="020B0604020202020204" charset="0"/>
              </a:rPr>
              <a:t>vụ</a:t>
            </a:r>
            <a:endParaRPr lang="en-US" altLang="en-US" sz="3200" b="1" dirty="0">
              <a:solidFill>
                <a:srgbClr val="002060"/>
              </a:solidFill>
              <a:latin typeface="#9Slide03 SFU Futura_12" panose="020B0604020202020204" charset="0"/>
            </a:endParaRPr>
          </a:p>
        </p:txBody>
      </p:sp>
      <p:pic>
        <p:nvPicPr>
          <p:cNvPr id="72" name="Picture 4" descr="Alarm Clock Of Circular Shape Free Icon - Time Icon - Free Transparent PNG  Clipart Images Download">
            <a:extLst>
              <a:ext uri="{FF2B5EF4-FFF2-40B4-BE49-F238E27FC236}">
                <a16:creationId xmlns:a16="http://schemas.microsoft.com/office/drawing/2014/main" id="{93B489C6-D1C9-4F6D-9DFF-2C8B6731D70F}"/>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10942827" y="5028998"/>
            <a:ext cx="1112037" cy="124808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Đề Thi Vào 10 Môn Toán Tỉnh Gia Lai 2019-2020 | Học Toàn Tập">
            <a:extLst>
              <a:ext uri="{FF2B5EF4-FFF2-40B4-BE49-F238E27FC236}">
                <a16:creationId xmlns:a16="http://schemas.microsoft.com/office/drawing/2014/main" id="{2CE21253-5C37-45AB-ADB0-58725894B8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86" t="10599" r="54559" b="2834"/>
          <a:stretch/>
        </p:blipFill>
        <p:spPr bwMode="auto">
          <a:xfrm>
            <a:off x="6493493" y="4857530"/>
            <a:ext cx="1415893" cy="147483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8179609-C3EA-4AD0-B77D-882DA841FB3A}"/>
              </a:ext>
            </a:extLst>
          </p:cNvPr>
          <p:cNvSpPr txBox="1"/>
          <p:nvPr/>
        </p:nvSpPr>
        <p:spPr>
          <a:xfrm>
            <a:off x="8364558" y="4892092"/>
            <a:ext cx="2608121" cy="1384995"/>
          </a:xfrm>
          <a:prstGeom prst="rect">
            <a:avLst/>
          </a:prstGeom>
          <a:noFill/>
        </p:spPr>
        <p:txBody>
          <a:bodyPr wrap="square">
            <a:spAutoFit/>
          </a:bodyPr>
          <a:lstStyle/>
          <a:p>
            <a:pPr algn="ctr"/>
            <a:r>
              <a:rPr lang="en-US" sz="2800" b="1" dirty="0" err="1">
                <a:solidFill>
                  <a:srgbClr val="002060"/>
                </a:solidFill>
                <a:latin typeface="#9Slide03 SFU Futura_12" panose="020B0604020202020204" charset="0"/>
              </a:rPr>
              <a:t>Nhóm</a:t>
            </a:r>
            <a:r>
              <a:rPr lang="en-US" sz="2800" b="1" dirty="0">
                <a:solidFill>
                  <a:srgbClr val="002060"/>
                </a:solidFill>
                <a:latin typeface="#9Slide03 SFU Futura_12" panose="020B0604020202020204" charset="0"/>
              </a:rPr>
              <a:t> </a:t>
            </a:r>
            <a:r>
              <a:rPr lang="en-US" sz="2800" b="1" dirty="0" err="1">
                <a:solidFill>
                  <a:srgbClr val="002060"/>
                </a:solidFill>
                <a:latin typeface="#9Slide03 SFU Futura_12" panose="020B0604020202020204" charset="0"/>
              </a:rPr>
              <a:t>làm</a:t>
            </a:r>
            <a:r>
              <a:rPr lang="en-US" sz="2800" b="1" dirty="0">
                <a:solidFill>
                  <a:srgbClr val="002060"/>
                </a:solidFill>
                <a:latin typeface="#9Slide03 SFU Futura_12" panose="020B0604020202020204" charset="0"/>
              </a:rPr>
              <a:t> </a:t>
            </a:r>
            <a:r>
              <a:rPr lang="en-US" sz="2800" b="1" dirty="0" err="1">
                <a:solidFill>
                  <a:srgbClr val="002060"/>
                </a:solidFill>
                <a:latin typeface="#9Slide03 SFU Futura_12" panose="020B0604020202020204" charset="0"/>
              </a:rPr>
              <a:t>tốt</a:t>
            </a:r>
            <a:r>
              <a:rPr lang="en-US" sz="2800" b="1" dirty="0">
                <a:solidFill>
                  <a:srgbClr val="002060"/>
                </a:solidFill>
                <a:latin typeface="#9Slide03 SFU Futura_12" panose="020B0604020202020204" charset="0"/>
              </a:rPr>
              <a:t> </a:t>
            </a:r>
            <a:r>
              <a:rPr lang="vi-VN" sz="2800" b="1" dirty="0">
                <a:solidFill>
                  <a:srgbClr val="002060"/>
                </a:solidFill>
                <a:latin typeface="#9Slide03 SFU Futura_12" panose="020B0604020202020204" charset="0"/>
              </a:rPr>
              <a:t>nhất được điểm cộng </a:t>
            </a:r>
            <a:endParaRPr lang="en-US" sz="2800" b="1" dirty="0">
              <a:solidFill>
                <a:srgbClr val="002060"/>
              </a:solidFill>
              <a:latin typeface="#9Slide03 SFU Futura_12" panose="020B0604020202020204" charset="0"/>
            </a:endParaRPr>
          </a:p>
        </p:txBody>
      </p:sp>
      <p:grpSp>
        <p:nvGrpSpPr>
          <p:cNvPr id="22" name="Group 21"/>
          <p:cNvGrpSpPr/>
          <p:nvPr/>
        </p:nvGrpSpPr>
        <p:grpSpPr>
          <a:xfrm>
            <a:off x="1905120" y="-191386"/>
            <a:ext cx="7435473" cy="1482261"/>
            <a:chOff x="1150588" y="-162403"/>
            <a:chExt cx="7435473" cy="1482261"/>
          </a:xfrm>
        </p:grpSpPr>
        <p:sp>
          <p:nvSpPr>
            <p:cNvPr id="23" name="Rectangle: Rounded Corners 17">
              <a:extLst>
                <a:ext uri="{FF2B5EF4-FFF2-40B4-BE49-F238E27FC236}">
                  <a16:creationId xmlns:a16="http://schemas.microsoft.com/office/drawing/2014/main" id="{FAD1B7D5-53C9-4DD5-8454-63D6FF634185}"/>
                </a:ext>
              </a:extLst>
            </p:cNvPr>
            <p:cNvSpPr/>
            <p:nvPr/>
          </p:nvSpPr>
          <p:spPr>
            <a:xfrm>
              <a:off x="1426516" y="46491"/>
              <a:ext cx="7159545" cy="1144353"/>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4" name="TextBox 23">
              <a:extLst>
                <a:ext uri="{FF2B5EF4-FFF2-40B4-BE49-F238E27FC236}">
                  <a16:creationId xmlns:a16="http://schemas.microsoft.com/office/drawing/2014/main" id="{4EC68D7C-3C39-4B6F-8758-427A97DB07ED}"/>
                </a:ext>
              </a:extLst>
            </p:cNvPr>
            <p:cNvSpPr txBox="1"/>
            <p:nvPr/>
          </p:nvSpPr>
          <p:spPr>
            <a:xfrm>
              <a:off x="2256975" y="211862"/>
              <a:ext cx="6039982"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3 SFU Futura_09" panose="00000400000000000000" pitchFamily="2" charset="0"/>
                </a:rPr>
                <a:t>   </a:t>
              </a:r>
              <a:r>
                <a:rPr kumimoji="0" lang="en-US" sz="6600" b="1" i="0" u="none" strike="noStrike" kern="1200" cap="none" spc="0" normalizeH="0" baseline="0" noProof="0" dirty="0">
                  <a:ln>
                    <a:noFill/>
                  </a:ln>
                  <a:solidFill>
                    <a:srgbClr val="FFFF00"/>
                  </a:solidFill>
                  <a:effectLst/>
                  <a:uLnTx/>
                  <a:uFillTx/>
                  <a:latin typeface="#9Slide03 Oswald Medium" panose="00000600000000000000" pitchFamily="2" charset="0"/>
                </a:rPr>
                <a:t>1. </a:t>
              </a:r>
              <a:r>
                <a:rPr lang="en-US" sz="6600" b="1" dirty="0">
                  <a:solidFill>
                    <a:srgbClr val="FFFF00"/>
                  </a:solidFill>
                  <a:latin typeface="#9Slide03 Oswald Medium" panose="00000600000000000000" pitchFamily="2" charset="0"/>
                </a:rPr>
                <a:t>THỦY QUYỂN</a:t>
              </a:r>
              <a:endParaRPr kumimoji="0" lang="vi-VN" sz="66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5" name="Picture 2" descr="Fresh Water Splash On Isolated Background Illustration Royalty Free  Cliparts, Vectors, And Stock Illustration. Image 87052366."/>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4864" b="96606" l="2615" r="96308">
                          <a14:foregroundMark x1="2846" y1="50339" x2="2846" y2="50339"/>
                          <a14:foregroundMark x1="49923" y1="5090" x2="49923" y2="5090"/>
                          <a14:foregroundMark x1="96308" y1="13575" x2="96308" y2="13575"/>
                          <a14:foregroundMark x1="90769" y1="54864" x2="90769" y2="54864"/>
                          <a14:foregroundMark x1="57615" y1="96606" x2="57615" y2="96606"/>
                          <a14:foregroundMark x1="8385" y1="61312" x2="8385" y2="61312"/>
                          <a14:foregroundMark x1="11538" y1="41855" x2="11538" y2="41855"/>
                          <a14:foregroundMark x1="11308" y1="40837" x2="11308" y2="40837"/>
                          <a14:foregroundMark x1="9615" y1="62330" x2="9615" y2="61312"/>
                          <a14:foregroundMark x1="9615" y1="60181" x2="9615" y2="60181"/>
                          <a14:foregroundMark x1="19462" y1="34729" x2="19462" y2="34729"/>
                          <a14:foregroundMark x1="19462" y1="34729" x2="19462" y2="34729"/>
                          <a14:foregroundMark x1="21846" y1="22059" x2="21846" y2="22059"/>
                          <a14:foregroundMark x1="22077" y1="22059" x2="22077" y2="22059"/>
                          <a14:foregroundMark x1="76846" y1="11425" x2="76846" y2="11425"/>
                          <a14:foregroundMark x1="76615" y1="11425" x2="76615" y2="11425"/>
                          <a14:foregroundMark x1="94615" y1="44683" x2="94615" y2="44683"/>
                          <a14:foregroundMark x1="94615" y1="44344" x2="94615" y2="44344"/>
                        </a14:backgroundRemoval>
                      </a14:imgEffect>
                    </a14:imgLayer>
                  </a14:imgProps>
                </a:ext>
                <a:ext uri="{28A0092B-C50C-407E-A947-70E740481C1C}">
                  <a14:useLocalDpi xmlns:a14="http://schemas.microsoft.com/office/drawing/2010/main" val="0"/>
                </a:ext>
              </a:extLst>
            </a:blip>
            <a:srcRect/>
            <a:stretch>
              <a:fillRect/>
            </a:stretch>
          </p:blipFill>
          <p:spPr bwMode="auto">
            <a:xfrm>
              <a:off x="1150588" y="-162403"/>
              <a:ext cx="2026565" cy="137806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90+ Hình ảnh biển đẹp nhất thế giới chất lượng Full HD"/>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96571" y="1309053"/>
            <a:ext cx="4810860" cy="2997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6313818" y="1271653"/>
            <a:ext cx="4706842" cy="2941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35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cTn>
                              </p:par>
                              <p:par>
                                <p:cTn id="10" presetID="53" presetClass="entr" presetSubtype="16"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p:cTn id="22" dur="500" fill="hold"/>
                                        <p:tgtEl>
                                          <p:spTgt spid="67"/>
                                        </p:tgtEl>
                                        <p:attrNameLst>
                                          <p:attrName>ppt_w</p:attrName>
                                        </p:attrNameLst>
                                      </p:cBhvr>
                                      <p:tavLst>
                                        <p:tav tm="0">
                                          <p:val>
                                            <p:fltVal val="0"/>
                                          </p:val>
                                        </p:tav>
                                        <p:tav tm="100000">
                                          <p:val>
                                            <p:strVal val="#ppt_w"/>
                                          </p:val>
                                        </p:tav>
                                      </p:tavLst>
                                    </p:anim>
                                    <p:anim calcmode="lin" valueType="num">
                                      <p:cBhvr>
                                        <p:cTn id="23" dur="500" fill="hold"/>
                                        <p:tgtEl>
                                          <p:spTgt spid="67"/>
                                        </p:tgtEl>
                                        <p:attrNameLst>
                                          <p:attrName>ppt_h</p:attrName>
                                        </p:attrNameLst>
                                      </p:cBhvr>
                                      <p:tavLst>
                                        <p:tav tm="0">
                                          <p:val>
                                            <p:fltVal val="0"/>
                                          </p:val>
                                        </p:tav>
                                        <p:tav tm="100000">
                                          <p:val>
                                            <p:strVal val="#ppt_h"/>
                                          </p:val>
                                        </p:tav>
                                      </p:tavLst>
                                    </p:anim>
                                    <p:animEffect transition="in" filter="fade">
                                      <p:cBhvr>
                                        <p:cTn id="24" dur="500"/>
                                        <p:tgtEl>
                                          <p:spTgt spid="67"/>
                                        </p:tgtEl>
                                      </p:cBhvr>
                                    </p:animEffect>
                                  </p:childTnLst>
                                </p:cTn>
                              </p:par>
                              <p:par>
                                <p:cTn id="25" presetID="53" presetClass="entr" presetSubtype="16"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p:cTn id="27" dur="500" fill="hold"/>
                                        <p:tgtEl>
                                          <p:spTgt spid="76"/>
                                        </p:tgtEl>
                                        <p:attrNameLst>
                                          <p:attrName>ppt_w</p:attrName>
                                        </p:attrNameLst>
                                      </p:cBhvr>
                                      <p:tavLst>
                                        <p:tav tm="0">
                                          <p:val>
                                            <p:fltVal val="0"/>
                                          </p:val>
                                        </p:tav>
                                        <p:tav tm="100000">
                                          <p:val>
                                            <p:strVal val="#ppt_w"/>
                                          </p:val>
                                        </p:tav>
                                      </p:tavLst>
                                    </p:anim>
                                    <p:anim calcmode="lin" valueType="num">
                                      <p:cBhvr>
                                        <p:cTn id="28" dur="500" fill="hold"/>
                                        <p:tgtEl>
                                          <p:spTgt spid="76"/>
                                        </p:tgtEl>
                                        <p:attrNameLst>
                                          <p:attrName>ppt_h</p:attrName>
                                        </p:attrNameLst>
                                      </p:cBhvr>
                                      <p:tavLst>
                                        <p:tav tm="0">
                                          <p:val>
                                            <p:fltVal val="0"/>
                                          </p:val>
                                        </p:tav>
                                        <p:tav tm="100000">
                                          <p:val>
                                            <p:strVal val="#ppt_h"/>
                                          </p:val>
                                        </p:tav>
                                      </p:tavLst>
                                    </p:anim>
                                    <p:animEffect transition="in" filter="fade">
                                      <p:cBhvr>
                                        <p:cTn id="29" dur="500"/>
                                        <p:tgtEl>
                                          <p:spTgt spid="7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p:cTn id="32" dur="500" fill="hold"/>
                                        <p:tgtEl>
                                          <p:spTgt spid="65"/>
                                        </p:tgtEl>
                                        <p:attrNameLst>
                                          <p:attrName>ppt_w</p:attrName>
                                        </p:attrNameLst>
                                      </p:cBhvr>
                                      <p:tavLst>
                                        <p:tav tm="0">
                                          <p:val>
                                            <p:fltVal val="0"/>
                                          </p:val>
                                        </p:tav>
                                        <p:tav tm="100000">
                                          <p:val>
                                            <p:strVal val="#ppt_w"/>
                                          </p:val>
                                        </p:tav>
                                      </p:tavLst>
                                    </p:anim>
                                    <p:anim calcmode="lin" valueType="num">
                                      <p:cBhvr>
                                        <p:cTn id="33" dur="500" fill="hold"/>
                                        <p:tgtEl>
                                          <p:spTgt spid="65"/>
                                        </p:tgtEl>
                                        <p:attrNameLst>
                                          <p:attrName>ppt_h</p:attrName>
                                        </p:attrNameLst>
                                      </p:cBhvr>
                                      <p:tavLst>
                                        <p:tav tm="0">
                                          <p:val>
                                            <p:fltVal val="0"/>
                                          </p:val>
                                        </p:tav>
                                        <p:tav tm="100000">
                                          <p:val>
                                            <p:strVal val="#ppt_h"/>
                                          </p:val>
                                        </p:tav>
                                      </p:tavLst>
                                    </p:anim>
                                    <p:animEffect transition="in" filter="fade">
                                      <p:cBhvr>
                                        <p:cTn id="34" dur="500"/>
                                        <p:tgtEl>
                                          <p:spTgt spid="6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anim calcmode="lin" valueType="num">
                                      <p:cBhvr>
                                        <p:cTn id="42" dur="500" fill="hold"/>
                                        <p:tgtEl>
                                          <p:spTgt spid="72"/>
                                        </p:tgtEl>
                                        <p:attrNameLst>
                                          <p:attrName>ppt_w</p:attrName>
                                        </p:attrNameLst>
                                      </p:cBhvr>
                                      <p:tavLst>
                                        <p:tav tm="0">
                                          <p:val>
                                            <p:fltVal val="0"/>
                                          </p:val>
                                        </p:tav>
                                        <p:tav tm="100000">
                                          <p:val>
                                            <p:strVal val="#ppt_w"/>
                                          </p:val>
                                        </p:tav>
                                      </p:tavLst>
                                    </p:anim>
                                    <p:anim calcmode="lin" valueType="num">
                                      <p:cBhvr>
                                        <p:cTn id="43" dur="500" fill="hold"/>
                                        <p:tgtEl>
                                          <p:spTgt spid="72"/>
                                        </p:tgtEl>
                                        <p:attrNameLst>
                                          <p:attrName>ppt_h</p:attrName>
                                        </p:attrNameLst>
                                      </p:cBhvr>
                                      <p:tavLst>
                                        <p:tav tm="0">
                                          <p:val>
                                            <p:fltVal val="0"/>
                                          </p:val>
                                        </p:tav>
                                        <p:tav tm="100000">
                                          <p:val>
                                            <p:strVal val="#ppt_h"/>
                                          </p:val>
                                        </p:tav>
                                      </p:tavLst>
                                    </p:anim>
                                    <p:animEffect transition="in" filter="fade">
                                      <p:cBhvr>
                                        <p:cTn id="44" dur="500"/>
                                        <p:tgtEl>
                                          <p:spTgt spid="7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 calcmode="lin" valueType="num">
                                      <p:cBhvr>
                                        <p:cTn id="47" dur="500" fill="hold"/>
                                        <p:tgtEl>
                                          <p:spTgt spid="60"/>
                                        </p:tgtEl>
                                        <p:attrNameLst>
                                          <p:attrName>ppt_w</p:attrName>
                                        </p:attrNameLst>
                                      </p:cBhvr>
                                      <p:tavLst>
                                        <p:tav tm="0">
                                          <p:val>
                                            <p:fltVal val="0"/>
                                          </p:val>
                                        </p:tav>
                                        <p:tav tm="100000">
                                          <p:val>
                                            <p:strVal val="#ppt_w"/>
                                          </p:val>
                                        </p:tav>
                                      </p:tavLst>
                                    </p:anim>
                                    <p:anim calcmode="lin" valueType="num">
                                      <p:cBhvr>
                                        <p:cTn id="48" dur="500" fill="hold"/>
                                        <p:tgtEl>
                                          <p:spTgt spid="60"/>
                                        </p:tgtEl>
                                        <p:attrNameLst>
                                          <p:attrName>ppt_h</p:attrName>
                                        </p:attrNameLst>
                                      </p:cBhvr>
                                      <p:tavLst>
                                        <p:tav tm="0">
                                          <p:val>
                                            <p:fltVal val="0"/>
                                          </p:val>
                                        </p:tav>
                                        <p:tav tm="100000">
                                          <p:val>
                                            <p:strVal val="#ppt_h"/>
                                          </p:val>
                                        </p:tav>
                                      </p:tavLst>
                                    </p:anim>
                                    <p:animEffect transition="in" filter="fade">
                                      <p:cBhvr>
                                        <p:cTn id="4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p:bldP spid="60" grpId="0" animBg="1"/>
      <p:bldP spid="65" grpId="0" animBg="1"/>
      <p:bldP spid="67"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87A1308-7ABC-49AE-BBD4-9F6A30D51E41}"/>
              </a:ext>
            </a:extLst>
          </p:cNvPr>
          <p:cNvGrpSpPr/>
          <p:nvPr/>
        </p:nvGrpSpPr>
        <p:grpSpPr>
          <a:xfrm>
            <a:off x="391626" y="1907676"/>
            <a:ext cx="5241132" cy="4664812"/>
            <a:chOff x="1519311" y="147566"/>
            <a:chExt cx="9298150" cy="6710434"/>
          </a:xfrm>
        </p:grpSpPr>
        <p:pic>
          <p:nvPicPr>
            <p:cNvPr id="3" name="Picture 2" descr="A picture containing text, businesscard, vector graphics&#10;&#10;Description automatically generated">
              <a:extLst>
                <a:ext uri="{FF2B5EF4-FFF2-40B4-BE49-F238E27FC236}">
                  <a16:creationId xmlns:a16="http://schemas.microsoft.com/office/drawing/2014/main" id="{86CD0DDA-41D5-49FB-902D-009C1317F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750" y="147566"/>
              <a:ext cx="8931711" cy="6710433"/>
            </a:xfrm>
            <a:prstGeom prst="rect">
              <a:avLst/>
            </a:prstGeom>
          </p:spPr>
        </p:pic>
        <p:sp>
          <p:nvSpPr>
            <p:cNvPr id="4" name="Rectangle 3">
              <a:extLst>
                <a:ext uri="{FF2B5EF4-FFF2-40B4-BE49-F238E27FC236}">
                  <a16:creationId xmlns:a16="http://schemas.microsoft.com/office/drawing/2014/main" id="{8C409CCE-06CD-4335-B48D-40BF4CE03BB1}"/>
                </a:ext>
              </a:extLst>
            </p:cNvPr>
            <p:cNvSpPr/>
            <p:nvPr/>
          </p:nvSpPr>
          <p:spPr>
            <a:xfrm>
              <a:off x="1519311" y="5528603"/>
              <a:ext cx="1139483" cy="1329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19">
            <a:extLst>
              <a:ext uri="{FF2B5EF4-FFF2-40B4-BE49-F238E27FC236}">
                <a16:creationId xmlns:a16="http://schemas.microsoft.com/office/drawing/2014/main" id="{266E00FE-7613-46F8-A84F-1416674B4CEF}"/>
              </a:ext>
            </a:extLst>
          </p:cNvPr>
          <p:cNvSpPr/>
          <p:nvPr/>
        </p:nvSpPr>
        <p:spPr>
          <a:xfrm>
            <a:off x="6401032" y="66788"/>
            <a:ext cx="2815559" cy="1386912"/>
          </a:xfrm>
          <a:custGeom>
            <a:avLst/>
            <a:gdLst>
              <a:gd name="connsiteX0" fmla="*/ 0 w 2815559"/>
              <a:gd name="connsiteY0" fmla="*/ 231157 h 1386912"/>
              <a:gd name="connsiteX1" fmla="*/ 231157 w 2815559"/>
              <a:gd name="connsiteY1" fmla="*/ 0 h 1386912"/>
              <a:gd name="connsiteX2" fmla="*/ 843001 w 2815559"/>
              <a:gd name="connsiteY2" fmla="*/ 0 h 1386912"/>
              <a:gd name="connsiteX3" fmla="*/ 1407780 w 2815559"/>
              <a:gd name="connsiteY3" fmla="*/ 0 h 1386912"/>
              <a:gd name="connsiteX4" fmla="*/ 1925493 w 2815559"/>
              <a:gd name="connsiteY4" fmla="*/ 0 h 1386912"/>
              <a:gd name="connsiteX5" fmla="*/ 2584402 w 2815559"/>
              <a:gd name="connsiteY5" fmla="*/ 0 h 1386912"/>
              <a:gd name="connsiteX6" fmla="*/ 2815559 w 2815559"/>
              <a:gd name="connsiteY6" fmla="*/ 231157 h 1386912"/>
              <a:gd name="connsiteX7" fmla="*/ 2815559 w 2815559"/>
              <a:gd name="connsiteY7" fmla="*/ 684210 h 1386912"/>
              <a:gd name="connsiteX8" fmla="*/ 2815559 w 2815559"/>
              <a:gd name="connsiteY8" fmla="*/ 1155755 h 1386912"/>
              <a:gd name="connsiteX9" fmla="*/ 2584402 w 2815559"/>
              <a:gd name="connsiteY9" fmla="*/ 1386912 h 1386912"/>
              <a:gd name="connsiteX10" fmla="*/ 2019623 w 2815559"/>
              <a:gd name="connsiteY10" fmla="*/ 1386912 h 1386912"/>
              <a:gd name="connsiteX11" fmla="*/ 1407780 w 2815559"/>
              <a:gd name="connsiteY11" fmla="*/ 1386912 h 1386912"/>
              <a:gd name="connsiteX12" fmla="*/ 843001 w 2815559"/>
              <a:gd name="connsiteY12" fmla="*/ 1386912 h 1386912"/>
              <a:gd name="connsiteX13" fmla="*/ 231157 w 2815559"/>
              <a:gd name="connsiteY13" fmla="*/ 1386912 h 1386912"/>
              <a:gd name="connsiteX14" fmla="*/ 0 w 2815559"/>
              <a:gd name="connsiteY14" fmla="*/ 1155755 h 1386912"/>
              <a:gd name="connsiteX15" fmla="*/ 0 w 2815559"/>
              <a:gd name="connsiteY15" fmla="*/ 711948 h 1386912"/>
              <a:gd name="connsiteX16" fmla="*/ 0 w 2815559"/>
              <a:gd name="connsiteY16" fmla="*/ 231157 h 13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5559" h="1386912" fill="none" extrusionOk="0">
                <a:moveTo>
                  <a:pt x="0" y="231157"/>
                </a:moveTo>
                <a:cubicBezTo>
                  <a:pt x="7254" y="109169"/>
                  <a:pt x="105695" y="-5995"/>
                  <a:pt x="231157" y="0"/>
                </a:cubicBezTo>
                <a:cubicBezTo>
                  <a:pt x="398797" y="-13920"/>
                  <a:pt x="646865" y="16657"/>
                  <a:pt x="843001" y="0"/>
                </a:cubicBezTo>
                <a:cubicBezTo>
                  <a:pt x="1039137" y="-16657"/>
                  <a:pt x="1246680" y="9223"/>
                  <a:pt x="1407780" y="0"/>
                </a:cubicBezTo>
                <a:cubicBezTo>
                  <a:pt x="1568880" y="-9223"/>
                  <a:pt x="1791555" y="20310"/>
                  <a:pt x="1925493" y="0"/>
                </a:cubicBezTo>
                <a:cubicBezTo>
                  <a:pt x="2059431" y="-20310"/>
                  <a:pt x="2377628" y="23235"/>
                  <a:pt x="2584402" y="0"/>
                </a:cubicBezTo>
                <a:cubicBezTo>
                  <a:pt x="2694215" y="11136"/>
                  <a:pt x="2813962" y="100913"/>
                  <a:pt x="2815559" y="231157"/>
                </a:cubicBezTo>
                <a:cubicBezTo>
                  <a:pt x="2828857" y="452330"/>
                  <a:pt x="2818253" y="465155"/>
                  <a:pt x="2815559" y="684210"/>
                </a:cubicBezTo>
                <a:cubicBezTo>
                  <a:pt x="2812865" y="903265"/>
                  <a:pt x="2805834" y="971824"/>
                  <a:pt x="2815559" y="1155755"/>
                </a:cubicBezTo>
                <a:cubicBezTo>
                  <a:pt x="2803310" y="1263678"/>
                  <a:pt x="2705567" y="1400429"/>
                  <a:pt x="2584402" y="1386912"/>
                </a:cubicBezTo>
                <a:cubicBezTo>
                  <a:pt x="2420842" y="1406868"/>
                  <a:pt x="2203134" y="1406541"/>
                  <a:pt x="2019623" y="1386912"/>
                </a:cubicBezTo>
                <a:cubicBezTo>
                  <a:pt x="1836112" y="1367283"/>
                  <a:pt x="1629541" y="1414752"/>
                  <a:pt x="1407780" y="1386912"/>
                </a:cubicBezTo>
                <a:cubicBezTo>
                  <a:pt x="1186019" y="1359072"/>
                  <a:pt x="1103238" y="1406841"/>
                  <a:pt x="843001" y="1386912"/>
                </a:cubicBezTo>
                <a:cubicBezTo>
                  <a:pt x="582764" y="1366983"/>
                  <a:pt x="435317" y="1391281"/>
                  <a:pt x="231157" y="1386912"/>
                </a:cubicBezTo>
                <a:cubicBezTo>
                  <a:pt x="111937" y="1386212"/>
                  <a:pt x="9982" y="1254569"/>
                  <a:pt x="0" y="1155755"/>
                </a:cubicBezTo>
                <a:cubicBezTo>
                  <a:pt x="2635" y="990444"/>
                  <a:pt x="1022" y="872914"/>
                  <a:pt x="0" y="711948"/>
                </a:cubicBezTo>
                <a:cubicBezTo>
                  <a:pt x="-1022" y="550982"/>
                  <a:pt x="-3746" y="399438"/>
                  <a:pt x="0" y="231157"/>
                </a:cubicBezTo>
                <a:close/>
              </a:path>
              <a:path w="2815559" h="1386912" stroke="0" extrusionOk="0">
                <a:moveTo>
                  <a:pt x="0" y="231157"/>
                </a:moveTo>
                <a:cubicBezTo>
                  <a:pt x="5888" y="98606"/>
                  <a:pt x="101092" y="8243"/>
                  <a:pt x="231157" y="0"/>
                </a:cubicBezTo>
                <a:cubicBezTo>
                  <a:pt x="348924" y="-18673"/>
                  <a:pt x="589601" y="-1229"/>
                  <a:pt x="772403" y="0"/>
                </a:cubicBezTo>
                <a:cubicBezTo>
                  <a:pt x="955205" y="1229"/>
                  <a:pt x="1123702" y="4099"/>
                  <a:pt x="1337182" y="0"/>
                </a:cubicBezTo>
                <a:cubicBezTo>
                  <a:pt x="1550662" y="-4099"/>
                  <a:pt x="1838682" y="16718"/>
                  <a:pt x="1972558" y="0"/>
                </a:cubicBezTo>
                <a:cubicBezTo>
                  <a:pt x="2106434" y="-16718"/>
                  <a:pt x="2318942" y="16308"/>
                  <a:pt x="2584402" y="0"/>
                </a:cubicBezTo>
                <a:cubicBezTo>
                  <a:pt x="2702679" y="18285"/>
                  <a:pt x="2832373" y="126096"/>
                  <a:pt x="2815559" y="231157"/>
                </a:cubicBezTo>
                <a:cubicBezTo>
                  <a:pt x="2799750" y="367980"/>
                  <a:pt x="2806594" y="578068"/>
                  <a:pt x="2815559" y="684210"/>
                </a:cubicBezTo>
                <a:cubicBezTo>
                  <a:pt x="2824524" y="790352"/>
                  <a:pt x="2795107" y="1047921"/>
                  <a:pt x="2815559" y="1155755"/>
                </a:cubicBezTo>
                <a:cubicBezTo>
                  <a:pt x="2816356" y="1314985"/>
                  <a:pt x="2692735" y="1389217"/>
                  <a:pt x="2584402" y="1386912"/>
                </a:cubicBezTo>
                <a:cubicBezTo>
                  <a:pt x="2345169" y="1376522"/>
                  <a:pt x="2205009" y="1392612"/>
                  <a:pt x="1949026" y="1386912"/>
                </a:cubicBezTo>
                <a:cubicBezTo>
                  <a:pt x="1693043" y="1381212"/>
                  <a:pt x="1585133" y="1371730"/>
                  <a:pt x="1313650" y="1386912"/>
                </a:cubicBezTo>
                <a:cubicBezTo>
                  <a:pt x="1042167" y="1402094"/>
                  <a:pt x="549200" y="1337738"/>
                  <a:pt x="231157" y="1386912"/>
                </a:cubicBezTo>
                <a:cubicBezTo>
                  <a:pt x="115986" y="1407410"/>
                  <a:pt x="-20930" y="1294754"/>
                  <a:pt x="0" y="1155755"/>
                </a:cubicBezTo>
                <a:cubicBezTo>
                  <a:pt x="15113" y="992982"/>
                  <a:pt x="6351" y="860135"/>
                  <a:pt x="0" y="693456"/>
                </a:cubicBezTo>
                <a:cubicBezTo>
                  <a:pt x="-6351" y="526777"/>
                  <a:pt x="-6200" y="384967"/>
                  <a:pt x="0" y="231157"/>
                </a:cubicBezTo>
                <a:close/>
              </a:path>
            </a:pathLst>
          </a:custGeom>
          <a:solidFill>
            <a:srgbClr val="9EFFEB"/>
          </a:solid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err="1">
                <a:solidFill>
                  <a:schemeClr val="tx1"/>
                </a:solidFill>
                <a:latin typeface="#9Slide03 SFU Futura_12" panose="020B0604020202020204" charset="0"/>
                <a:cs typeface="Times New Roman" panose="02020603050405020304" pitchFamily="18" charset="0"/>
              </a:rPr>
              <a:t>Tỉ</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lệ</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và</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các</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thành</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phần</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của</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thủy</a:t>
            </a:r>
            <a:r>
              <a:rPr lang="en-US" sz="2800" b="1" dirty="0">
                <a:solidFill>
                  <a:schemeClr val="tx1"/>
                </a:solidFill>
                <a:latin typeface="#9Slide03 SFU Futura_12" panose="020B0604020202020204" charset="0"/>
                <a:cs typeface="Times New Roman" panose="02020603050405020304" pitchFamily="18" charset="0"/>
              </a:rPr>
              <a:t> </a:t>
            </a:r>
            <a:r>
              <a:rPr lang="en-US" sz="2800" b="1" dirty="0" err="1">
                <a:solidFill>
                  <a:schemeClr val="tx1"/>
                </a:solidFill>
                <a:latin typeface="#9Slide03 SFU Futura_12" panose="020B0604020202020204" charset="0"/>
                <a:cs typeface="Times New Roman" panose="02020603050405020304" pitchFamily="18" charset="0"/>
              </a:rPr>
              <a:t>quyển</a:t>
            </a:r>
            <a:endParaRPr lang="en-US" sz="2800" b="1" dirty="0">
              <a:solidFill>
                <a:schemeClr val="tx1"/>
              </a:solidFill>
              <a:latin typeface="#9Slide03 SFU Futura_12" panose="020B0604020202020204" charset="0"/>
              <a:cs typeface="Times New Roman" panose="02020603050405020304" pitchFamily="18" charset="0"/>
            </a:endParaRPr>
          </a:p>
        </p:txBody>
      </p:sp>
      <p:sp>
        <p:nvSpPr>
          <p:cNvPr id="7" name="Rectangle: Rounded Corners 19">
            <a:extLst>
              <a:ext uri="{FF2B5EF4-FFF2-40B4-BE49-F238E27FC236}">
                <a16:creationId xmlns:a16="http://schemas.microsoft.com/office/drawing/2014/main" id="{F8F38A77-04B2-482A-A8FC-55E8CE0FB136}"/>
              </a:ext>
            </a:extLst>
          </p:cNvPr>
          <p:cNvSpPr/>
          <p:nvPr/>
        </p:nvSpPr>
        <p:spPr>
          <a:xfrm>
            <a:off x="4148616" y="2220797"/>
            <a:ext cx="2723735" cy="573330"/>
          </a:xfrm>
          <a:custGeom>
            <a:avLst/>
            <a:gdLst>
              <a:gd name="connsiteX0" fmla="*/ 0 w 2723735"/>
              <a:gd name="connsiteY0" fmla="*/ 95557 h 573330"/>
              <a:gd name="connsiteX1" fmla="*/ 95557 w 2723735"/>
              <a:gd name="connsiteY1" fmla="*/ 0 h 573330"/>
              <a:gd name="connsiteX2" fmla="*/ 652734 w 2723735"/>
              <a:gd name="connsiteY2" fmla="*/ 0 h 573330"/>
              <a:gd name="connsiteX3" fmla="*/ 1260563 w 2723735"/>
              <a:gd name="connsiteY3" fmla="*/ 0 h 573330"/>
              <a:gd name="connsiteX4" fmla="*/ 1868392 w 2723735"/>
              <a:gd name="connsiteY4" fmla="*/ 0 h 573330"/>
              <a:gd name="connsiteX5" fmla="*/ 2628178 w 2723735"/>
              <a:gd name="connsiteY5" fmla="*/ 0 h 573330"/>
              <a:gd name="connsiteX6" fmla="*/ 2723735 w 2723735"/>
              <a:gd name="connsiteY6" fmla="*/ 95557 h 573330"/>
              <a:gd name="connsiteX7" fmla="*/ 2723735 w 2723735"/>
              <a:gd name="connsiteY7" fmla="*/ 477773 h 573330"/>
              <a:gd name="connsiteX8" fmla="*/ 2628178 w 2723735"/>
              <a:gd name="connsiteY8" fmla="*/ 573330 h 573330"/>
              <a:gd name="connsiteX9" fmla="*/ 1969697 w 2723735"/>
              <a:gd name="connsiteY9" fmla="*/ 573330 h 573330"/>
              <a:gd name="connsiteX10" fmla="*/ 1412520 w 2723735"/>
              <a:gd name="connsiteY10" fmla="*/ 573330 h 573330"/>
              <a:gd name="connsiteX11" fmla="*/ 728712 w 2723735"/>
              <a:gd name="connsiteY11" fmla="*/ 573330 h 573330"/>
              <a:gd name="connsiteX12" fmla="*/ 95557 w 2723735"/>
              <a:gd name="connsiteY12" fmla="*/ 573330 h 573330"/>
              <a:gd name="connsiteX13" fmla="*/ 0 w 2723735"/>
              <a:gd name="connsiteY13" fmla="*/ 477773 h 573330"/>
              <a:gd name="connsiteX14" fmla="*/ 0 w 2723735"/>
              <a:gd name="connsiteY14" fmla="*/ 95557 h 57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3735" h="573330" fill="none" extrusionOk="0">
                <a:moveTo>
                  <a:pt x="0" y="95557"/>
                </a:moveTo>
                <a:cubicBezTo>
                  <a:pt x="-705" y="39221"/>
                  <a:pt x="44136" y="988"/>
                  <a:pt x="95557" y="0"/>
                </a:cubicBezTo>
                <a:cubicBezTo>
                  <a:pt x="332590" y="15888"/>
                  <a:pt x="505895" y="-10724"/>
                  <a:pt x="652734" y="0"/>
                </a:cubicBezTo>
                <a:cubicBezTo>
                  <a:pt x="799573" y="10724"/>
                  <a:pt x="1013288" y="-24224"/>
                  <a:pt x="1260563" y="0"/>
                </a:cubicBezTo>
                <a:cubicBezTo>
                  <a:pt x="1507838" y="24224"/>
                  <a:pt x="1566380" y="15057"/>
                  <a:pt x="1868392" y="0"/>
                </a:cubicBezTo>
                <a:cubicBezTo>
                  <a:pt x="2170404" y="-15057"/>
                  <a:pt x="2249928" y="34239"/>
                  <a:pt x="2628178" y="0"/>
                </a:cubicBezTo>
                <a:cubicBezTo>
                  <a:pt x="2674974" y="-7303"/>
                  <a:pt x="2720026" y="53254"/>
                  <a:pt x="2723735" y="95557"/>
                </a:cubicBezTo>
                <a:cubicBezTo>
                  <a:pt x="2725485" y="181067"/>
                  <a:pt x="2717448" y="321039"/>
                  <a:pt x="2723735" y="477773"/>
                </a:cubicBezTo>
                <a:cubicBezTo>
                  <a:pt x="2719098" y="541172"/>
                  <a:pt x="2689409" y="580563"/>
                  <a:pt x="2628178" y="573330"/>
                </a:cubicBezTo>
                <a:cubicBezTo>
                  <a:pt x="2378083" y="588530"/>
                  <a:pt x="2121524" y="592747"/>
                  <a:pt x="1969697" y="573330"/>
                </a:cubicBezTo>
                <a:cubicBezTo>
                  <a:pt x="1817870" y="553913"/>
                  <a:pt x="1587520" y="598159"/>
                  <a:pt x="1412520" y="573330"/>
                </a:cubicBezTo>
                <a:cubicBezTo>
                  <a:pt x="1237520" y="548501"/>
                  <a:pt x="1054723" y="563344"/>
                  <a:pt x="728712" y="573330"/>
                </a:cubicBezTo>
                <a:cubicBezTo>
                  <a:pt x="402701" y="583316"/>
                  <a:pt x="347558" y="562307"/>
                  <a:pt x="95557" y="573330"/>
                </a:cubicBezTo>
                <a:cubicBezTo>
                  <a:pt x="54238" y="572824"/>
                  <a:pt x="9335" y="538170"/>
                  <a:pt x="0" y="477773"/>
                </a:cubicBezTo>
                <a:cubicBezTo>
                  <a:pt x="-13526" y="312235"/>
                  <a:pt x="-7076" y="193001"/>
                  <a:pt x="0" y="95557"/>
                </a:cubicBezTo>
                <a:close/>
              </a:path>
              <a:path w="2723735" h="573330" stroke="0" extrusionOk="0">
                <a:moveTo>
                  <a:pt x="0" y="95557"/>
                </a:moveTo>
                <a:cubicBezTo>
                  <a:pt x="8564" y="35673"/>
                  <a:pt x="40970" y="6222"/>
                  <a:pt x="95557" y="0"/>
                </a:cubicBezTo>
                <a:cubicBezTo>
                  <a:pt x="256794" y="-15147"/>
                  <a:pt x="419129" y="-13115"/>
                  <a:pt x="678060" y="0"/>
                </a:cubicBezTo>
                <a:cubicBezTo>
                  <a:pt x="936991" y="13115"/>
                  <a:pt x="1065573" y="27388"/>
                  <a:pt x="1285889" y="0"/>
                </a:cubicBezTo>
                <a:cubicBezTo>
                  <a:pt x="1506205" y="-27388"/>
                  <a:pt x="1762053" y="-9032"/>
                  <a:pt x="1969697" y="0"/>
                </a:cubicBezTo>
                <a:cubicBezTo>
                  <a:pt x="2177341" y="9032"/>
                  <a:pt x="2454845" y="-24343"/>
                  <a:pt x="2628178" y="0"/>
                </a:cubicBezTo>
                <a:cubicBezTo>
                  <a:pt x="2677184" y="7343"/>
                  <a:pt x="2729949" y="51136"/>
                  <a:pt x="2723735" y="95557"/>
                </a:cubicBezTo>
                <a:cubicBezTo>
                  <a:pt x="2740603" y="264856"/>
                  <a:pt x="2719405" y="288063"/>
                  <a:pt x="2723735" y="477773"/>
                </a:cubicBezTo>
                <a:cubicBezTo>
                  <a:pt x="2717564" y="532312"/>
                  <a:pt x="2674452" y="569878"/>
                  <a:pt x="2628178" y="573330"/>
                </a:cubicBezTo>
                <a:cubicBezTo>
                  <a:pt x="2380283" y="580375"/>
                  <a:pt x="2271168" y="561197"/>
                  <a:pt x="1969697" y="573330"/>
                </a:cubicBezTo>
                <a:cubicBezTo>
                  <a:pt x="1668226" y="585463"/>
                  <a:pt x="1630851" y="594496"/>
                  <a:pt x="1412520" y="573330"/>
                </a:cubicBezTo>
                <a:cubicBezTo>
                  <a:pt x="1194189" y="552164"/>
                  <a:pt x="953155" y="543002"/>
                  <a:pt x="728712" y="573330"/>
                </a:cubicBezTo>
                <a:cubicBezTo>
                  <a:pt x="504269" y="603658"/>
                  <a:pt x="238407" y="573054"/>
                  <a:pt x="95557" y="573330"/>
                </a:cubicBezTo>
                <a:cubicBezTo>
                  <a:pt x="48677" y="583002"/>
                  <a:pt x="-4993" y="533252"/>
                  <a:pt x="0" y="477773"/>
                </a:cubicBezTo>
                <a:cubicBezTo>
                  <a:pt x="6396" y="335030"/>
                  <a:pt x="-9405" y="260731"/>
                  <a:pt x="0" y="95557"/>
                </a:cubicBezTo>
                <a:close/>
              </a:path>
            </a:pathLst>
          </a:custGeom>
          <a:solidFill>
            <a:srgbClr val="9EFFEB"/>
          </a:solid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err="1">
                <a:solidFill>
                  <a:schemeClr val="tx1"/>
                </a:solidFill>
                <a:latin typeface="#9Slide03 SFU Futura_12" panose="020B0604020202020204" charset="0"/>
                <a:cs typeface="Times New Roman" panose="02020603050405020304" pitchFamily="18" charset="0"/>
              </a:rPr>
              <a:t>Nước</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mặn</a:t>
            </a:r>
            <a:r>
              <a:rPr lang="en-US" sz="2200" b="1" dirty="0">
                <a:solidFill>
                  <a:schemeClr val="tx1"/>
                </a:solidFill>
                <a:latin typeface="#9Slide03 SFU Futura_12" panose="020B0604020202020204" charset="0"/>
                <a:cs typeface="Times New Roman" panose="02020603050405020304" pitchFamily="18" charset="0"/>
              </a:rPr>
              <a:t>: ……%</a:t>
            </a:r>
          </a:p>
        </p:txBody>
      </p:sp>
      <p:sp>
        <p:nvSpPr>
          <p:cNvPr id="8" name="Rectangle: Rounded Corners 19">
            <a:extLst>
              <a:ext uri="{FF2B5EF4-FFF2-40B4-BE49-F238E27FC236}">
                <a16:creationId xmlns:a16="http://schemas.microsoft.com/office/drawing/2014/main" id="{13BDAE96-6D40-4AF1-8FCE-EF772E8C062F}"/>
              </a:ext>
            </a:extLst>
          </p:cNvPr>
          <p:cNvSpPr/>
          <p:nvPr/>
        </p:nvSpPr>
        <p:spPr>
          <a:xfrm>
            <a:off x="8799363" y="2220797"/>
            <a:ext cx="2637895" cy="573330"/>
          </a:xfrm>
          <a:custGeom>
            <a:avLst/>
            <a:gdLst>
              <a:gd name="connsiteX0" fmla="*/ 0 w 2637895"/>
              <a:gd name="connsiteY0" fmla="*/ 95557 h 573330"/>
              <a:gd name="connsiteX1" fmla="*/ 95557 w 2637895"/>
              <a:gd name="connsiteY1" fmla="*/ 0 h 573330"/>
              <a:gd name="connsiteX2" fmla="*/ 633849 w 2637895"/>
              <a:gd name="connsiteY2" fmla="*/ 0 h 573330"/>
              <a:gd name="connsiteX3" fmla="*/ 1221076 w 2637895"/>
              <a:gd name="connsiteY3" fmla="*/ 0 h 573330"/>
              <a:gd name="connsiteX4" fmla="*/ 1808304 w 2637895"/>
              <a:gd name="connsiteY4" fmla="*/ 0 h 573330"/>
              <a:gd name="connsiteX5" fmla="*/ 2542338 w 2637895"/>
              <a:gd name="connsiteY5" fmla="*/ 0 h 573330"/>
              <a:gd name="connsiteX6" fmla="*/ 2637895 w 2637895"/>
              <a:gd name="connsiteY6" fmla="*/ 95557 h 573330"/>
              <a:gd name="connsiteX7" fmla="*/ 2637895 w 2637895"/>
              <a:gd name="connsiteY7" fmla="*/ 477773 h 573330"/>
              <a:gd name="connsiteX8" fmla="*/ 2542338 w 2637895"/>
              <a:gd name="connsiteY8" fmla="*/ 573330 h 573330"/>
              <a:gd name="connsiteX9" fmla="*/ 1906175 w 2637895"/>
              <a:gd name="connsiteY9" fmla="*/ 573330 h 573330"/>
              <a:gd name="connsiteX10" fmla="*/ 1367883 w 2637895"/>
              <a:gd name="connsiteY10" fmla="*/ 573330 h 573330"/>
              <a:gd name="connsiteX11" fmla="*/ 707252 w 2637895"/>
              <a:gd name="connsiteY11" fmla="*/ 573330 h 573330"/>
              <a:gd name="connsiteX12" fmla="*/ 95557 w 2637895"/>
              <a:gd name="connsiteY12" fmla="*/ 573330 h 573330"/>
              <a:gd name="connsiteX13" fmla="*/ 0 w 2637895"/>
              <a:gd name="connsiteY13" fmla="*/ 477773 h 573330"/>
              <a:gd name="connsiteX14" fmla="*/ 0 w 2637895"/>
              <a:gd name="connsiteY14" fmla="*/ 95557 h 57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895" h="573330" fill="none" extrusionOk="0">
                <a:moveTo>
                  <a:pt x="0" y="95557"/>
                </a:moveTo>
                <a:cubicBezTo>
                  <a:pt x="-705" y="39221"/>
                  <a:pt x="44136" y="988"/>
                  <a:pt x="95557" y="0"/>
                </a:cubicBezTo>
                <a:cubicBezTo>
                  <a:pt x="289067" y="25642"/>
                  <a:pt x="506515" y="-25360"/>
                  <a:pt x="633849" y="0"/>
                </a:cubicBezTo>
                <a:cubicBezTo>
                  <a:pt x="761183" y="25360"/>
                  <a:pt x="1023374" y="6079"/>
                  <a:pt x="1221076" y="0"/>
                </a:cubicBezTo>
                <a:cubicBezTo>
                  <a:pt x="1418778" y="-6079"/>
                  <a:pt x="1524171" y="21566"/>
                  <a:pt x="1808304" y="0"/>
                </a:cubicBezTo>
                <a:cubicBezTo>
                  <a:pt x="2092437" y="-21566"/>
                  <a:pt x="2206064" y="-29767"/>
                  <a:pt x="2542338" y="0"/>
                </a:cubicBezTo>
                <a:cubicBezTo>
                  <a:pt x="2589134" y="-7303"/>
                  <a:pt x="2634186" y="53254"/>
                  <a:pt x="2637895" y="95557"/>
                </a:cubicBezTo>
                <a:cubicBezTo>
                  <a:pt x="2639645" y="181067"/>
                  <a:pt x="2631608" y="321039"/>
                  <a:pt x="2637895" y="477773"/>
                </a:cubicBezTo>
                <a:cubicBezTo>
                  <a:pt x="2633258" y="541172"/>
                  <a:pt x="2603569" y="580563"/>
                  <a:pt x="2542338" y="573330"/>
                </a:cubicBezTo>
                <a:cubicBezTo>
                  <a:pt x="2383036" y="581338"/>
                  <a:pt x="2093154" y="554414"/>
                  <a:pt x="1906175" y="573330"/>
                </a:cubicBezTo>
                <a:cubicBezTo>
                  <a:pt x="1719196" y="592246"/>
                  <a:pt x="1543534" y="594413"/>
                  <a:pt x="1367883" y="573330"/>
                </a:cubicBezTo>
                <a:cubicBezTo>
                  <a:pt x="1192232" y="552247"/>
                  <a:pt x="1011973" y="604425"/>
                  <a:pt x="707252" y="573330"/>
                </a:cubicBezTo>
                <a:cubicBezTo>
                  <a:pt x="402531" y="542235"/>
                  <a:pt x="357311" y="573207"/>
                  <a:pt x="95557" y="573330"/>
                </a:cubicBezTo>
                <a:cubicBezTo>
                  <a:pt x="54238" y="572824"/>
                  <a:pt x="9335" y="538170"/>
                  <a:pt x="0" y="477773"/>
                </a:cubicBezTo>
                <a:cubicBezTo>
                  <a:pt x="-13526" y="312235"/>
                  <a:pt x="-7076" y="193001"/>
                  <a:pt x="0" y="95557"/>
                </a:cubicBezTo>
                <a:close/>
              </a:path>
              <a:path w="2637895" h="573330" stroke="0" extrusionOk="0">
                <a:moveTo>
                  <a:pt x="0" y="95557"/>
                </a:moveTo>
                <a:cubicBezTo>
                  <a:pt x="8564" y="35673"/>
                  <a:pt x="40970" y="6222"/>
                  <a:pt x="95557" y="0"/>
                </a:cubicBezTo>
                <a:cubicBezTo>
                  <a:pt x="242143" y="6058"/>
                  <a:pt x="496861" y="-19358"/>
                  <a:pt x="658317" y="0"/>
                </a:cubicBezTo>
                <a:cubicBezTo>
                  <a:pt x="819773" y="19358"/>
                  <a:pt x="1050155" y="-5361"/>
                  <a:pt x="1245544" y="0"/>
                </a:cubicBezTo>
                <a:cubicBezTo>
                  <a:pt x="1440933" y="5361"/>
                  <a:pt x="1669803" y="-25948"/>
                  <a:pt x="1906175" y="0"/>
                </a:cubicBezTo>
                <a:cubicBezTo>
                  <a:pt x="2142547" y="25948"/>
                  <a:pt x="2250160" y="892"/>
                  <a:pt x="2542338" y="0"/>
                </a:cubicBezTo>
                <a:cubicBezTo>
                  <a:pt x="2591344" y="7343"/>
                  <a:pt x="2644109" y="51136"/>
                  <a:pt x="2637895" y="95557"/>
                </a:cubicBezTo>
                <a:cubicBezTo>
                  <a:pt x="2654763" y="264856"/>
                  <a:pt x="2633565" y="288063"/>
                  <a:pt x="2637895" y="477773"/>
                </a:cubicBezTo>
                <a:cubicBezTo>
                  <a:pt x="2631724" y="532312"/>
                  <a:pt x="2588612" y="569878"/>
                  <a:pt x="2542338" y="573330"/>
                </a:cubicBezTo>
                <a:cubicBezTo>
                  <a:pt x="2243888" y="591118"/>
                  <a:pt x="2160097" y="557913"/>
                  <a:pt x="1906175" y="573330"/>
                </a:cubicBezTo>
                <a:cubicBezTo>
                  <a:pt x="1652253" y="588747"/>
                  <a:pt x="1523017" y="595279"/>
                  <a:pt x="1367883" y="573330"/>
                </a:cubicBezTo>
                <a:cubicBezTo>
                  <a:pt x="1212749" y="551381"/>
                  <a:pt x="988829" y="574647"/>
                  <a:pt x="707252" y="573330"/>
                </a:cubicBezTo>
                <a:cubicBezTo>
                  <a:pt x="425675" y="572013"/>
                  <a:pt x="331907" y="598473"/>
                  <a:pt x="95557" y="573330"/>
                </a:cubicBezTo>
                <a:cubicBezTo>
                  <a:pt x="48677" y="583002"/>
                  <a:pt x="-4993" y="533252"/>
                  <a:pt x="0" y="477773"/>
                </a:cubicBezTo>
                <a:cubicBezTo>
                  <a:pt x="6396" y="335030"/>
                  <a:pt x="-9405" y="260731"/>
                  <a:pt x="0" y="95557"/>
                </a:cubicBezTo>
                <a:close/>
              </a:path>
            </a:pathLst>
          </a:custGeom>
          <a:solidFill>
            <a:srgbClr val="9EFFEB"/>
          </a:solid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err="1">
                <a:solidFill>
                  <a:schemeClr val="tx1"/>
                </a:solidFill>
                <a:latin typeface="#9Slide03 SFU Futura_12" panose="020B0604020202020204" charset="0"/>
                <a:cs typeface="Times New Roman" panose="02020603050405020304" pitchFamily="18" charset="0"/>
              </a:rPr>
              <a:t>Nước</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ngọt</a:t>
            </a:r>
            <a:r>
              <a:rPr lang="en-US" sz="2200" b="1" dirty="0">
                <a:solidFill>
                  <a:schemeClr val="tx1"/>
                </a:solidFill>
                <a:latin typeface="#9Slide03 SFU Futura_12" panose="020B0604020202020204" charset="0"/>
                <a:cs typeface="Times New Roman" panose="02020603050405020304" pitchFamily="18" charset="0"/>
              </a:rPr>
              <a:t>: ……%</a:t>
            </a:r>
          </a:p>
        </p:txBody>
      </p:sp>
      <p:sp>
        <p:nvSpPr>
          <p:cNvPr id="9" name="Rectangle: Rounded Corners 19">
            <a:extLst>
              <a:ext uri="{FF2B5EF4-FFF2-40B4-BE49-F238E27FC236}">
                <a16:creationId xmlns:a16="http://schemas.microsoft.com/office/drawing/2014/main" id="{E889E438-95B3-4664-B8FA-52AAD13AA564}"/>
              </a:ext>
            </a:extLst>
          </p:cNvPr>
          <p:cNvSpPr/>
          <p:nvPr/>
        </p:nvSpPr>
        <p:spPr>
          <a:xfrm>
            <a:off x="7280260" y="3650331"/>
            <a:ext cx="1592869" cy="738308"/>
          </a:xfrm>
          <a:custGeom>
            <a:avLst/>
            <a:gdLst>
              <a:gd name="connsiteX0" fmla="*/ 0 w 1592869"/>
              <a:gd name="connsiteY0" fmla="*/ 123054 h 738308"/>
              <a:gd name="connsiteX1" fmla="*/ 123054 w 1592869"/>
              <a:gd name="connsiteY1" fmla="*/ 0 h 738308"/>
              <a:gd name="connsiteX2" fmla="*/ 769499 w 1592869"/>
              <a:gd name="connsiteY2" fmla="*/ 0 h 738308"/>
              <a:gd name="connsiteX3" fmla="*/ 1469815 w 1592869"/>
              <a:gd name="connsiteY3" fmla="*/ 0 h 738308"/>
              <a:gd name="connsiteX4" fmla="*/ 1592869 w 1592869"/>
              <a:gd name="connsiteY4" fmla="*/ 123054 h 738308"/>
              <a:gd name="connsiteX5" fmla="*/ 1592869 w 1592869"/>
              <a:gd name="connsiteY5" fmla="*/ 615254 h 738308"/>
              <a:gd name="connsiteX6" fmla="*/ 1469815 w 1592869"/>
              <a:gd name="connsiteY6" fmla="*/ 738308 h 738308"/>
              <a:gd name="connsiteX7" fmla="*/ 769499 w 1592869"/>
              <a:gd name="connsiteY7" fmla="*/ 738308 h 738308"/>
              <a:gd name="connsiteX8" fmla="*/ 123054 w 1592869"/>
              <a:gd name="connsiteY8" fmla="*/ 738308 h 738308"/>
              <a:gd name="connsiteX9" fmla="*/ 0 w 1592869"/>
              <a:gd name="connsiteY9" fmla="*/ 615254 h 738308"/>
              <a:gd name="connsiteX10" fmla="*/ 0 w 1592869"/>
              <a:gd name="connsiteY10" fmla="*/ 123054 h 7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2869" h="738308" extrusionOk="0">
                <a:moveTo>
                  <a:pt x="0" y="123054"/>
                </a:moveTo>
                <a:cubicBezTo>
                  <a:pt x="5359" y="50644"/>
                  <a:pt x="51070" y="13811"/>
                  <a:pt x="123054" y="0"/>
                </a:cubicBezTo>
                <a:cubicBezTo>
                  <a:pt x="420498" y="30553"/>
                  <a:pt x="573510" y="26552"/>
                  <a:pt x="769499" y="0"/>
                </a:cubicBezTo>
                <a:cubicBezTo>
                  <a:pt x="965488" y="-26552"/>
                  <a:pt x="1128238" y="10223"/>
                  <a:pt x="1469815" y="0"/>
                </a:cubicBezTo>
                <a:cubicBezTo>
                  <a:pt x="1534815" y="-12006"/>
                  <a:pt x="1598384" y="62008"/>
                  <a:pt x="1592869" y="123054"/>
                </a:cubicBezTo>
                <a:cubicBezTo>
                  <a:pt x="1616484" y="277521"/>
                  <a:pt x="1588411" y="446770"/>
                  <a:pt x="1592869" y="615254"/>
                </a:cubicBezTo>
                <a:cubicBezTo>
                  <a:pt x="1591706" y="699386"/>
                  <a:pt x="1537295" y="733508"/>
                  <a:pt x="1469815" y="738308"/>
                </a:cubicBezTo>
                <a:cubicBezTo>
                  <a:pt x="1150440" y="751100"/>
                  <a:pt x="1040890" y="722116"/>
                  <a:pt x="769499" y="738308"/>
                </a:cubicBezTo>
                <a:cubicBezTo>
                  <a:pt x="498108" y="754500"/>
                  <a:pt x="398581" y="744133"/>
                  <a:pt x="123054" y="738308"/>
                </a:cubicBezTo>
                <a:cubicBezTo>
                  <a:pt x="54054" y="729471"/>
                  <a:pt x="-512" y="681290"/>
                  <a:pt x="0" y="615254"/>
                </a:cubicBezTo>
                <a:cubicBezTo>
                  <a:pt x="-7601" y="389188"/>
                  <a:pt x="-15270" y="240085"/>
                  <a:pt x="0" y="123054"/>
                </a:cubicBezTo>
                <a:close/>
              </a:path>
            </a:pathLst>
          </a:custGeom>
          <a:no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solidFill>
                  <a:schemeClr val="tx1"/>
                </a:solidFill>
                <a:latin typeface="Times New Roman" panose="02020603050405020304" pitchFamily="18" charset="0"/>
                <a:cs typeface="Times New Roman" panose="02020603050405020304" pitchFamily="18" charset="0"/>
              </a:rPr>
              <a:t>…………</a:t>
            </a:r>
          </a:p>
        </p:txBody>
      </p:sp>
      <p:sp>
        <p:nvSpPr>
          <p:cNvPr id="10" name="Rectangle: Rounded Corners 19">
            <a:extLst>
              <a:ext uri="{FF2B5EF4-FFF2-40B4-BE49-F238E27FC236}">
                <a16:creationId xmlns:a16="http://schemas.microsoft.com/office/drawing/2014/main" id="{F2321D4C-0E52-4F7F-81BB-8764BEAEB9B4}"/>
              </a:ext>
            </a:extLst>
          </p:cNvPr>
          <p:cNvSpPr/>
          <p:nvPr/>
        </p:nvSpPr>
        <p:spPr>
          <a:xfrm>
            <a:off x="9059312" y="3626351"/>
            <a:ext cx="1051277" cy="738308"/>
          </a:xfrm>
          <a:custGeom>
            <a:avLst/>
            <a:gdLst>
              <a:gd name="connsiteX0" fmla="*/ 0 w 1051277"/>
              <a:gd name="connsiteY0" fmla="*/ 123054 h 738308"/>
              <a:gd name="connsiteX1" fmla="*/ 123054 w 1051277"/>
              <a:gd name="connsiteY1" fmla="*/ 0 h 738308"/>
              <a:gd name="connsiteX2" fmla="*/ 509535 w 1051277"/>
              <a:gd name="connsiteY2" fmla="*/ 0 h 738308"/>
              <a:gd name="connsiteX3" fmla="*/ 928223 w 1051277"/>
              <a:gd name="connsiteY3" fmla="*/ 0 h 738308"/>
              <a:gd name="connsiteX4" fmla="*/ 1051277 w 1051277"/>
              <a:gd name="connsiteY4" fmla="*/ 123054 h 738308"/>
              <a:gd name="connsiteX5" fmla="*/ 1051277 w 1051277"/>
              <a:gd name="connsiteY5" fmla="*/ 615254 h 738308"/>
              <a:gd name="connsiteX6" fmla="*/ 928223 w 1051277"/>
              <a:gd name="connsiteY6" fmla="*/ 738308 h 738308"/>
              <a:gd name="connsiteX7" fmla="*/ 509535 w 1051277"/>
              <a:gd name="connsiteY7" fmla="*/ 738308 h 738308"/>
              <a:gd name="connsiteX8" fmla="*/ 123054 w 1051277"/>
              <a:gd name="connsiteY8" fmla="*/ 738308 h 738308"/>
              <a:gd name="connsiteX9" fmla="*/ 0 w 1051277"/>
              <a:gd name="connsiteY9" fmla="*/ 615254 h 738308"/>
              <a:gd name="connsiteX10" fmla="*/ 0 w 1051277"/>
              <a:gd name="connsiteY10" fmla="*/ 123054 h 7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277" h="738308" extrusionOk="0">
                <a:moveTo>
                  <a:pt x="0" y="123054"/>
                </a:moveTo>
                <a:cubicBezTo>
                  <a:pt x="5359" y="50644"/>
                  <a:pt x="51070" y="13811"/>
                  <a:pt x="123054" y="0"/>
                </a:cubicBezTo>
                <a:cubicBezTo>
                  <a:pt x="202592" y="-17135"/>
                  <a:pt x="344500" y="18864"/>
                  <a:pt x="509535" y="0"/>
                </a:cubicBezTo>
                <a:cubicBezTo>
                  <a:pt x="674570" y="-18864"/>
                  <a:pt x="808624" y="10547"/>
                  <a:pt x="928223" y="0"/>
                </a:cubicBezTo>
                <a:cubicBezTo>
                  <a:pt x="993223" y="-12006"/>
                  <a:pt x="1056792" y="62008"/>
                  <a:pt x="1051277" y="123054"/>
                </a:cubicBezTo>
                <a:cubicBezTo>
                  <a:pt x="1074892" y="277521"/>
                  <a:pt x="1046819" y="446770"/>
                  <a:pt x="1051277" y="615254"/>
                </a:cubicBezTo>
                <a:cubicBezTo>
                  <a:pt x="1050114" y="699386"/>
                  <a:pt x="995703" y="733508"/>
                  <a:pt x="928223" y="738308"/>
                </a:cubicBezTo>
                <a:cubicBezTo>
                  <a:pt x="750192" y="737612"/>
                  <a:pt x="666868" y="724856"/>
                  <a:pt x="509535" y="738308"/>
                </a:cubicBezTo>
                <a:cubicBezTo>
                  <a:pt x="352202" y="751760"/>
                  <a:pt x="257277" y="750509"/>
                  <a:pt x="123054" y="738308"/>
                </a:cubicBezTo>
                <a:cubicBezTo>
                  <a:pt x="54054" y="729471"/>
                  <a:pt x="-512" y="681290"/>
                  <a:pt x="0" y="615254"/>
                </a:cubicBezTo>
                <a:cubicBezTo>
                  <a:pt x="-7601" y="389188"/>
                  <a:pt x="-15270" y="240085"/>
                  <a:pt x="0" y="123054"/>
                </a:cubicBezTo>
                <a:close/>
              </a:path>
            </a:pathLst>
          </a:custGeom>
          <a:no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err="1">
                <a:solidFill>
                  <a:schemeClr val="tx1"/>
                </a:solidFill>
                <a:latin typeface="#9Slide03 SFU Futura_12" panose="020B0604020202020204" charset="0"/>
                <a:cs typeface="Times New Roman" panose="02020603050405020304" pitchFamily="18" charset="0"/>
              </a:rPr>
              <a:t>Băng</a:t>
            </a:r>
            <a:endParaRPr lang="en-US" sz="2200" b="1" dirty="0">
              <a:solidFill>
                <a:schemeClr val="tx1"/>
              </a:solidFill>
              <a:latin typeface="#9Slide03 SFU Futura_12" panose="020B0604020202020204" charset="0"/>
              <a:cs typeface="Times New Roman" panose="02020603050405020304" pitchFamily="18" charset="0"/>
            </a:endParaRPr>
          </a:p>
        </p:txBody>
      </p:sp>
      <p:sp>
        <p:nvSpPr>
          <p:cNvPr id="11" name="Rectangle: Rounded Corners 19">
            <a:extLst>
              <a:ext uri="{FF2B5EF4-FFF2-40B4-BE49-F238E27FC236}">
                <a16:creationId xmlns:a16="http://schemas.microsoft.com/office/drawing/2014/main" id="{EDF82790-38B1-4E0E-B715-8B97F10A9F30}"/>
              </a:ext>
            </a:extLst>
          </p:cNvPr>
          <p:cNvSpPr/>
          <p:nvPr/>
        </p:nvSpPr>
        <p:spPr>
          <a:xfrm>
            <a:off x="10282355" y="3650331"/>
            <a:ext cx="1781826" cy="738308"/>
          </a:xfrm>
          <a:custGeom>
            <a:avLst/>
            <a:gdLst>
              <a:gd name="connsiteX0" fmla="*/ 0 w 1781826"/>
              <a:gd name="connsiteY0" fmla="*/ 123054 h 738308"/>
              <a:gd name="connsiteX1" fmla="*/ 123054 w 1781826"/>
              <a:gd name="connsiteY1" fmla="*/ 0 h 738308"/>
              <a:gd name="connsiteX2" fmla="*/ 604246 w 1781826"/>
              <a:gd name="connsiteY2" fmla="*/ 0 h 738308"/>
              <a:gd name="connsiteX3" fmla="*/ 1100794 w 1781826"/>
              <a:gd name="connsiteY3" fmla="*/ 0 h 738308"/>
              <a:gd name="connsiteX4" fmla="*/ 1658772 w 1781826"/>
              <a:gd name="connsiteY4" fmla="*/ 0 h 738308"/>
              <a:gd name="connsiteX5" fmla="*/ 1781826 w 1781826"/>
              <a:gd name="connsiteY5" fmla="*/ 123054 h 738308"/>
              <a:gd name="connsiteX6" fmla="*/ 1781826 w 1781826"/>
              <a:gd name="connsiteY6" fmla="*/ 615254 h 738308"/>
              <a:gd name="connsiteX7" fmla="*/ 1658772 w 1781826"/>
              <a:gd name="connsiteY7" fmla="*/ 738308 h 738308"/>
              <a:gd name="connsiteX8" fmla="*/ 1177580 w 1781826"/>
              <a:gd name="connsiteY8" fmla="*/ 738308 h 738308"/>
              <a:gd name="connsiteX9" fmla="*/ 711746 w 1781826"/>
              <a:gd name="connsiteY9" fmla="*/ 738308 h 738308"/>
              <a:gd name="connsiteX10" fmla="*/ 123054 w 1781826"/>
              <a:gd name="connsiteY10" fmla="*/ 738308 h 738308"/>
              <a:gd name="connsiteX11" fmla="*/ 0 w 1781826"/>
              <a:gd name="connsiteY11" fmla="*/ 615254 h 738308"/>
              <a:gd name="connsiteX12" fmla="*/ 0 w 1781826"/>
              <a:gd name="connsiteY12" fmla="*/ 123054 h 7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1826" h="738308" extrusionOk="0">
                <a:moveTo>
                  <a:pt x="0" y="123054"/>
                </a:moveTo>
                <a:cubicBezTo>
                  <a:pt x="5359" y="50644"/>
                  <a:pt x="51070" y="13811"/>
                  <a:pt x="123054" y="0"/>
                </a:cubicBezTo>
                <a:cubicBezTo>
                  <a:pt x="222403" y="21046"/>
                  <a:pt x="385406" y="-5025"/>
                  <a:pt x="604246" y="0"/>
                </a:cubicBezTo>
                <a:cubicBezTo>
                  <a:pt x="823086" y="5025"/>
                  <a:pt x="872200" y="-4116"/>
                  <a:pt x="1100794" y="0"/>
                </a:cubicBezTo>
                <a:cubicBezTo>
                  <a:pt x="1329388" y="4116"/>
                  <a:pt x="1451953" y="-13282"/>
                  <a:pt x="1658772" y="0"/>
                </a:cubicBezTo>
                <a:cubicBezTo>
                  <a:pt x="1729815" y="-4800"/>
                  <a:pt x="1781226" y="58151"/>
                  <a:pt x="1781826" y="123054"/>
                </a:cubicBezTo>
                <a:cubicBezTo>
                  <a:pt x="1768910" y="287019"/>
                  <a:pt x="1787980" y="509249"/>
                  <a:pt x="1781826" y="615254"/>
                </a:cubicBezTo>
                <a:cubicBezTo>
                  <a:pt x="1796031" y="688952"/>
                  <a:pt x="1731677" y="748356"/>
                  <a:pt x="1658772" y="738308"/>
                </a:cubicBezTo>
                <a:cubicBezTo>
                  <a:pt x="1445919" y="723294"/>
                  <a:pt x="1376543" y="738764"/>
                  <a:pt x="1177580" y="738308"/>
                </a:cubicBezTo>
                <a:cubicBezTo>
                  <a:pt x="978617" y="737852"/>
                  <a:pt x="861772" y="731501"/>
                  <a:pt x="711746" y="738308"/>
                </a:cubicBezTo>
                <a:cubicBezTo>
                  <a:pt x="561720" y="745115"/>
                  <a:pt x="400860" y="747151"/>
                  <a:pt x="123054" y="738308"/>
                </a:cubicBezTo>
                <a:cubicBezTo>
                  <a:pt x="61387" y="743328"/>
                  <a:pt x="-207" y="693447"/>
                  <a:pt x="0" y="615254"/>
                </a:cubicBezTo>
                <a:cubicBezTo>
                  <a:pt x="-19347" y="447949"/>
                  <a:pt x="-13212" y="258739"/>
                  <a:pt x="0" y="123054"/>
                </a:cubicBezTo>
                <a:close/>
              </a:path>
            </a:pathLst>
          </a:custGeom>
          <a:no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solidFill>
                  <a:schemeClr val="tx1"/>
                </a:solidFill>
                <a:latin typeface="Times New Roman" panose="02020603050405020304" pitchFamily="18" charset="0"/>
                <a:cs typeface="Times New Roman" panose="02020603050405020304" pitchFamily="18" charset="0"/>
              </a:rPr>
              <a:t>………</a:t>
            </a:r>
          </a:p>
        </p:txBody>
      </p:sp>
      <p:sp>
        <p:nvSpPr>
          <p:cNvPr id="12" name="Rectangle: Rounded Corners 19">
            <a:extLst>
              <a:ext uri="{FF2B5EF4-FFF2-40B4-BE49-F238E27FC236}">
                <a16:creationId xmlns:a16="http://schemas.microsoft.com/office/drawing/2014/main" id="{A30507CF-AE85-47AD-9359-0355A9489E51}"/>
              </a:ext>
            </a:extLst>
          </p:cNvPr>
          <p:cNvSpPr/>
          <p:nvPr/>
        </p:nvSpPr>
        <p:spPr>
          <a:xfrm>
            <a:off x="7414191" y="5249380"/>
            <a:ext cx="1235513" cy="738308"/>
          </a:xfrm>
          <a:custGeom>
            <a:avLst/>
            <a:gdLst>
              <a:gd name="connsiteX0" fmla="*/ 0 w 1235513"/>
              <a:gd name="connsiteY0" fmla="*/ 123054 h 738308"/>
              <a:gd name="connsiteX1" fmla="*/ 123054 w 1235513"/>
              <a:gd name="connsiteY1" fmla="*/ 0 h 738308"/>
              <a:gd name="connsiteX2" fmla="*/ 597968 w 1235513"/>
              <a:gd name="connsiteY2" fmla="*/ 0 h 738308"/>
              <a:gd name="connsiteX3" fmla="*/ 1112459 w 1235513"/>
              <a:gd name="connsiteY3" fmla="*/ 0 h 738308"/>
              <a:gd name="connsiteX4" fmla="*/ 1235513 w 1235513"/>
              <a:gd name="connsiteY4" fmla="*/ 123054 h 738308"/>
              <a:gd name="connsiteX5" fmla="*/ 1235513 w 1235513"/>
              <a:gd name="connsiteY5" fmla="*/ 615254 h 738308"/>
              <a:gd name="connsiteX6" fmla="*/ 1112459 w 1235513"/>
              <a:gd name="connsiteY6" fmla="*/ 738308 h 738308"/>
              <a:gd name="connsiteX7" fmla="*/ 597968 w 1235513"/>
              <a:gd name="connsiteY7" fmla="*/ 738308 h 738308"/>
              <a:gd name="connsiteX8" fmla="*/ 123054 w 1235513"/>
              <a:gd name="connsiteY8" fmla="*/ 738308 h 738308"/>
              <a:gd name="connsiteX9" fmla="*/ 0 w 1235513"/>
              <a:gd name="connsiteY9" fmla="*/ 615254 h 738308"/>
              <a:gd name="connsiteX10" fmla="*/ 0 w 1235513"/>
              <a:gd name="connsiteY10" fmla="*/ 123054 h 7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5513" h="738308" extrusionOk="0">
                <a:moveTo>
                  <a:pt x="0" y="123054"/>
                </a:moveTo>
                <a:cubicBezTo>
                  <a:pt x="5359" y="50644"/>
                  <a:pt x="51070" y="13811"/>
                  <a:pt x="123054" y="0"/>
                </a:cubicBezTo>
                <a:cubicBezTo>
                  <a:pt x="285025" y="-8052"/>
                  <a:pt x="385830" y="-20937"/>
                  <a:pt x="597968" y="0"/>
                </a:cubicBezTo>
                <a:cubicBezTo>
                  <a:pt x="810106" y="20937"/>
                  <a:pt x="919134" y="5536"/>
                  <a:pt x="1112459" y="0"/>
                </a:cubicBezTo>
                <a:cubicBezTo>
                  <a:pt x="1177459" y="-12006"/>
                  <a:pt x="1241028" y="62008"/>
                  <a:pt x="1235513" y="123054"/>
                </a:cubicBezTo>
                <a:cubicBezTo>
                  <a:pt x="1259128" y="277521"/>
                  <a:pt x="1231055" y="446770"/>
                  <a:pt x="1235513" y="615254"/>
                </a:cubicBezTo>
                <a:cubicBezTo>
                  <a:pt x="1234350" y="699386"/>
                  <a:pt x="1179939" y="733508"/>
                  <a:pt x="1112459" y="738308"/>
                </a:cubicBezTo>
                <a:cubicBezTo>
                  <a:pt x="986974" y="723518"/>
                  <a:pt x="773810" y="725859"/>
                  <a:pt x="597968" y="738308"/>
                </a:cubicBezTo>
                <a:cubicBezTo>
                  <a:pt x="422126" y="750757"/>
                  <a:pt x="279884" y="733378"/>
                  <a:pt x="123054" y="738308"/>
                </a:cubicBezTo>
                <a:cubicBezTo>
                  <a:pt x="54054" y="729471"/>
                  <a:pt x="-512" y="681290"/>
                  <a:pt x="0" y="615254"/>
                </a:cubicBezTo>
                <a:cubicBezTo>
                  <a:pt x="-7601" y="389188"/>
                  <a:pt x="-15270" y="240085"/>
                  <a:pt x="0" y="123054"/>
                </a:cubicBezTo>
                <a:close/>
              </a:path>
            </a:pathLst>
          </a:custGeom>
          <a:no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solidFill>
                  <a:schemeClr val="tx1"/>
                </a:solidFill>
                <a:latin typeface="#9Slide03 SFU Futura_12" panose="020B0604020202020204" charset="0"/>
                <a:cs typeface="Times New Roman" panose="02020603050405020304" pitchFamily="18" charset="0"/>
              </a:rPr>
              <a:t>30,1 %</a:t>
            </a:r>
          </a:p>
        </p:txBody>
      </p:sp>
      <p:sp>
        <p:nvSpPr>
          <p:cNvPr id="13" name="Rectangle: Rounded Corners 19">
            <a:extLst>
              <a:ext uri="{FF2B5EF4-FFF2-40B4-BE49-F238E27FC236}">
                <a16:creationId xmlns:a16="http://schemas.microsoft.com/office/drawing/2014/main" id="{8DDD3637-A044-4CBD-B69D-C66FD9932BA9}"/>
              </a:ext>
            </a:extLst>
          </p:cNvPr>
          <p:cNvSpPr/>
          <p:nvPr/>
        </p:nvSpPr>
        <p:spPr>
          <a:xfrm>
            <a:off x="9059312" y="5244843"/>
            <a:ext cx="1102327" cy="738308"/>
          </a:xfrm>
          <a:custGeom>
            <a:avLst/>
            <a:gdLst>
              <a:gd name="connsiteX0" fmla="*/ 0 w 1102327"/>
              <a:gd name="connsiteY0" fmla="*/ 123054 h 738308"/>
              <a:gd name="connsiteX1" fmla="*/ 123054 w 1102327"/>
              <a:gd name="connsiteY1" fmla="*/ 0 h 738308"/>
              <a:gd name="connsiteX2" fmla="*/ 534039 w 1102327"/>
              <a:gd name="connsiteY2" fmla="*/ 0 h 738308"/>
              <a:gd name="connsiteX3" fmla="*/ 979273 w 1102327"/>
              <a:gd name="connsiteY3" fmla="*/ 0 h 738308"/>
              <a:gd name="connsiteX4" fmla="*/ 1102327 w 1102327"/>
              <a:gd name="connsiteY4" fmla="*/ 123054 h 738308"/>
              <a:gd name="connsiteX5" fmla="*/ 1102327 w 1102327"/>
              <a:gd name="connsiteY5" fmla="*/ 615254 h 738308"/>
              <a:gd name="connsiteX6" fmla="*/ 979273 w 1102327"/>
              <a:gd name="connsiteY6" fmla="*/ 738308 h 738308"/>
              <a:gd name="connsiteX7" fmla="*/ 534039 w 1102327"/>
              <a:gd name="connsiteY7" fmla="*/ 738308 h 738308"/>
              <a:gd name="connsiteX8" fmla="*/ 123054 w 1102327"/>
              <a:gd name="connsiteY8" fmla="*/ 738308 h 738308"/>
              <a:gd name="connsiteX9" fmla="*/ 0 w 1102327"/>
              <a:gd name="connsiteY9" fmla="*/ 615254 h 738308"/>
              <a:gd name="connsiteX10" fmla="*/ 0 w 1102327"/>
              <a:gd name="connsiteY10" fmla="*/ 123054 h 7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2327" h="738308" extrusionOk="0">
                <a:moveTo>
                  <a:pt x="0" y="123054"/>
                </a:moveTo>
                <a:cubicBezTo>
                  <a:pt x="5359" y="50644"/>
                  <a:pt x="51070" y="13811"/>
                  <a:pt x="123054" y="0"/>
                </a:cubicBezTo>
                <a:cubicBezTo>
                  <a:pt x="256719" y="10199"/>
                  <a:pt x="447362" y="-18435"/>
                  <a:pt x="534039" y="0"/>
                </a:cubicBezTo>
                <a:cubicBezTo>
                  <a:pt x="620717" y="18435"/>
                  <a:pt x="798916" y="17950"/>
                  <a:pt x="979273" y="0"/>
                </a:cubicBezTo>
                <a:cubicBezTo>
                  <a:pt x="1044273" y="-12006"/>
                  <a:pt x="1107842" y="62008"/>
                  <a:pt x="1102327" y="123054"/>
                </a:cubicBezTo>
                <a:cubicBezTo>
                  <a:pt x="1125942" y="277521"/>
                  <a:pt x="1097869" y="446770"/>
                  <a:pt x="1102327" y="615254"/>
                </a:cubicBezTo>
                <a:cubicBezTo>
                  <a:pt x="1101164" y="699386"/>
                  <a:pt x="1046753" y="733508"/>
                  <a:pt x="979273" y="738308"/>
                </a:cubicBezTo>
                <a:cubicBezTo>
                  <a:pt x="886733" y="750811"/>
                  <a:pt x="685777" y="741729"/>
                  <a:pt x="534039" y="738308"/>
                </a:cubicBezTo>
                <a:cubicBezTo>
                  <a:pt x="382301" y="734887"/>
                  <a:pt x="239831" y="723613"/>
                  <a:pt x="123054" y="738308"/>
                </a:cubicBezTo>
                <a:cubicBezTo>
                  <a:pt x="54054" y="729471"/>
                  <a:pt x="-512" y="681290"/>
                  <a:pt x="0" y="615254"/>
                </a:cubicBezTo>
                <a:cubicBezTo>
                  <a:pt x="-7601" y="389188"/>
                  <a:pt x="-15270" y="240085"/>
                  <a:pt x="0" y="123054"/>
                </a:cubicBezTo>
                <a:close/>
              </a:path>
            </a:pathLst>
          </a:custGeom>
          <a:no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dirty="0">
                <a:solidFill>
                  <a:schemeClr val="tx1"/>
                </a:solidFill>
                <a:latin typeface="Times New Roman" panose="02020603050405020304" pitchFamily="18" charset="0"/>
                <a:cs typeface="Times New Roman" panose="02020603050405020304" pitchFamily="18" charset="0"/>
              </a:rPr>
              <a:t>……</a:t>
            </a:r>
          </a:p>
        </p:txBody>
      </p:sp>
      <p:sp>
        <p:nvSpPr>
          <p:cNvPr id="14" name="Rectangle: Rounded Corners 19">
            <a:extLst>
              <a:ext uri="{FF2B5EF4-FFF2-40B4-BE49-F238E27FC236}">
                <a16:creationId xmlns:a16="http://schemas.microsoft.com/office/drawing/2014/main" id="{2D0B5200-9191-41F2-B447-1217039F6435}"/>
              </a:ext>
            </a:extLst>
          </p:cNvPr>
          <p:cNvSpPr/>
          <p:nvPr/>
        </p:nvSpPr>
        <p:spPr>
          <a:xfrm>
            <a:off x="10646073" y="5244843"/>
            <a:ext cx="1051277" cy="738308"/>
          </a:xfrm>
          <a:custGeom>
            <a:avLst/>
            <a:gdLst>
              <a:gd name="connsiteX0" fmla="*/ 0 w 1051277"/>
              <a:gd name="connsiteY0" fmla="*/ 123054 h 738308"/>
              <a:gd name="connsiteX1" fmla="*/ 123054 w 1051277"/>
              <a:gd name="connsiteY1" fmla="*/ 0 h 738308"/>
              <a:gd name="connsiteX2" fmla="*/ 509535 w 1051277"/>
              <a:gd name="connsiteY2" fmla="*/ 0 h 738308"/>
              <a:gd name="connsiteX3" fmla="*/ 928223 w 1051277"/>
              <a:gd name="connsiteY3" fmla="*/ 0 h 738308"/>
              <a:gd name="connsiteX4" fmla="*/ 1051277 w 1051277"/>
              <a:gd name="connsiteY4" fmla="*/ 123054 h 738308"/>
              <a:gd name="connsiteX5" fmla="*/ 1051277 w 1051277"/>
              <a:gd name="connsiteY5" fmla="*/ 615254 h 738308"/>
              <a:gd name="connsiteX6" fmla="*/ 928223 w 1051277"/>
              <a:gd name="connsiteY6" fmla="*/ 738308 h 738308"/>
              <a:gd name="connsiteX7" fmla="*/ 509535 w 1051277"/>
              <a:gd name="connsiteY7" fmla="*/ 738308 h 738308"/>
              <a:gd name="connsiteX8" fmla="*/ 123054 w 1051277"/>
              <a:gd name="connsiteY8" fmla="*/ 738308 h 738308"/>
              <a:gd name="connsiteX9" fmla="*/ 0 w 1051277"/>
              <a:gd name="connsiteY9" fmla="*/ 615254 h 738308"/>
              <a:gd name="connsiteX10" fmla="*/ 0 w 1051277"/>
              <a:gd name="connsiteY10" fmla="*/ 123054 h 7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277" h="738308" extrusionOk="0">
                <a:moveTo>
                  <a:pt x="0" y="123054"/>
                </a:moveTo>
                <a:cubicBezTo>
                  <a:pt x="5359" y="50644"/>
                  <a:pt x="51070" y="13811"/>
                  <a:pt x="123054" y="0"/>
                </a:cubicBezTo>
                <a:cubicBezTo>
                  <a:pt x="202592" y="-17135"/>
                  <a:pt x="344500" y="18864"/>
                  <a:pt x="509535" y="0"/>
                </a:cubicBezTo>
                <a:cubicBezTo>
                  <a:pt x="674570" y="-18864"/>
                  <a:pt x="808624" y="10547"/>
                  <a:pt x="928223" y="0"/>
                </a:cubicBezTo>
                <a:cubicBezTo>
                  <a:pt x="993223" y="-12006"/>
                  <a:pt x="1056792" y="62008"/>
                  <a:pt x="1051277" y="123054"/>
                </a:cubicBezTo>
                <a:cubicBezTo>
                  <a:pt x="1074892" y="277521"/>
                  <a:pt x="1046819" y="446770"/>
                  <a:pt x="1051277" y="615254"/>
                </a:cubicBezTo>
                <a:cubicBezTo>
                  <a:pt x="1050114" y="699386"/>
                  <a:pt x="995703" y="733508"/>
                  <a:pt x="928223" y="738308"/>
                </a:cubicBezTo>
                <a:cubicBezTo>
                  <a:pt x="750192" y="737612"/>
                  <a:pt x="666868" y="724856"/>
                  <a:pt x="509535" y="738308"/>
                </a:cubicBezTo>
                <a:cubicBezTo>
                  <a:pt x="352202" y="751760"/>
                  <a:pt x="257277" y="750509"/>
                  <a:pt x="123054" y="738308"/>
                </a:cubicBezTo>
                <a:cubicBezTo>
                  <a:pt x="54054" y="729471"/>
                  <a:pt x="-512" y="681290"/>
                  <a:pt x="0" y="615254"/>
                </a:cubicBezTo>
                <a:cubicBezTo>
                  <a:pt x="-7601" y="389188"/>
                  <a:pt x="-15270" y="240085"/>
                  <a:pt x="0" y="123054"/>
                </a:cubicBezTo>
                <a:close/>
              </a:path>
            </a:pathLst>
          </a:custGeom>
          <a:no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solidFill>
                  <a:schemeClr val="tx1"/>
                </a:solidFill>
                <a:latin typeface="#9Slide03 SFU Futura_12" panose="020B0604020202020204" charset="0"/>
                <a:cs typeface="Times New Roman" panose="02020603050405020304" pitchFamily="18" charset="0"/>
              </a:rPr>
              <a:t>1,2 %</a:t>
            </a:r>
          </a:p>
        </p:txBody>
      </p:sp>
      <p:cxnSp>
        <p:nvCxnSpPr>
          <p:cNvPr id="16" name="Straight Arrow Connector 15">
            <a:extLst>
              <a:ext uri="{FF2B5EF4-FFF2-40B4-BE49-F238E27FC236}">
                <a16:creationId xmlns:a16="http://schemas.microsoft.com/office/drawing/2014/main" id="{F4B4760D-4349-4AD7-812F-811A24856863}"/>
              </a:ext>
            </a:extLst>
          </p:cNvPr>
          <p:cNvCxnSpPr>
            <a:cxnSpLocks/>
            <a:stCxn id="6" idx="2"/>
          </p:cNvCxnSpPr>
          <p:nvPr/>
        </p:nvCxnSpPr>
        <p:spPr>
          <a:xfrm flipH="1">
            <a:off x="5353666" y="1453700"/>
            <a:ext cx="2455146" cy="767097"/>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BDA6972-4959-4EAB-B07A-C747B1E6B3E2}"/>
              </a:ext>
            </a:extLst>
          </p:cNvPr>
          <p:cNvCxnSpPr>
            <a:cxnSpLocks/>
            <a:stCxn id="6" idx="2"/>
            <a:endCxn id="8" idx="0"/>
          </p:cNvCxnSpPr>
          <p:nvPr/>
        </p:nvCxnSpPr>
        <p:spPr>
          <a:xfrm>
            <a:off x="7808812" y="1453700"/>
            <a:ext cx="2309499" cy="767097"/>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A39131F-BB9A-494F-924B-F3BF7ABC1911}"/>
              </a:ext>
            </a:extLst>
          </p:cNvPr>
          <p:cNvCxnSpPr>
            <a:cxnSpLocks/>
            <a:stCxn id="8" idx="2"/>
            <a:endCxn id="9" idx="0"/>
          </p:cNvCxnSpPr>
          <p:nvPr/>
        </p:nvCxnSpPr>
        <p:spPr>
          <a:xfrm flipH="1">
            <a:off x="8076695" y="2794127"/>
            <a:ext cx="2041616" cy="856204"/>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CEEED9F-7F1B-47C4-AB27-C46CD152C3FD}"/>
              </a:ext>
            </a:extLst>
          </p:cNvPr>
          <p:cNvCxnSpPr>
            <a:cxnSpLocks/>
            <a:stCxn id="8" idx="2"/>
            <a:endCxn id="10" idx="0"/>
          </p:cNvCxnSpPr>
          <p:nvPr/>
        </p:nvCxnSpPr>
        <p:spPr>
          <a:xfrm flipH="1">
            <a:off x="9584951" y="2794127"/>
            <a:ext cx="533360" cy="832224"/>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D8DB314-F82D-49C4-AE63-AE02709A905E}"/>
              </a:ext>
            </a:extLst>
          </p:cNvPr>
          <p:cNvCxnSpPr>
            <a:cxnSpLocks/>
            <a:stCxn id="8" idx="2"/>
            <a:endCxn id="11" idx="0"/>
          </p:cNvCxnSpPr>
          <p:nvPr/>
        </p:nvCxnSpPr>
        <p:spPr>
          <a:xfrm>
            <a:off x="10118311" y="2794127"/>
            <a:ext cx="1054957" cy="856204"/>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A6B98D1-6C94-4CEA-B9E3-FBE43EF5149E}"/>
              </a:ext>
            </a:extLst>
          </p:cNvPr>
          <p:cNvCxnSpPr>
            <a:stCxn id="9" idx="2"/>
            <a:endCxn id="12" idx="0"/>
          </p:cNvCxnSpPr>
          <p:nvPr/>
        </p:nvCxnSpPr>
        <p:spPr>
          <a:xfrm flipH="1">
            <a:off x="8061946" y="4388639"/>
            <a:ext cx="14749" cy="860741"/>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350FCE2-7C5E-4CDB-98A2-BBF829347FBE}"/>
              </a:ext>
            </a:extLst>
          </p:cNvPr>
          <p:cNvCxnSpPr>
            <a:stCxn id="10" idx="2"/>
            <a:endCxn id="13" idx="0"/>
          </p:cNvCxnSpPr>
          <p:nvPr/>
        </p:nvCxnSpPr>
        <p:spPr>
          <a:xfrm>
            <a:off x="9610476" y="4364659"/>
            <a:ext cx="0" cy="880184"/>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9981413-F462-45BA-B874-29ED6EB3D9C7}"/>
              </a:ext>
            </a:extLst>
          </p:cNvPr>
          <p:cNvCxnSpPr>
            <a:cxnSpLocks/>
            <a:stCxn id="11" idx="2"/>
            <a:endCxn id="14" idx="0"/>
          </p:cNvCxnSpPr>
          <p:nvPr/>
        </p:nvCxnSpPr>
        <p:spPr>
          <a:xfrm>
            <a:off x="11173268" y="4388639"/>
            <a:ext cx="23969" cy="856204"/>
          </a:xfrm>
          <a:prstGeom prst="straightConnector1">
            <a:avLst/>
          </a:prstGeom>
          <a:ln w="19050">
            <a:solidFill>
              <a:srgbClr val="021F7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AA23EB8-AD04-4570-AB08-2AE6E70FE161}"/>
              </a:ext>
            </a:extLst>
          </p:cNvPr>
          <p:cNvSpPr txBox="1"/>
          <p:nvPr/>
        </p:nvSpPr>
        <p:spPr>
          <a:xfrm>
            <a:off x="5671253" y="2240130"/>
            <a:ext cx="830151" cy="400110"/>
          </a:xfrm>
          <a:prstGeom prst="rect">
            <a:avLst/>
          </a:prstGeom>
          <a:noFill/>
        </p:spPr>
        <p:txBody>
          <a:bodyPr wrap="square" rtlCol="0">
            <a:spAutoFit/>
          </a:bodyPr>
          <a:lstStyle/>
          <a:p>
            <a:r>
              <a:rPr lang="en-US" sz="2000" b="1" dirty="0">
                <a:solidFill>
                  <a:srgbClr val="FF0000"/>
                </a:solidFill>
                <a:latin typeface="#9Slide03 SFU Futura_12" panose="020B0604020202020204" charset="0"/>
                <a:cs typeface="Times New Roman" panose="02020603050405020304" pitchFamily="18" charset="0"/>
              </a:rPr>
              <a:t>97,5</a:t>
            </a:r>
          </a:p>
        </p:txBody>
      </p:sp>
      <p:sp>
        <p:nvSpPr>
          <p:cNvPr id="38" name="TextBox 37">
            <a:extLst>
              <a:ext uri="{FF2B5EF4-FFF2-40B4-BE49-F238E27FC236}">
                <a16:creationId xmlns:a16="http://schemas.microsoft.com/office/drawing/2014/main" id="{FCCA86DD-523C-4A9D-A641-366AB8606818}"/>
              </a:ext>
            </a:extLst>
          </p:cNvPr>
          <p:cNvSpPr txBox="1"/>
          <p:nvPr/>
        </p:nvSpPr>
        <p:spPr>
          <a:xfrm>
            <a:off x="10422789" y="2240130"/>
            <a:ext cx="658386" cy="400110"/>
          </a:xfrm>
          <a:prstGeom prst="rect">
            <a:avLst/>
          </a:prstGeom>
          <a:noFill/>
        </p:spPr>
        <p:txBody>
          <a:bodyPr wrap="square" rtlCol="0">
            <a:spAutoFit/>
          </a:bodyPr>
          <a:lstStyle/>
          <a:p>
            <a:r>
              <a:rPr lang="en-US" sz="2000" b="1" dirty="0">
                <a:solidFill>
                  <a:srgbClr val="FF0000"/>
                </a:solidFill>
                <a:latin typeface="#9Slide03 SFU Futura_12" panose="020B0604020202020204" charset="0"/>
                <a:cs typeface="Times New Roman" panose="02020603050405020304" pitchFamily="18" charset="0"/>
              </a:rPr>
              <a:t>2,5</a:t>
            </a:r>
          </a:p>
        </p:txBody>
      </p:sp>
      <p:sp>
        <p:nvSpPr>
          <p:cNvPr id="39" name="TextBox 38">
            <a:extLst>
              <a:ext uri="{FF2B5EF4-FFF2-40B4-BE49-F238E27FC236}">
                <a16:creationId xmlns:a16="http://schemas.microsoft.com/office/drawing/2014/main" id="{595A0B85-6B7C-427B-A007-76318DEE3981}"/>
              </a:ext>
            </a:extLst>
          </p:cNvPr>
          <p:cNvSpPr txBox="1"/>
          <p:nvPr/>
        </p:nvSpPr>
        <p:spPr>
          <a:xfrm>
            <a:off x="9216591" y="5351601"/>
            <a:ext cx="893998" cy="400110"/>
          </a:xfrm>
          <a:prstGeom prst="rect">
            <a:avLst/>
          </a:prstGeom>
          <a:noFill/>
        </p:spPr>
        <p:txBody>
          <a:bodyPr wrap="square" rtlCol="0">
            <a:spAutoFit/>
          </a:bodyPr>
          <a:lstStyle/>
          <a:p>
            <a:r>
              <a:rPr lang="en-US" sz="2000" b="1" dirty="0">
                <a:solidFill>
                  <a:srgbClr val="FF0000"/>
                </a:solidFill>
                <a:latin typeface="#9Slide03 SFU Futura_12" panose="020B0604020202020204" charset="0"/>
                <a:cs typeface="Times New Roman" panose="02020603050405020304" pitchFamily="18" charset="0"/>
              </a:rPr>
              <a:t>68,7%</a:t>
            </a:r>
          </a:p>
        </p:txBody>
      </p:sp>
      <p:sp>
        <p:nvSpPr>
          <p:cNvPr id="40" name="TextBox 39">
            <a:extLst>
              <a:ext uri="{FF2B5EF4-FFF2-40B4-BE49-F238E27FC236}">
                <a16:creationId xmlns:a16="http://schemas.microsoft.com/office/drawing/2014/main" id="{DC0656A9-AE6D-4108-A460-91012A681527}"/>
              </a:ext>
            </a:extLst>
          </p:cNvPr>
          <p:cNvSpPr txBox="1"/>
          <p:nvPr/>
        </p:nvSpPr>
        <p:spPr>
          <a:xfrm>
            <a:off x="7280261" y="3735095"/>
            <a:ext cx="1519102" cy="400110"/>
          </a:xfrm>
          <a:prstGeom prst="rect">
            <a:avLst/>
          </a:prstGeom>
          <a:noFill/>
        </p:spPr>
        <p:txBody>
          <a:bodyPr wrap="square" rtlCol="0">
            <a:spAutoFit/>
          </a:bodyPr>
          <a:lstStyle/>
          <a:p>
            <a:r>
              <a:rPr lang="en-US" sz="2000" b="1" dirty="0" err="1">
                <a:solidFill>
                  <a:srgbClr val="FF0000"/>
                </a:solidFill>
                <a:latin typeface="#9Slide03 SFU Futura_12" panose="020B0604020202020204" charset="0"/>
                <a:cs typeface="Times New Roman" panose="02020603050405020304" pitchFamily="18" charset="0"/>
              </a:rPr>
              <a:t>Nước</a:t>
            </a:r>
            <a:r>
              <a:rPr lang="en-US" sz="2000" b="1" dirty="0">
                <a:solidFill>
                  <a:srgbClr val="FF0000"/>
                </a:solidFill>
                <a:latin typeface="#9Slide03 SFU Futura_12" panose="020B0604020202020204" charset="0"/>
                <a:cs typeface="Times New Roman" panose="02020603050405020304" pitchFamily="18" charset="0"/>
              </a:rPr>
              <a:t> </a:t>
            </a:r>
            <a:r>
              <a:rPr lang="en-US" sz="2000" b="1" dirty="0" err="1">
                <a:solidFill>
                  <a:srgbClr val="FF0000"/>
                </a:solidFill>
                <a:latin typeface="#9Slide03 SFU Futura_12" panose="020B0604020202020204" charset="0"/>
                <a:cs typeface="Times New Roman" panose="02020603050405020304" pitchFamily="18" charset="0"/>
              </a:rPr>
              <a:t>ngầm</a:t>
            </a:r>
            <a:endParaRPr lang="en-US" sz="2000" b="1" dirty="0">
              <a:solidFill>
                <a:srgbClr val="FF0000"/>
              </a:solidFill>
              <a:latin typeface="#9Slide03 SFU Futura_12" panose="020B0604020202020204" charset="0"/>
              <a:cs typeface="Times New Roman" panose="02020603050405020304" pitchFamily="18" charset="0"/>
            </a:endParaRPr>
          </a:p>
        </p:txBody>
      </p:sp>
      <p:sp>
        <p:nvSpPr>
          <p:cNvPr id="41" name="TextBox 40">
            <a:extLst>
              <a:ext uri="{FF2B5EF4-FFF2-40B4-BE49-F238E27FC236}">
                <a16:creationId xmlns:a16="http://schemas.microsoft.com/office/drawing/2014/main" id="{7AE3DE42-3F94-49C0-9CC1-E970BF4FFBE2}"/>
              </a:ext>
            </a:extLst>
          </p:cNvPr>
          <p:cNvSpPr txBox="1"/>
          <p:nvPr/>
        </p:nvSpPr>
        <p:spPr>
          <a:xfrm>
            <a:off x="10358916" y="3650331"/>
            <a:ext cx="1637939" cy="707886"/>
          </a:xfrm>
          <a:prstGeom prst="rect">
            <a:avLst/>
          </a:prstGeom>
          <a:noFill/>
        </p:spPr>
        <p:txBody>
          <a:bodyPr wrap="square" rtlCol="0">
            <a:spAutoFit/>
          </a:bodyPr>
          <a:lstStyle/>
          <a:p>
            <a:r>
              <a:rPr lang="en-US" sz="2000" b="1" dirty="0" err="1">
                <a:solidFill>
                  <a:srgbClr val="FF0000"/>
                </a:solidFill>
                <a:latin typeface="#9Slide03 SFU Futura_12" panose="020B0604020202020204" charset="0"/>
                <a:cs typeface="Times New Roman" panose="02020603050405020304" pitchFamily="18" charset="0"/>
              </a:rPr>
              <a:t>Nước</a:t>
            </a:r>
            <a:r>
              <a:rPr lang="en-US" sz="2000" b="1" dirty="0">
                <a:solidFill>
                  <a:srgbClr val="FF0000"/>
                </a:solidFill>
                <a:latin typeface="#9Slide03 SFU Futura_12" panose="020B0604020202020204" charset="0"/>
                <a:cs typeface="Times New Roman" panose="02020603050405020304" pitchFamily="18" charset="0"/>
              </a:rPr>
              <a:t> </a:t>
            </a:r>
            <a:r>
              <a:rPr lang="en-US" sz="2000" b="1" dirty="0" err="1">
                <a:solidFill>
                  <a:srgbClr val="FF0000"/>
                </a:solidFill>
                <a:latin typeface="#9Slide03 SFU Futura_12" panose="020B0604020202020204" charset="0"/>
                <a:cs typeface="Times New Roman" panose="02020603050405020304" pitchFamily="18" charset="0"/>
              </a:rPr>
              <a:t>mặt</a:t>
            </a:r>
            <a:r>
              <a:rPr lang="en-US" sz="2000" b="1" dirty="0">
                <a:solidFill>
                  <a:srgbClr val="FF0000"/>
                </a:solidFill>
                <a:latin typeface="#9Slide03 SFU Futura_12" panose="020B0604020202020204" charset="0"/>
                <a:cs typeface="Times New Roman" panose="02020603050405020304" pitchFamily="18" charset="0"/>
              </a:rPr>
              <a:t> </a:t>
            </a:r>
            <a:r>
              <a:rPr lang="en-US" sz="2000" b="1" dirty="0" err="1">
                <a:solidFill>
                  <a:srgbClr val="FF0000"/>
                </a:solidFill>
                <a:latin typeface="#9Slide03 SFU Futura_12" panose="020B0604020202020204" charset="0"/>
                <a:cs typeface="Times New Roman" panose="02020603050405020304" pitchFamily="18" charset="0"/>
              </a:rPr>
              <a:t>và</a:t>
            </a:r>
            <a:r>
              <a:rPr lang="en-US" sz="2000" b="1" dirty="0">
                <a:solidFill>
                  <a:srgbClr val="FF0000"/>
                </a:solidFill>
                <a:latin typeface="#9Slide03 SFU Futura_12" panose="020B0604020202020204" charset="0"/>
                <a:cs typeface="Times New Roman" panose="02020603050405020304" pitchFamily="18" charset="0"/>
              </a:rPr>
              <a:t> </a:t>
            </a:r>
            <a:r>
              <a:rPr lang="en-US" sz="2000" b="1" dirty="0" err="1">
                <a:solidFill>
                  <a:srgbClr val="FF0000"/>
                </a:solidFill>
                <a:latin typeface="#9Slide03 SFU Futura_12" panose="020B0604020202020204" charset="0"/>
                <a:cs typeface="Times New Roman" panose="02020603050405020304" pitchFamily="18" charset="0"/>
              </a:rPr>
              <a:t>nước</a:t>
            </a:r>
            <a:r>
              <a:rPr lang="en-US" sz="2000" b="1" dirty="0">
                <a:solidFill>
                  <a:srgbClr val="FF0000"/>
                </a:solidFill>
                <a:latin typeface="#9Slide03 SFU Futura_12" panose="020B0604020202020204" charset="0"/>
                <a:cs typeface="Times New Roman" panose="02020603050405020304" pitchFamily="18" charset="0"/>
              </a:rPr>
              <a:t> </a:t>
            </a:r>
            <a:r>
              <a:rPr lang="en-US" sz="2000" b="1" dirty="0" err="1">
                <a:solidFill>
                  <a:srgbClr val="FF0000"/>
                </a:solidFill>
                <a:latin typeface="#9Slide03 SFU Futura_12" panose="020B0604020202020204" charset="0"/>
                <a:cs typeface="Times New Roman" panose="02020603050405020304" pitchFamily="18" charset="0"/>
              </a:rPr>
              <a:t>khác</a:t>
            </a:r>
            <a:endParaRPr lang="en-US" sz="2000" b="1" dirty="0">
              <a:solidFill>
                <a:srgbClr val="FF0000"/>
              </a:solidFill>
              <a:latin typeface="#9Slide03 SFU Futura_12" panose="020B0604020202020204" charset="0"/>
              <a:cs typeface="Times New Roman" panose="02020603050405020304" pitchFamily="18" charset="0"/>
            </a:endParaRPr>
          </a:p>
        </p:txBody>
      </p:sp>
      <p:sp>
        <p:nvSpPr>
          <p:cNvPr id="29" name="Rectangle 28">
            <a:extLst>
              <a:ext uri="{FF2B5EF4-FFF2-40B4-BE49-F238E27FC236}">
                <a16:creationId xmlns:a16="http://schemas.microsoft.com/office/drawing/2014/main" id="{81A91662-683D-49DF-B35B-B45F01A1BABA}"/>
              </a:ext>
            </a:extLst>
          </p:cNvPr>
          <p:cNvSpPr/>
          <p:nvPr/>
        </p:nvSpPr>
        <p:spPr>
          <a:xfrm>
            <a:off x="531449" y="898514"/>
            <a:ext cx="3913329" cy="1110371"/>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9Slide03 SFU Futura_12" panose="020B0604020202020204" charset="0"/>
              </a:rPr>
              <a:t>Q</a:t>
            </a:r>
            <a:r>
              <a:rPr lang="vi-VN" sz="2800" b="1" dirty="0">
                <a:solidFill>
                  <a:srgbClr val="002060"/>
                </a:solidFill>
                <a:latin typeface="#9Slide03 SFU Futura_12" panose="020B0604020202020204" charset="0"/>
              </a:rPr>
              <a:t>uan sát </a:t>
            </a:r>
            <a:r>
              <a:rPr lang="en-US" sz="2800" b="1" dirty="0" err="1">
                <a:solidFill>
                  <a:srgbClr val="002060"/>
                </a:solidFill>
                <a:latin typeface="#9Slide03 SFU Futura_12" panose="020B0604020202020204" charset="0"/>
              </a:rPr>
              <a:t>Hình</a:t>
            </a:r>
            <a:r>
              <a:rPr lang="en-US" sz="2800" b="1" dirty="0">
                <a:solidFill>
                  <a:srgbClr val="002060"/>
                </a:solidFill>
                <a:latin typeface="#9Slide03 SFU Futura_12" panose="020B0604020202020204" charset="0"/>
              </a:rPr>
              <a:t> 1</a:t>
            </a:r>
            <a:r>
              <a:rPr lang="vi-VN" sz="2800" b="1" dirty="0">
                <a:solidFill>
                  <a:srgbClr val="002060"/>
                </a:solidFill>
                <a:latin typeface="#9Slide03 SFU Futura_12" panose="020B0604020202020204" charset="0"/>
              </a:rPr>
              <a:t>, hoàn thành sơ đồ</a:t>
            </a:r>
            <a:r>
              <a:rPr lang="en-US" sz="2800" b="1" dirty="0">
                <a:solidFill>
                  <a:srgbClr val="002060"/>
                </a:solidFill>
                <a:latin typeface="#9Slide03 SFU Futura_12" panose="020B0604020202020204" charset="0"/>
              </a:rPr>
              <a:t> </a:t>
            </a:r>
            <a:r>
              <a:rPr lang="en-US" sz="2800" b="1" dirty="0" err="1">
                <a:solidFill>
                  <a:srgbClr val="002060"/>
                </a:solidFill>
                <a:latin typeface="#9Slide03 SFU Futura_12" panose="020B0604020202020204" charset="0"/>
                <a:sym typeface="Wingdings" panose="05000000000000000000" pitchFamily="2" charset="2"/>
              </a:rPr>
              <a:t>và</a:t>
            </a:r>
            <a:r>
              <a:rPr lang="en-US" sz="2800" b="1" dirty="0">
                <a:solidFill>
                  <a:srgbClr val="002060"/>
                </a:solidFill>
                <a:latin typeface="#9Slide03 SFU Futura_12" panose="020B0604020202020204" charset="0"/>
                <a:sym typeface="Wingdings" panose="05000000000000000000" pitchFamily="2" charset="2"/>
              </a:rPr>
              <a:t> </a:t>
            </a:r>
            <a:r>
              <a:rPr lang="vi-VN" sz="2800" b="1" dirty="0">
                <a:solidFill>
                  <a:srgbClr val="002060"/>
                </a:solidFill>
                <a:latin typeface="#9Slide03 SFU Futura_12" panose="020B0604020202020204" charset="0"/>
              </a:rPr>
              <a:t>nhận xét</a:t>
            </a:r>
            <a:endParaRPr lang="en-US" sz="2800" b="1" dirty="0">
              <a:solidFill>
                <a:srgbClr val="002060"/>
              </a:solidFill>
              <a:latin typeface="#9Slide03 SFU Futura_12" panose="020B0604020202020204" charset="0"/>
            </a:endParaRPr>
          </a:p>
        </p:txBody>
      </p:sp>
      <p:sp>
        <p:nvSpPr>
          <p:cNvPr id="31" name="Rectangle: Rounded Corners 19">
            <a:extLst>
              <a:ext uri="{FF2B5EF4-FFF2-40B4-BE49-F238E27FC236}">
                <a16:creationId xmlns:a16="http://schemas.microsoft.com/office/drawing/2014/main" id="{A30507CF-AE85-47AD-9359-0355A9489E51}"/>
              </a:ext>
            </a:extLst>
          </p:cNvPr>
          <p:cNvSpPr/>
          <p:nvPr/>
        </p:nvSpPr>
        <p:spPr>
          <a:xfrm>
            <a:off x="0" y="6211558"/>
            <a:ext cx="5928896" cy="380262"/>
          </a:xfrm>
          <a:custGeom>
            <a:avLst/>
            <a:gdLst>
              <a:gd name="connsiteX0" fmla="*/ 0 w 5928896"/>
              <a:gd name="connsiteY0" fmla="*/ 63378 h 380262"/>
              <a:gd name="connsiteX1" fmla="*/ 63378 w 5928896"/>
              <a:gd name="connsiteY1" fmla="*/ 0 h 380262"/>
              <a:gd name="connsiteX2" fmla="*/ 650039 w 5928896"/>
              <a:gd name="connsiteY2" fmla="*/ 0 h 380262"/>
              <a:gd name="connsiteX3" fmla="*/ 1410764 w 5928896"/>
              <a:gd name="connsiteY3" fmla="*/ 0 h 380262"/>
              <a:gd name="connsiteX4" fmla="*/ 2113467 w 5928896"/>
              <a:gd name="connsiteY4" fmla="*/ 0 h 380262"/>
              <a:gd name="connsiteX5" fmla="*/ 2700128 w 5928896"/>
              <a:gd name="connsiteY5" fmla="*/ 0 h 380262"/>
              <a:gd name="connsiteX6" fmla="*/ 3460853 w 5928896"/>
              <a:gd name="connsiteY6" fmla="*/ 0 h 380262"/>
              <a:gd name="connsiteX7" fmla="*/ 4221578 w 5928896"/>
              <a:gd name="connsiteY7" fmla="*/ 0 h 380262"/>
              <a:gd name="connsiteX8" fmla="*/ 4808239 w 5928896"/>
              <a:gd name="connsiteY8" fmla="*/ 0 h 380262"/>
              <a:gd name="connsiteX9" fmla="*/ 5865518 w 5928896"/>
              <a:gd name="connsiteY9" fmla="*/ 0 h 380262"/>
              <a:gd name="connsiteX10" fmla="*/ 5928896 w 5928896"/>
              <a:gd name="connsiteY10" fmla="*/ 63378 h 380262"/>
              <a:gd name="connsiteX11" fmla="*/ 5928896 w 5928896"/>
              <a:gd name="connsiteY11" fmla="*/ 316884 h 380262"/>
              <a:gd name="connsiteX12" fmla="*/ 5865518 w 5928896"/>
              <a:gd name="connsiteY12" fmla="*/ 380262 h 380262"/>
              <a:gd name="connsiteX13" fmla="*/ 5162814 w 5928896"/>
              <a:gd name="connsiteY13" fmla="*/ 380262 h 380262"/>
              <a:gd name="connsiteX14" fmla="*/ 4518132 w 5928896"/>
              <a:gd name="connsiteY14" fmla="*/ 380262 h 380262"/>
              <a:gd name="connsiteX15" fmla="*/ 3931471 w 5928896"/>
              <a:gd name="connsiteY15" fmla="*/ 380262 h 380262"/>
              <a:gd name="connsiteX16" fmla="*/ 3286789 w 5928896"/>
              <a:gd name="connsiteY16" fmla="*/ 380262 h 380262"/>
              <a:gd name="connsiteX17" fmla="*/ 2758150 w 5928896"/>
              <a:gd name="connsiteY17" fmla="*/ 380262 h 380262"/>
              <a:gd name="connsiteX18" fmla="*/ 2171489 w 5928896"/>
              <a:gd name="connsiteY18" fmla="*/ 380262 h 380262"/>
              <a:gd name="connsiteX19" fmla="*/ 1410764 w 5928896"/>
              <a:gd name="connsiteY19" fmla="*/ 380262 h 380262"/>
              <a:gd name="connsiteX20" fmla="*/ 766082 w 5928896"/>
              <a:gd name="connsiteY20" fmla="*/ 380262 h 380262"/>
              <a:gd name="connsiteX21" fmla="*/ 63378 w 5928896"/>
              <a:gd name="connsiteY21" fmla="*/ 380262 h 380262"/>
              <a:gd name="connsiteX22" fmla="*/ 0 w 5928896"/>
              <a:gd name="connsiteY22" fmla="*/ 316884 h 380262"/>
              <a:gd name="connsiteX23" fmla="*/ 0 w 5928896"/>
              <a:gd name="connsiteY23" fmla="*/ 63378 h 38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28896" h="380262" fill="none" extrusionOk="0">
                <a:moveTo>
                  <a:pt x="0" y="63378"/>
                </a:moveTo>
                <a:cubicBezTo>
                  <a:pt x="1806" y="27326"/>
                  <a:pt x="33291" y="1491"/>
                  <a:pt x="63378" y="0"/>
                </a:cubicBezTo>
                <a:cubicBezTo>
                  <a:pt x="274726" y="-1337"/>
                  <a:pt x="375053" y="16404"/>
                  <a:pt x="650039" y="0"/>
                </a:cubicBezTo>
                <a:cubicBezTo>
                  <a:pt x="925025" y="-16404"/>
                  <a:pt x="1056435" y="36621"/>
                  <a:pt x="1410764" y="0"/>
                </a:cubicBezTo>
                <a:cubicBezTo>
                  <a:pt x="1765093" y="-36621"/>
                  <a:pt x="1854585" y="11456"/>
                  <a:pt x="2113467" y="0"/>
                </a:cubicBezTo>
                <a:cubicBezTo>
                  <a:pt x="2372349" y="-11456"/>
                  <a:pt x="2439968" y="11839"/>
                  <a:pt x="2700128" y="0"/>
                </a:cubicBezTo>
                <a:cubicBezTo>
                  <a:pt x="2960288" y="-11839"/>
                  <a:pt x="3232947" y="-27407"/>
                  <a:pt x="3460853" y="0"/>
                </a:cubicBezTo>
                <a:cubicBezTo>
                  <a:pt x="3688759" y="27407"/>
                  <a:pt x="3964404" y="28218"/>
                  <a:pt x="4221578" y="0"/>
                </a:cubicBezTo>
                <a:cubicBezTo>
                  <a:pt x="4478753" y="-28218"/>
                  <a:pt x="4566742" y="10719"/>
                  <a:pt x="4808239" y="0"/>
                </a:cubicBezTo>
                <a:cubicBezTo>
                  <a:pt x="5049736" y="-10719"/>
                  <a:pt x="5598140" y="34942"/>
                  <a:pt x="5865518" y="0"/>
                </a:cubicBezTo>
                <a:cubicBezTo>
                  <a:pt x="5897863" y="1074"/>
                  <a:pt x="5933256" y="29256"/>
                  <a:pt x="5928896" y="63378"/>
                </a:cubicBezTo>
                <a:cubicBezTo>
                  <a:pt x="5926862" y="149073"/>
                  <a:pt x="5934484" y="221218"/>
                  <a:pt x="5928896" y="316884"/>
                </a:cubicBezTo>
                <a:cubicBezTo>
                  <a:pt x="5929982" y="353813"/>
                  <a:pt x="5899522" y="380083"/>
                  <a:pt x="5865518" y="380262"/>
                </a:cubicBezTo>
                <a:cubicBezTo>
                  <a:pt x="5664251" y="386065"/>
                  <a:pt x="5324520" y="404144"/>
                  <a:pt x="5162814" y="380262"/>
                </a:cubicBezTo>
                <a:cubicBezTo>
                  <a:pt x="5001108" y="356380"/>
                  <a:pt x="4836944" y="358665"/>
                  <a:pt x="4518132" y="380262"/>
                </a:cubicBezTo>
                <a:cubicBezTo>
                  <a:pt x="4199320" y="401859"/>
                  <a:pt x="4162743" y="365595"/>
                  <a:pt x="3931471" y="380262"/>
                </a:cubicBezTo>
                <a:cubicBezTo>
                  <a:pt x="3700199" y="394929"/>
                  <a:pt x="3475722" y="401157"/>
                  <a:pt x="3286789" y="380262"/>
                </a:cubicBezTo>
                <a:cubicBezTo>
                  <a:pt x="3097856" y="359367"/>
                  <a:pt x="2995789" y="386973"/>
                  <a:pt x="2758150" y="380262"/>
                </a:cubicBezTo>
                <a:cubicBezTo>
                  <a:pt x="2520511" y="373551"/>
                  <a:pt x="2323001" y="354336"/>
                  <a:pt x="2171489" y="380262"/>
                </a:cubicBezTo>
                <a:cubicBezTo>
                  <a:pt x="2019977" y="406188"/>
                  <a:pt x="1668112" y="350409"/>
                  <a:pt x="1410764" y="380262"/>
                </a:cubicBezTo>
                <a:cubicBezTo>
                  <a:pt x="1153417" y="410115"/>
                  <a:pt x="1068738" y="357963"/>
                  <a:pt x="766082" y="380262"/>
                </a:cubicBezTo>
                <a:cubicBezTo>
                  <a:pt x="463426" y="402561"/>
                  <a:pt x="321236" y="352145"/>
                  <a:pt x="63378" y="380262"/>
                </a:cubicBezTo>
                <a:cubicBezTo>
                  <a:pt x="32436" y="378370"/>
                  <a:pt x="248" y="349588"/>
                  <a:pt x="0" y="316884"/>
                </a:cubicBezTo>
                <a:cubicBezTo>
                  <a:pt x="-1580" y="198054"/>
                  <a:pt x="1325" y="181459"/>
                  <a:pt x="0" y="63378"/>
                </a:cubicBezTo>
                <a:close/>
              </a:path>
              <a:path w="5928896" h="380262" stroke="0" extrusionOk="0">
                <a:moveTo>
                  <a:pt x="0" y="63378"/>
                </a:moveTo>
                <a:cubicBezTo>
                  <a:pt x="2596" y="26220"/>
                  <a:pt x="27778" y="2050"/>
                  <a:pt x="63378" y="0"/>
                </a:cubicBezTo>
                <a:cubicBezTo>
                  <a:pt x="248130" y="23734"/>
                  <a:pt x="400880" y="-3299"/>
                  <a:pt x="592017" y="0"/>
                </a:cubicBezTo>
                <a:cubicBezTo>
                  <a:pt x="783154" y="3299"/>
                  <a:pt x="995705" y="-5256"/>
                  <a:pt x="1178678" y="0"/>
                </a:cubicBezTo>
                <a:cubicBezTo>
                  <a:pt x="1361651" y="5256"/>
                  <a:pt x="1640674" y="-10054"/>
                  <a:pt x="1939403" y="0"/>
                </a:cubicBezTo>
                <a:cubicBezTo>
                  <a:pt x="2238133" y="10054"/>
                  <a:pt x="2199386" y="22969"/>
                  <a:pt x="2410021" y="0"/>
                </a:cubicBezTo>
                <a:cubicBezTo>
                  <a:pt x="2620656" y="-22969"/>
                  <a:pt x="2720508" y="-18028"/>
                  <a:pt x="2938661" y="0"/>
                </a:cubicBezTo>
                <a:cubicBezTo>
                  <a:pt x="3156814" y="18028"/>
                  <a:pt x="3410364" y="-33708"/>
                  <a:pt x="3641364" y="0"/>
                </a:cubicBezTo>
                <a:cubicBezTo>
                  <a:pt x="3872364" y="33708"/>
                  <a:pt x="4222905" y="32690"/>
                  <a:pt x="4402089" y="0"/>
                </a:cubicBezTo>
                <a:cubicBezTo>
                  <a:pt x="4581273" y="-32690"/>
                  <a:pt x="4746705" y="-9121"/>
                  <a:pt x="4930729" y="0"/>
                </a:cubicBezTo>
                <a:cubicBezTo>
                  <a:pt x="5114753" y="9121"/>
                  <a:pt x="5590918" y="28409"/>
                  <a:pt x="5865518" y="0"/>
                </a:cubicBezTo>
                <a:cubicBezTo>
                  <a:pt x="5899671" y="-7230"/>
                  <a:pt x="5927955" y="24837"/>
                  <a:pt x="5928896" y="63378"/>
                </a:cubicBezTo>
                <a:cubicBezTo>
                  <a:pt x="5938045" y="145202"/>
                  <a:pt x="5932369" y="254904"/>
                  <a:pt x="5928896" y="316884"/>
                </a:cubicBezTo>
                <a:cubicBezTo>
                  <a:pt x="5924889" y="359174"/>
                  <a:pt x="5893208" y="384334"/>
                  <a:pt x="5865518" y="380262"/>
                </a:cubicBezTo>
                <a:cubicBezTo>
                  <a:pt x="5604767" y="350717"/>
                  <a:pt x="5357215" y="357982"/>
                  <a:pt x="5220836" y="380262"/>
                </a:cubicBezTo>
                <a:cubicBezTo>
                  <a:pt x="5084457" y="402542"/>
                  <a:pt x="4613811" y="409820"/>
                  <a:pt x="4460111" y="380262"/>
                </a:cubicBezTo>
                <a:cubicBezTo>
                  <a:pt x="4306412" y="350704"/>
                  <a:pt x="4162265" y="369272"/>
                  <a:pt x="3873450" y="380262"/>
                </a:cubicBezTo>
                <a:cubicBezTo>
                  <a:pt x="3584635" y="391252"/>
                  <a:pt x="3566162" y="370315"/>
                  <a:pt x="3402832" y="380262"/>
                </a:cubicBezTo>
                <a:cubicBezTo>
                  <a:pt x="3239502" y="390209"/>
                  <a:pt x="3052583" y="352645"/>
                  <a:pt x="2816171" y="380262"/>
                </a:cubicBezTo>
                <a:cubicBezTo>
                  <a:pt x="2579759" y="407879"/>
                  <a:pt x="2396452" y="376256"/>
                  <a:pt x="2229510" y="380262"/>
                </a:cubicBezTo>
                <a:cubicBezTo>
                  <a:pt x="2062568" y="384268"/>
                  <a:pt x="1828263" y="361121"/>
                  <a:pt x="1642849" y="380262"/>
                </a:cubicBezTo>
                <a:cubicBezTo>
                  <a:pt x="1457435" y="399403"/>
                  <a:pt x="1269149" y="358198"/>
                  <a:pt x="1172231" y="380262"/>
                </a:cubicBezTo>
                <a:cubicBezTo>
                  <a:pt x="1075313" y="402326"/>
                  <a:pt x="608996" y="349054"/>
                  <a:pt x="63378" y="380262"/>
                </a:cubicBezTo>
                <a:cubicBezTo>
                  <a:pt x="24094" y="382933"/>
                  <a:pt x="-2645" y="347615"/>
                  <a:pt x="0" y="316884"/>
                </a:cubicBezTo>
                <a:cubicBezTo>
                  <a:pt x="6878" y="228619"/>
                  <a:pt x="-8935" y="180915"/>
                  <a:pt x="0" y="63378"/>
                </a:cubicBezTo>
                <a:close/>
              </a:path>
            </a:pathLst>
          </a:custGeom>
          <a:solidFill>
            <a:schemeClr val="bg1"/>
          </a:solidFill>
          <a:ln w="9525">
            <a:no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err="1">
                <a:solidFill>
                  <a:schemeClr val="tx1"/>
                </a:solidFill>
                <a:latin typeface="#9Slide03 SFU Futura_12" panose="020B0604020202020204" charset="0"/>
                <a:cs typeface="Times New Roman" panose="02020603050405020304" pitchFamily="18" charset="0"/>
              </a:rPr>
              <a:t>Hình</a:t>
            </a:r>
            <a:r>
              <a:rPr lang="en-US" sz="2200" b="1" dirty="0">
                <a:solidFill>
                  <a:schemeClr val="tx1"/>
                </a:solidFill>
                <a:latin typeface="#9Slide03 SFU Futura_12" panose="020B0604020202020204" charset="0"/>
                <a:cs typeface="Times New Roman" panose="02020603050405020304" pitchFamily="18" charset="0"/>
              </a:rPr>
              <a:t> 1. </a:t>
            </a:r>
            <a:r>
              <a:rPr lang="en-US" sz="2200" b="1" dirty="0" err="1">
                <a:solidFill>
                  <a:schemeClr val="tx1"/>
                </a:solidFill>
                <a:latin typeface="#9Slide03 SFU Futura_12" panose="020B0604020202020204" charset="0"/>
                <a:cs typeface="Times New Roman" panose="02020603050405020304" pitchFamily="18" charset="0"/>
              </a:rPr>
              <a:t>Tỉ</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lệ</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các</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thành</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phần</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của</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thủy</a:t>
            </a:r>
            <a:r>
              <a:rPr lang="en-US" sz="2200" b="1" dirty="0">
                <a:solidFill>
                  <a:schemeClr val="tx1"/>
                </a:solidFill>
                <a:latin typeface="#9Slide03 SFU Futura_12" panose="020B0604020202020204" charset="0"/>
                <a:cs typeface="Times New Roman" panose="02020603050405020304" pitchFamily="18" charset="0"/>
              </a:rPr>
              <a:t> </a:t>
            </a:r>
            <a:r>
              <a:rPr lang="en-US" sz="2200" b="1" dirty="0" err="1">
                <a:solidFill>
                  <a:schemeClr val="tx1"/>
                </a:solidFill>
                <a:latin typeface="#9Slide03 SFU Futura_12" panose="020B0604020202020204" charset="0"/>
                <a:cs typeface="Times New Roman" panose="02020603050405020304" pitchFamily="18" charset="0"/>
              </a:rPr>
              <a:t>quyển</a:t>
            </a:r>
            <a:endParaRPr lang="en-US" sz="2200" b="1" dirty="0">
              <a:solidFill>
                <a:schemeClr val="tx1"/>
              </a:solidFill>
              <a:latin typeface="#9Slide03 SFU Futura_12" panose="020B0604020202020204" charset="0"/>
              <a:cs typeface="Times New Roman" panose="02020603050405020304" pitchFamily="18" charset="0"/>
            </a:endParaRPr>
          </a:p>
        </p:txBody>
      </p:sp>
      <p:grpSp>
        <p:nvGrpSpPr>
          <p:cNvPr id="2" name="Group 1"/>
          <p:cNvGrpSpPr/>
          <p:nvPr/>
        </p:nvGrpSpPr>
        <p:grpSpPr>
          <a:xfrm>
            <a:off x="221037" y="-171873"/>
            <a:ext cx="4188073" cy="1070387"/>
            <a:chOff x="221037" y="-171873"/>
            <a:chExt cx="4188073" cy="1070387"/>
          </a:xfrm>
        </p:grpSpPr>
        <p:sp>
          <p:nvSpPr>
            <p:cNvPr id="27" name="Lưu đồ: Điểm Kết Thúc 147">
              <a:extLst>
                <a:ext uri="{FF2B5EF4-FFF2-40B4-BE49-F238E27FC236}">
                  <a16:creationId xmlns:a16="http://schemas.microsoft.com/office/drawing/2014/main" id="{B5183A6E-3055-43C9-996A-2D190FFB60FF}"/>
                </a:ext>
              </a:extLst>
            </p:cNvPr>
            <p:cNvSpPr/>
            <p:nvPr/>
          </p:nvSpPr>
          <p:spPr>
            <a:xfrm>
              <a:off x="531449" y="220721"/>
              <a:ext cx="3877661" cy="677793"/>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5 SVNUT Triumph" panose="00000500000000000000" pitchFamily="2" charset="0"/>
                </a:rPr>
                <a:t>Nhiệm</a:t>
              </a:r>
              <a:r>
                <a:rPr lang="en-US" sz="4000" dirty="0">
                  <a:solidFill>
                    <a:srgbClr val="FFFF00"/>
                  </a:solidFill>
                  <a:latin typeface="#9Slide05 SVNUT Triumph" panose="00000500000000000000" pitchFamily="2" charset="0"/>
                </a:rPr>
                <a:t> </a:t>
              </a:r>
              <a:r>
                <a:rPr lang="en-US" sz="4000" dirty="0" err="1">
                  <a:solidFill>
                    <a:srgbClr val="FFFF00"/>
                  </a:solidFill>
                  <a:latin typeface="#9Slide05 SVNUT Triumph" panose="00000500000000000000" pitchFamily="2" charset="0"/>
                </a:rPr>
                <a:t>vụ</a:t>
              </a:r>
              <a:r>
                <a:rPr lang="en-US" sz="4000" dirty="0">
                  <a:solidFill>
                    <a:srgbClr val="FFFF00"/>
                  </a:solidFill>
                  <a:latin typeface="#9Slide05 SVNUT Triumph" panose="00000500000000000000" pitchFamily="2" charset="0"/>
                </a:rPr>
                <a:t> 1</a:t>
              </a:r>
            </a:p>
          </p:txBody>
        </p:sp>
        <p:pic>
          <p:nvPicPr>
            <p:cNvPr id="33" name="Picture 2" descr="omino 3d ok con spunta Stock Illustration | Adobe 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684" b="91453" l="0" r="88837">
                          <a14:foregroundMark x1="4186" y1="38462" x2="4186" y2="38462"/>
                          <a14:foregroundMark x1="15349" y1="19658" x2="15349" y2="19658"/>
                          <a14:foregroundMark x1="23256" y1="15812" x2="23256" y2="15812"/>
                          <a14:foregroundMark x1="25116" y1="11538" x2="25116" y2="11538"/>
                          <a14:foregroundMark x1="25116" y1="9402" x2="25116" y2="9402"/>
                          <a14:foregroundMark x1="5581" y1="35897" x2="5581" y2="35897"/>
                          <a14:foregroundMark x1="5116" y1="36325" x2="5116" y2="36325"/>
                          <a14:foregroundMark x1="42791" y1="42308" x2="45581" y2="42308"/>
                          <a14:foregroundMark x1="55349" y1="44017" x2="55349" y2="44017"/>
                          <a14:foregroundMark x1="54419" y1="44017" x2="54419" y2="44017"/>
                          <a14:foregroundMark x1="53953" y1="43590" x2="53953" y2="43590"/>
                          <a14:foregroundMark x1="72093" y1="56410" x2="72093" y2="56410"/>
                          <a14:foregroundMark x1="73953" y1="60684" x2="76279" y2="64530"/>
                          <a14:foregroundMark x1="77674" y1="66667" x2="79535" y2="79915"/>
                          <a14:foregroundMark x1="79070" y1="82479" x2="79070" y2="82479"/>
                          <a14:foregroundMark x1="66977" y1="84615" x2="66977" y2="84615"/>
                          <a14:foregroundMark x1="30233" y1="77350" x2="30233" y2="77350"/>
                          <a14:foregroundMark x1="37674" y1="88462" x2="37674" y2="88462"/>
                          <a14:foregroundMark x1="88837" y1="42308" x2="88837" y2="42308"/>
                          <a14:foregroundMark x1="9767" y1="33333" x2="9767" y2="33333"/>
                          <a14:foregroundMark x1="10698" y1="29915" x2="10698" y2="29915"/>
                          <a14:foregroundMark x1="44651" y1="40171" x2="44651" y2="40171"/>
                          <a14:foregroundMark x1="42791" y1="38889" x2="42791" y2="38889"/>
                          <a14:foregroundMark x1="40465" y1="38889" x2="40465" y2="38889"/>
                          <a14:foregroundMark x1="40465" y1="38889" x2="4046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221037" y="-171873"/>
              <a:ext cx="983476" cy="107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id="{1A267151-4785-4F1B-8629-F3E9DD92FF6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24" b="98851" l="10000" r="90000">
                        <a14:foregroundMark x1="33448" y1="6322" x2="33448" y2="6322"/>
                        <a14:foregroundMark x1="37586" y1="40805" x2="37586" y2="40805"/>
                        <a14:foregroundMark x1="28276" y1="36207" x2="28276" y2="36207"/>
                        <a14:foregroundMark x1="22414" y1="95977" x2="22414" y2="95977"/>
                        <a14:foregroundMark x1="79655" y1="44253" x2="79655" y2="44253"/>
                        <a14:foregroundMark x1="72414" y1="59195" x2="72414" y2="59195"/>
                        <a14:foregroundMark x1="40345" y1="94828" x2="40345" y2="94828"/>
                        <a14:foregroundMark x1="49310" y1="94828" x2="50000" y2="94828"/>
                        <a14:foregroundMark x1="59655" y1="87356" x2="59655" y2="87356"/>
                        <a14:foregroundMark x1="58621" y1="94253" x2="58621" y2="94253"/>
                        <a14:foregroundMark x1="57586" y1="96552" x2="57586" y2="96552"/>
                        <a14:foregroundMark x1="53103" y1="95402" x2="53103" y2="95402"/>
                        <a14:foregroundMark x1="46897" y1="93103" x2="46897" y2="90230"/>
                        <a14:foregroundMark x1="46897" y1="88506" x2="46897" y2="88506"/>
                        <a14:foregroundMark x1="41379" y1="95402" x2="40345" y2="94828"/>
                        <a14:foregroundMark x1="38966" y1="90805" x2="38966" y2="90805"/>
                        <a14:foregroundMark x1="36207" y1="89080" x2="36207" y2="89080"/>
                        <a14:foregroundMark x1="19310" y1="97701" x2="19310" y2="97701"/>
                        <a14:foregroundMark x1="20345" y1="98851" x2="18276" y2="95977"/>
                        <a14:foregroundMark x1="16207" y1="92529" x2="16207" y2="92529"/>
                        <a14:foregroundMark x1="16207" y1="91379" x2="16207" y2="89080"/>
                        <a14:foregroundMark x1="17586" y1="82759" x2="17586" y2="82759"/>
                        <a14:foregroundMark x1="18966" y1="77011" x2="18966" y2="77011"/>
                        <a14:foregroundMark x1="22069" y1="69540" x2="22069" y2="69540"/>
                        <a14:foregroundMark x1="22069" y1="69540" x2="22069" y2="69540"/>
                        <a14:foregroundMark x1="16897" y1="75287" x2="16897" y2="75287"/>
                        <a14:foregroundMark x1="18621" y1="81034" x2="18276" y2="78161"/>
                        <a14:foregroundMark x1="17586" y1="69540" x2="17586" y2="69540"/>
                        <a14:foregroundMark x1="18621" y1="67816" x2="18621" y2="67816"/>
                        <a14:foregroundMark x1="20000" y1="64943" x2="18621" y2="64943"/>
                        <a14:foregroundMark x1="17241" y1="62069" x2="17241" y2="62069"/>
                        <a14:foregroundMark x1="16897" y1="60920" x2="16897" y2="58621"/>
                        <a14:foregroundMark x1="16897" y1="57471" x2="16897" y2="56322"/>
                        <a14:foregroundMark x1="16897" y1="55747" x2="16897" y2="54023"/>
                        <a14:foregroundMark x1="16552" y1="53448" x2="16552" y2="50000"/>
                        <a14:foregroundMark x1="16552" y1="48276" x2="16552" y2="45977"/>
                        <a14:foregroundMark x1="16552" y1="45977" x2="16552" y2="44253"/>
                        <a14:foregroundMark x1="16552" y1="44253" x2="16552" y2="42529"/>
                        <a14:foregroundMark x1="16552" y1="37356" x2="16552" y2="35632"/>
                        <a14:foregroundMark x1="16552" y1="35057" x2="16552" y2="33333"/>
                        <a14:foregroundMark x1="16552" y1="32759" x2="16552" y2="30460"/>
                        <a14:foregroundMark x1="16552" y1="26437" x2="16552" y2="23563"/>
                        <a14:foregroundMark x1="16897" y1="23563" x2="17931" y2="20115"/>
                        <a14:foregroundMark x1="18621" y1="17816" x2="19310" y2="16667"/>
                        <a14:foregroundMark x1="19655" y1="15517" x2="19655" y2="13793"/>
                        <a14:foregroundMark x1="19655" y1="9195" x2="19655" y2="9195"/>
                        <a14:foregroundMark x1="21724" y1="8046" x2="23793" y2="6322"/>
                        <a14:foregroundMark x1="24483" y1="5747" x2="25517" y2="5747"/>
                        <a14:foregroundMark x1="25517" y1="5172" x2="25517" y2="5172"/>
                        <a14:foregroundMark x1="27931" y1="5172" x2="27931" y2="5172"/>
                        <a14:foregroundMark x1="27931" y1="5172" x2="28966" y2="4598"/>
                        <a14:foregroundMark x1="28966" y1="4023" x2="28966" y2="4023"/>
                        <a14:foregroundMark x1="38621" y1="1724" x2="39655" y2="1724"/>
                        <a14:foregroundMark x1="42069" y1="2874" x2="43448" y2="3448"/>
                        <a14:foregroundMark x1="45172" y1="4598" x2="45172" y2="4598"/>
                        <a14:foregroundMark x1="47241" y1="5172" x2="49655" y2="6322"/>
                        <a14:foregroundMark x1="51379" y1="6897" x2="51379" y2="6897"/>
                        <a14:foregroundMark x1="53448" y1="9195" x2="53448" y2="9195"/>
                        <a14:foregroundMark x1="54483" y1="10345" x2="54483" y2="10345"/>
                        <a14:foregroundMark x1="55172" y1="13793" x2="55172" y2="13793"/>
                        <a14:foregroundMark x1="56207" y1="16092" x2="56207" y2="16092"/>
                        <a14:foregroundMark x1="60000" y1="17241" x2="61724" y2="20690"/>
                        <a14:foregroundMark x1="62759" y1="22989" x2="62759" y2="22989"/>
                        <a14:foregroundMark x1="64483" y1="26437" x2="64483" y2="26437"/>
                        <a14:foregroundMark x1="64828" y1="26437" x2="64828" y2="26437"/>
                        <a14:foregroundMark x1="52759" y1="3448" x2="55517" y2="9770"/>
                        <a14:foregroundMark x1="56897" y1="13793" x2="56897" y2="13793"/>
                        <a14:foregroundMark x1="57241" y1="14943" x2="57241" y2="14943"/>
                        <a14:foregroundMark x1="60345" y1="22414" x2="60345" y2="24138"/>
                        <a14:foregroundMark x1="61034" y1="25862" x2="61034" y2="25862"/>
                        <a14:foregroundMark x1="62069" y1="31609" x2="62069" y2="34483"/>
                        <a14:foregroundMark x1="62759" y1="36782" x2="62759" y2="39655"/>
                        <a14:foregroundMark x1="62759" y1="41954" x2="62759" y2="41954"/>
                        <a14:foregroundMark x1="62759" y1="43678" x2="62759" y2="43678"/>
                        <a14:foregroundMark x1="61724" y1="47126" x2="61724" y2="47126"/>
                        <a14:foregroundMark x1="61034" y1="48851" x2="61034" y2="48851"/>
                        <a14:foregroundMark x1="61034" y1="51724" x2="61034" y2="53448"/>
                        <a14:foregroundMark x1="61379" y1="57471" x2="61379" y2="57471"/>
                        <a14:foregroundMark x1="62069" y1="63793" x2="62069" y2="63793"/>
                        <a14:foregroundMark x1="62414" y1="67241" x2="62414" y2="67241"/>
                        <a14:foregroundMark x1="63103" y1="74138" x2="63103" y2="74138"/>
                        <a14:foregroundMark x1="63103" y1="76437" x2="63103" y2="79310"/>
                        <a14:foregroundMark x1="63103" y1="82759" x2="63103" y2="82759"/>
                        <a14:foregroundMark x1="63103" y1="85057" x2="63103" y2="85057"/>
                        <a14:foregroundMark x1="61379" y1="72414" x2="61379" y2="72414"/>
                        <a14:foregroundMark x1="60690" y1="68391" x2="60690" y2="66092"/>
                        <a14:foregroundMark x1="60690" y1="64943" x2="60000" y2="63218"/>
                        <a14:foregroundMark x1="62414" y1="89080" x2="62414" y2="91379"/>
                        <a14:foregroundMark x1="61379" y1="95977" x2="59310" y2="95977"/>
                        <a14:foregroundMark x1="57931" y1="96552" x2="53793" y2="96552"/>
                        <a14:foregroundMark x1="53448" y1="96552" x2="53448" y2="96552"/>
                        <a14:foregroundMark x1="39655" y1="96552" x2="37586" y2="96552"/>
                        <a14:foregroundMark x1="34828" y1="97126" x2="34828" y2="97126"/>
                        <a14:foregroundMark x1="33448" y1="97701" x2="33448" y2="97701"/>
                        <a14:foregroundMark x1="70690" y1="63793" x2="70690" y2="63793"/>
                        <a14:foregroundMark x1="71034" y1="50000" x2="71034" y2="50000"/>
                        <a14:foregroundMark x1="71034" y1="50000" x2="71034" y2="50000"/>
                        <a14:foregroundMark x1="70690" y1="43678" x2="71034" y2="46552"/>
                        <a14:foregroundMark x1="72414" y1="47126" x2="73448" y2="48851"/>
                        <a14:foregroundMark x1="74828" y1="56322" x2="74828" y2="58621"/>
                        <a14:foregroundMark x1="72414" y1="59770" x2="72414" y2="59770"/>
                        <a14:foregroundMark x1="70690" y1="59195" x2="70690" y2="59195"/>
                        <a14:foregroundMark x1="70690" y1="57471" x2="70690" y2="57471"/>
                        <a14:foregroundMark x1="78621" y1="44828" x2="78621" y2="44828"/>
                        <a14:foregroundMark x1="79310" y1="41379" x2="80690" y2="39655"/>
                        <a14:foregroundMark x1="81034" y1="38506" x2="81034" y2="38506"/>
                        <a14:foregroundMark x1="81379" y1="32759" x2="81379" y2="32759"/>
                        <a14:foregroundMark x1="81379" y1="32184" x2="81379" y2="32184"/>
                        <a14:foregroundMark x1="80690" y1="30460" x2="79310" y2="29310"/>
                        <a14:foregroundMark x1="75517" y1="24138" x2="75517" y2="24138"/>
                        <a14:foregroundMark x1="73793" y1="24713" x2="73793" y2="24713"/>
                        <a14:foregroundMark x1="70690" y1="25862" x2="69310" y2="26437"/>
                        <a14:foregroundMark x1="68621" y1="29885" x2="68621" y2="29885"/>
                      </a14:backgroundRemoval>
                    </a14:imgEffect>
                  </a14:imgLayer>
                </a14:imgProps>
              </a:ext>
            </a:extLst>
          </a:blip>
          <a:srcRect l="16079" r="12894"/>
          <a:stretch/>
        </p:blipFill>
        <p:spPr>
          <a:xfrm>
            <a:off x="10848526" y="22496"/>
            <a:ext cx="1320526" cy="1115500"/>
          </a:xfrm>
          <a:prstGeom prst="rect">
            <a:avLst/>
          </a:prstGeom>
        </p:spPr>
      </p:pic>
    </p:spTree>
    <p:extLst>
      <p:ext uri="{BB962C8B-B14F-4D97-AF65-F5344CB8AC3E}">
        <p14:creationId xmlns:p14="http://schemas.microsoft.com/office/powerpoint/2010/main" val="270504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par>
                                <p:cTn id="44" presetID="14" presetClass="entr" presetSubtype="1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randombar(horizontal)">
                                      <p:cBhvr>
                                        <p:cTn id="46" dur="500"/>
                                        <p:tgtEl>
                                          <p:spTgt spid="30"/>
                                        </p:tgtEl>
                                      </p:cBhvr>
                                    </p:animEffect>
                                  </p:childTnLst>
                                </p:cTn>
                              </p:par>
                              <p:par>
                                <p:cTn id="47" presetID="14" presetClass="entr" presetSubtype="1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randombar(horizontal)">
                                      <p:cBhvr>
                                        <p:cTn id="49" dur="500"/>
                                        <p:tgtEl>
                                          <p:spTgt spid="3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arn(inVertical)">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barn(inVertical)">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arn(inVertical)">
                                      <p:cBhvr>
                                        <p:cTn id="75" dur="5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barn(inVertical)">
                                      <p:cBhvr>
                                        <p:cTn id="8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37" grpId="0"/>
      <p:bldP spid="38"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867" y="1377264"/>
            <a:ext cx="2874097" cy="2114655"/>
          </a:xfrm>
          <a:prstGeom prst="roundRect">
            <a:avLst>
              <a:gd name="adj" fmla="val 8594"/>
            </a:avLst>
          </a:prstGeom>
          <a:ln/>
        </p:spPr>
        <p:style>
          <a:lnRef idx="2">
            <a:schemeClr val="accent5"/>
          </a:lnRef>
          <a:fillRef idx="1">
            <a:schemeClr val="lt1"/>
          </a:fillRef>
          <a:effectRef idx="0">
            <a:schemeClr val="accent5"/>
          </a:effectRef>
          <a:fontRef idx="minor">
            <a:schemeClr val="dk1"/>
          </a:fontRef>
        </p:style>
      </p:pic>
      <p:pic>
        <p:nvPicPr>
          <p:cNvPr id="3" name="Picture 2"/>
          <p:cNvPicPr>
            <a:picLocks noChangeAspect="1"/>
          </p:cNvPicPr>
          <p:nvPr/>
        </p:nvPicPr>
        <p:blipFill>
          <a:blip r:embed="rId4"/>
          <a:stretch>
            <a:fillRect/>
          </a:stretch>
        </p:blipFill>
        <p:spPr>
          <a:xfrm>
            <a:off x="3116622" y="1377264"/>
            <a:ext cx="2906104" cy="2114655"/>
          </a:xfrm>
          <a:prstGeom prst="roundRect">
            <a:avLst>
              <a:gd name="adj" fmla="val 8594"/>
            </a:avLst>
          </a:prstGeom>
          <a:ln/>
        </p:spPr>
        <p:style>
          <a:lnRef idx="2">
            <a:schemeClr val="accent5"/>
          </a:lnRef>
          <a:fillRef idx="1">
            <a:schemeClr val="lt1"/>
          </a:fillRef>
          <a:effectRef idx="0">
            <a:schemeClr val="accent5"/>
          </a:effectRef>
          <a:fontRef idx="minor">
            <a:schemeClr val="dk1"/>
          </a:fontRef>
        </p:style>
      </p:pic>
      <p:pic>
        <p:nvPicPr>
          <p:cNvPr id="4" name="Picture 3"/>
          <p:cNvPicPr>
            <a:picLocks noChangeAspect="1"/>
          </p:cNvPicPr>
          <p:nvPr/>
        </p:nvPicPr>
        <p:blipFill>
          <a:blip r:embed="rId5"/>
          <a:stretch>
            <a:fillRect/>
          </a:stretch>
        </p:blipFill>
        <p:spPr>
          <a:xfrm>
            <a:off x="3116622" y="4276821"/>
            <a:ext cx="2906104" cy="1874598"/>
          </a:xfrm>
          <a:prstGeom prst="roundRect">
            <a:avLst>
              <a:gd name="adj" fmla="val 8594"/>
            </a:avLst>
          </a:prstGeom>
          <a:ln/>
        </p:spPr>
        <p:style>
          <a:lnRef idx="2">
            <a:schemeClr val="accent5"/>
          </a:lnRef>
          <a:fillRef idx="1">
            <a:schemeClr val="lt1"/>
          </a:fillRef>
          <a:effectRef idx="0">
            <a:schemeClr val="accent5"/>
          </a:effectRef>
          <a:fontRef idx="minor">
            <a:schemeClr val="dk1"/>
          </a:fontRef>
        </p:style>
      </p:pic>
      <p:pic>
        <p:nvPicPr>
          <p:cNvPr id="6" name="Picture 5" descr="Mặt hồ muốn rộng – lòng hồ phải sâu - Người gieo hạt"/>
          <p:cNvPicPr/>
          <p:nvPr/>
        </p:nvPicPr>
        <p:blipFill>
          <a:blip r:embed="rId6">
            <a:extLst>
              <a:ext uri="{28A0092B-C50C-407E-A947-70E740481C1C}">
                <a14:useLocalDpi xmlns:a14="http://schemas.microsoft.com/office/drawing/2010/main" val="0"/>
              </a:ext>
            </a:extLst>
          </a:blip>
          <a:srcRect/>
          <a:stretch>
            <a:fillRect/>
          </a:stretch>
        </p:blipFill>
        <p:spPr bwMode="auto">
          <a:xfrm>
            <a:off x="6131384" y="1377265"/>
            <a:ext cx="2924042" cy="2114654"/>
          </a:xfrm>
          <a:prstGeom prst="roundRect">
            <a:avLst>
              <a:gd name="adj" fmla="val 8594"/>
            </a:avLst>
          </a:prstGeom>
          <a:ln/>
        </p:spPr>
        <p:style>
          <a:lnRef idx="2">
            <a:schemeClr val="accent5"/>
          </a:lnRef>
          <a:fillRef idx="1">
            <a:schemeClr val="lt1"/>
          </a:fillRef>
          <a:effectRef idx="0">
            <a:schemeClr val="accent5"/>
          </a:effectRef>
          <a:fontRef idx="minor">
            <a:schemeClr val="dk1"/>
          </a:fontRef>
        </p:style>
      </p:pic>
      <p:pic>
        <p:nvPicPr>
          <p:cNvPr id="7" name="Picture 6"/>
          <p:cNvPicPr>
            <a:picLocks noChangeAspect="1"/>
          </p:cNvPicPr>
          <p:nvPr/>
        </p:nvPicPr>
        <p:blipFill>
          <a:blip r:embed="rId7"/>
          <a:stretch>
            <a:fillRect/>
          </a:stretch>
        </p:blipFill>
        <p:spPr>
          <a:xfrm>
            <a:off x="6131384" y="4276821"/>
            <a:ext cx="2924042" cy="1874598"/>
          </a:xfrm>
          <a:prstGeom prst="roundRect">
            <a:avLst>
              <a:gd name="adj" fmla="val 8594"/>
            </a:avLst>
          </a:prstGeom>
          <a:ln/>
        </p:spPr>
        <p:style>
          <a:lnRef idx="2">
            <a:schemeClr val="accent5"/>
          </a:lnRef>
          <a:fillRef idx="1">
            <a:schemeClr val="lt1"/>
          </a:fillRef>
          <a:effectRef idx="0">
            <a:schemeClr val="accent5"/>
          </a:effectRef>
          <a:fontRef idx="minor">
            <a:schemeClr val="dk1"/>
          </a:fontRef>
        </p:style>
      </p:pic>
      <p:sp>
        <p:nvSpPr>
          <p:cNvPr id="9" name="Rectangle: Rounded Corners 19">
            <a:extLst>
              <a:ext uri="{FF2B5EF4-FFF2-40B4-BE49-F238E27FC236}">
                <a16:creationId xmlns:a16="http://schemas.microsoft.com/office/drawing/2014/main" id="{8E52A455-D55A-4F26-8880-79789F26D498}"/>
              </a:ext>
            </a:extLst>
          </p:cNvPr>
          <p:cNvSpPr/>
          <p:nvPr/>
        </p:nvSpPr>
        <p:spPr>
          <a:xfrm>
            <a:off x="4409110" y="38794"/>
            <a:ext cx="6228225" cy="1107135"/>
          </a:xfrm>
          <a:custGeom>
            <a:avLst/>
            <a:gdLst>
              <a:gd name="connsiteX0" fmla="*/ 0 w 6228225"/>
              <a:gd name="connsiteY0" fmla="*/ 184526 h 1107135"/>
              <a:gd name="connsiteX1" fmla="*/ 184526 w 6228225"/>
              <a:gd name="connsiteY1" fmla="*/ 0 h 1107135"/>
              <a:gd name="connsiteX2" fmla="*/ 718362 w 6228225"/>
              <a:gd name="connsiteY2" fmla="*/ 0 h 1107135"/>
              <a:gd name="connsiteX3" fmla="*/ 1310789 w 6228225"/>
              <a:gd name="connsiteY3" fmla="*/ 0 h 1107135"/>
              <a:gd name="connsiteX4" fmla="*/ 2078992 w 6228225"/>
              <a:gd name="connsiteY4" fmla="*/ 0 h 1107135"/>
              <a:gd name="connsiteX5" fmla="*/ 2554236 w 6228225"/>
              <a:gd name="connsiteY5" fmla="*/ 0 h 1107135"/>
              <a:gd name="connsiteX6" fmla="*/ 3088072 w 6228225"/>
              <a:gd name="connsiteY6" fmla="*/ 0 h 1107135"/>
              <a:gd name="connsiteX7" fmla="*/ 3797683 w 6228225"/>
              <a:gd name="connsiteY7" fmla="*/ 0 h 1107135"/>
              <a:gd name="connsiteX8" fmla="*/ 4565885 w 6228225"/>
              <a:gd name="connsiteY8" fmla="*/ 0 h 1107135"/>
              <a:gd name="connsiteX9" fmla="*/ 5099721 w 6228225"/>
              <a:gd name="connsiteY9" fmla="*/ 0 h 1107135"/>
              <a:gd name="connsiteX10" fmla="*/ 6043699 w 6228225"/>
              <a:gd name="connsiteY10" fmla="*/ 0 h 1107135"/>
              <a:gd name="connsiteX11" fmla="*/ 6228225 w 6228225"/>
              <a:gd name="connsiteY11" fmla="*/ 184526 h 1107135"/>
              <a:gd name="connsiteX12" fmla="*/ 6228225 w 6228225"/>
              <a:gd name="connsiteY12" fmla="*/ 538806 h 1107135"/>
              <a:gd name="connsiteX13" fmla="*/ 6228225 w 6228225"/>
              <a:gd name="connsiteY13" fmla="*/ 922609 h 1107135"/>
              <a:gd name="connsiteX14" fmla="*/ 6043699 w 6228225"/>
              <a:gd name="connsiteY14" fmla="*/ 1107135 h 1107135"/>
              <a:gd name="connsiteX15" fmla="*/ 5392680 w 6228225"/>
              <a:gd name="connsiteY15" fmla="*/ 1107135 h 1107135"/>
              <a:gd name="connsiteX16" fmla="*/ 4800252 w 6228225"/>
              <a:gd name="connsiteY16" fmla="*/ 1107135 h 1107135"/>
              <a:gd name="connsiteX17" fmla="*/ 4325008 w 6228225"/>
              <a:gd name="connsiteY17" fmla="*/ 1107135 h 1107135"/>
              <a:gd name="connsiteX18" fmla="*/ 3732581 w 6228225"/>
              <a:gd name="connsiteY18" fmla="*/ 1107135 h 1107135"/>
              <a:gd name="connsiteX19" fmla="*/ 3140153 w 6228225"/>
              <a:gd name="connsiteY19" fmla="*/ 1107135 h 1107135"/>
              <a:gd name="connsiteX20" fmla="*/ 2547726 w 6228225"/>
              <a:gd name="connsiteY20" fmla="*/ 1107135 h 1107135"/>
              <a:gd name="connsiteX21" fmla="*/ 2072482 w 6228225"/>
              <a:gd name="connsiteY21" fmla="*/ 1107135 h 1107135"/>
              <a:gd name="connsiteX22" fmla="*/ 1304279 w 6228225"/>
              <a:gd name="connsiteY22" fmla="*/ 1107135 h 1107135"/>
              <a:gd name="connsiteX23" fmla="*/ 829035 w 6228225"/>
              <a:gd name="connsiteY23" fmla="*/ 1107135 h 1107135"/>
              <a:gd name="connsiteX24" fmla="*/ 184526 w 6228225"/>
              <a:gd name="connsiteY24" fmla="*/ 1107135 h 1107135"/>
              <a:gd name="connsiteX25" fmla="*/ 0 w 6228225"/>
              <a:gd name="connsiteY25" fmla="*/ 922609 h 1107135"/>
              <a:gd name="connsiteX26" fmla="*/ 0 w 6228225"/>
              <a:gd name="connsiteY26" fmla="*/ 546187 h 1107135"/>
              <a:gd name="connsiteX27" fmla="*/ 0 w 6228225"/>
              <a:gd name="connsiteY27" fmla="*/ 184526 h 110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28225" h="1107135" extrusionOk="0">
                <a:moveTo>
                  <a:pt x="0" y="184526"/>
                </a:moveTo>
                <a:cubicBezTo>
                  <a:pt x="4631" y="78771"/>
                  <a:pt x="76716" y="20253"/>
                  <a:pt x="184526" y="0"/>
                </a:cubicBezTo>
                <a:cubicBezTo>
                  <a:pt x="358054" y="17139"/>
                  <a:pt x="465451" y="-11455"/>
                  <a:pt x="718362" y="0"/>
                </a:cubicBezTo>
                <a:cubicBezTo>
                  <a:pt x="971273" y="11455"/>
                  <a:pt x="1092099" y="-7054"/>
                  <a:pt x="1310789" y="0"/>
                </a:cubicBezTo>
                <a:cubicBezTo>
                  <a:pt x="1529479" y="7054"/>
                  <a:pt x="1770226" y="-33905"/>
                  <a:pt x="2078992" y="0"/>
                </a:cubicBezTo>
                <a:cubicBezTo>
                  <a:pt x="2387758" y="33905"/>
                  <a:pt x="2406989" y="924"/>
                  <a:pt x="2554236" y="0"/>
                </a:cubicBezTo>
                <a:cubicBezTo>
                  <a:pt x="2701483" y="-924"/>
                  <a:pt x="2907135" y="-18438"/>
                  <a:pt x="3088072" y="0"/>
                </a:cubicBezTo>
                <a:cubicBezTo>
                  <a:pt x="3269009" y="18438"/>
                  <a:pt x="3643136" y="19276"/>
                  <a:pt x="3797683" y="0"/>
                </a:cubicBezTo>
                <a:cubicBezTo>
                  <a:pt x="3952230" y="-19276"/>
                  <a:pt x="4189447" y="30616"/>
                  <a:pt x="4565885" y="0"/>
                </a:cubicBezTo>
                <a:cubicBezTo>
                  <a:pt x="4942323" y="-30616"/>
                  <a:pt x="4945720" y="-3905"/>
                  <a:pt x="5099721" y="0"/>
                </a:cubicBezTo>
                <a:cubicBezTo>
                  <a:pt x="5253722" y="3905"/>
                  <a:pt x="5805109" y="3800"/>
                  <a:pt x="6043699" y="0"/>
                </a:cubicBezTo>
                <a:cubicBezTo>
                  <a:pt x="6143214" y="-20386"/>
                  <a:pt x="6225911" y="73913"/>
                  <a:pt x="6228225" y="184526"/>
                </a:cubicBezTo>
                <a:cubicBezTo>
                  <a:pt x="6224322" y="316432"/>
                  <a:pt x="6213979" y="435025"/>
                  <a:pt x="6228225" y="538806"/>
                </a:cubicBezTo>
                <a:cubicBezTo>
                  <a:pt x="6242471" y="642587"/>
                  <a:pt x="6214325" y="833085"/>
                  <a:pt x="6228225" y="922609"/>
                </a:cubicBezTo>
                <a:cubicBezTo>
                  <a:pt x="6231483" y="1029865"/>
                  <a:pt x="6124028" y="1118823"/>
                  <a:pt x="6043699" y="1107135"/>
                </a:cubicBezTo>
                <a:cubicBezTo>
                  <a:pt x="5890756" y="1111286"/>
                  <a:pt x="5577338" y="1103378"/>
                  <a:pt x="5392680" y="1107135"/>
                </a:cubicBezTo>
                <a:cubicBezTo>
                  <a:pt x="5208022" y="1110892"/>
                  <a:pt x="5027453" y="1095975"/>
                  <a:pt x="4800252" y="1107135"/>
                </a:cubicBezTo>
                <a:cubicBezTo>
                  <a:pt x="4573051" y="1118295"/>
                  <a:pt x="4532143" y="1084034"/>
                  <a:pt x="4325008" y="1107135"/>
                </a:cubicBezTo>
                <a:cubicBezTo>
                  <a:pt x="4117873" y="1130236"/>
                  <a:pt x="3935612" y="1103661"/>
                  <a:pt x="3732581" y="1107135"/>
                </a:cubicBezTo>
                <a:cubicBezTo>
                  <a:pt x="3529550" y="1110609"/>
                  <a:pt x="3282757" y="1116688"/>
                  <a:pt x="3140153" y="1107135"/>
                </a:cubicBezTo>
                <a:cubicBezTo>
                  <a:pt x="2997549" y="1097582"/>
                  <a:pt x="2791783" y="1084940"/>
                  <a:pt x="2547726" y="1107135"/>
                </a:cubicBezTo>
                <a:cubicBezTo>
                  <a:pt x="2303669" y="1129330"/>
                  <a:pt x="2260410" y="1095658"/>
                  <a:pt x="2072482" y="1107135"/>
                </a:cubicBezTo>
                <a:cubicBezTo>
                  <a:pt x="1884554" y="1118612"/>
                  <a:pt x="1614720" y="1143720"/>
                  <a:pt x="1304279" y="1107135"/>
                </a:cubicBezTo>
                <a:cubicBezTo>
                  <a:pt x="993838" y="1070550"/>
                  <a:pt x="1042422" y="1117843"/>
                  <a:pt x="829035" y="1107135"/>
                </a:cubicBezTo>
                <a:cubicBezTo>
                  <a:pt x="615648" y="1096427"/>
                  <a:pt x="371216" y="1119338"/>
                  <a:pt x="184526" y="1107135"/>
                </a:cubicBezTo>
                <a:cubicBezTo>
                  <a:pt x="79707" y="1113797"/>
                  <a:pt x="17633" y="1039603"/>
                  <a:pt x="0" y="922609"/>
                </a:cubicBezTo>
                <a:cubicBezTo>
                  <a:pt x="-17646" y="804889"/>
                  <a:pt x="-3755" y="686727"/>
                  <a:pt x="0" y="546187"/>
                </a:cubicBezTo>
                <a:cubicBezTo>
                  <a:pt x="3755" y="405647"/>
                  <a:pt x="-80" y="271652"/>
                  <a:pt x="0" y="184526"/>
                </a:cubicBezTo>
                <a:close/>
              </a:path>
            </a:pathLst>
          </a:custGeom>
          <a:no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Quan</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sát</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hình</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ảnh</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hãy</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ghép</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từ</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khóa</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với</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hình</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sao</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cho</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phù</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hợp</a:t>
            </a:r>
            <a:r>
              <a:rPr lang="en-US" sz="3200" b="1" dirty="0">
                <a:solidFill>
                  <a:srgbClr val="002060"/>
                </a:solidFill>
                <a:latin typeface="#9Slide03 SFU Futura_12" panose="020B0604020202020204" charset="0"/>
                <a:cs typeface="Arial" panose="020B0604020202020204" pitchFamily="34" charset="0"/>
              </a:rPr>
              <a:t>?   </a:t>
            </a:r>
          </a:p>
        </p:txBody>
      </p:sp>
      <p:pic>
        <p:nvPicPr>
          <p:cNvPr id="12" name="Picture 11">
            <a:extLst>
              <a:ext uri="{FF2B5EF4-FFF2-40B4-BE49-F238E27FC236}">
                <a16:creationId xmlns:a16="http://schemas.microsoft.com/office/drawing/2014/main" id="{1A267151-4785-4F1B-8629-F3E9DD92FF6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724" b="98851" l="10000" r="90000">
                        <a14:foregroundMark x1="33448" y1="6322" x2="33448" y2="6322"/>
                        <a14:foregroundMark x1="37586" y1="40805" x2="37586" y2="40805"/>
                        <a14:foregroundMark x1="28276" y1="36207" x2="28276" y2="36207"/>
                        <a14:foregroundMark x1="22414" y1="95977" x2="22414" y2="95977"/>
                        <a14:foregroundMark x1="79655" y1="44253" x2="79655" y2="44253"/>
                        <a14:foregroundMark x1="72414" y1="59195" x2="72414" y2="59195"/>
                        <a14:foregroundMark x1="40345" y1="94828" x2="40345" y2="94828"/>
                        <a14:foregroundMark x1="49310" y1="94828" x2="50000" y2="94828"/>
                        <a14:foregroundMark x1="59655" y1="87356" x2="59655" y2="87356"/>
                        <a14:foregroundMark x1="58621" y1="94253" x2="58621" y2="94253"/>
                        <a14:foregroundMark x1="57586" y1="96552" x2="57586" y2="96552"/>
                        <a14:foregroundMark x1="53103" y1="95402" x2="53103" y2="95402"/>
                        <a14:foregroundMark x1="46897" y1="93103" x2="46897" y2="90230"/>
                        <a14:foregroundMark x1="46897" y1="88506" x2="46897" y2="88506"/>
                        <a14:foregroundMark x1="41379" y1="95402" x2="40345" y2="94828"/>
                        <a14:foregroundMark x1="38966" y1="90805" x2="38966" y2="90805"/>
                        <a14:foregroundMark x1="36207" y1="89080" x2="36207" y2="89080"/>
                        <a14:foregroundMark x1="19310" y1="97701" x2="19310" y2="97701"/>
                        <a14:foregroundMark x1="20345" y1="98851" x2="18276" y2="95977"/>
                        <a14:foregroundMark x1="16207" y1="92529" x2="16207" y2="92529"/>
                        <a14:foregroundMark x1="16207" y1="91379" x2="16207" y2="89080"/>
                        <a14:foregroundMark x1="17586" y1="82759" x2="17586" y2="82759"/>
                        <a14:foregroundMark x1="18966" y1="77011" x2="18966" y2="77011"/>
                        <a14:foregroundMark x1="22069" y1="69540" x2="22069" y2="69540"/>
                        <a14:foregroundMark x1="22069" y1="69540" x2="22069" y2="69540"/>
                        <a14:foregroundMark x1="16897" y1="75287" x2="16897" y2="75287"/>
                        <a14:foregroundMark x1="18621" y1="81034" x2="18276" y2="78161"/>
                        <a14:foregroundMark x1="17586" y1="69540" x2="17586" y2="69540"/>
                        <a14:foregroundMark x1="18621" y1="67816" x2="18621" y2="67816"/>
                        <a14:foregroundMark x1="20000" y1="64943" x2="18621" y2="64943"/>
                        <a14:foregroundMark x1="17241" y1="62069" x2="17241" y2="62069"/>
                        <a14:foregroundMark x1="16897" y1="60920" x2="16897" y2="58621"/>
                        <a14:foregroundMark x1="16897" y1="57471" x2="16897" y2="56322"/>
                        <a14:foregroundMark x1="16897" y1="55747" x2="16897" y2="54023"/>
                        <a14:foregroundMark x1="16552" y1="53448" x2="16552" y2="50000"/>
                        <a14:foregroundMark x1="16552" y1="48276" x2="16552" y2="45977"/>
                        <a14:foregroundMark x1="16552" y1="45977" x2="16552" y2="44253"/>
                        <a14:foregroundMark x1="16552" y1="44253" x2="16552" y2="42529"/>
                        <a14:foregroundMark x1="16552" y1="37356" x2="16552" y2="35632"/>
                        <a14:foregroundMark x1="16552" y1="35057" x2="16552" y2="33333"/>
                        <a14:foregroundMark x1="16552" y1="32759" x2="16552" y2="30460"/>
                        <a14:foregroundMark x1="16552" y1="26437" x2="16552" y2="23563"/>
                        <a14:foregroundMark x1="16897" y1="23563" x2="17931" y2="20115"/>
                        <a14:foregroundMark x1="18621" y1="17816" x2="19310" y2="16667"/>
                        <a14:foregroundMark x1="19655" y1="15517" x2="19655" y2="13793"/>
                        <a14:foregroundMark x1="19655" y1="9195" x2="19655" y2="9195"/>
                        <a14:foregroundMark x1="21724" y1="8046" x2="23793" y2="6322"/>
                        <a14:foregroundMark x1="24483" y1="5747" x2="25517" y2="5747"/>
                        <a14:foregroundMark x1="25517" y1="5172" x2="25517" y2="5172"/>
                        <a14:foregroundMark x1="27931" y1="5172" x2="27931" y2="5172"/>
                        <a14:foregroundMark x1="27931" y1="5172" x2="28966" y2="4598"/>
                        <a14:foregroundMark x1="28966" y1="4023" x2="28966" y2="4023"/>
                        <a14:foregroundMark x1="38621" y1="1724" x2="39655" y2="1724"/>
                        <a14:foregroundMark x1="42069" y1="2874" x2="43448" y2="3448"/>
                        <a14:foregroundMark x1="45172" y1="4598" x2="45172" y2="4598"/>
                        <a14:foregroundMark x1="47241" y1="5172" x2="49655" y2="6322"/>
                        <a14:foregroundMark x1="51379" y1="6897" x2="51379" y2="6897"/>
                        <a14:foregroundMark x1="53448" y1="9195" x2="53448" y2="9195"/>
                        <a14:foregroundMark x1="54483" y1="10345" x2="54483" y2="10345"/>
                        <a14:foregroundMark x1="55172" y1="13793" x2="55172" y2="13793"/>
                        <a14:foregroundMark x1="56207" y1="16092" x2="56207" y2="16092"/>
                        <a14:foregroundMark x1="60000" y1="17241" x2="61724" y2="20690"/>
                        <a14:foregroundMark x1="62759" y1="22989" x2="62759" y2="22989"/>
                        <a14:foregroundMark x1="64483" y1="26437" x2="64483" y2="26437"/>
                        <a14:foregroundMark x1="64828" y1="26437" x2="64828" y2="26437"/>
                        <a14:foregroundMark x1="52759" y1="3448" x2="55517" y2="9770"/>
                        <a14:foregroundMark x1="56897" y1="13793" x2="56897" y2="13793"/>
                        <a14:foregroundMark x1="57241" y1="14943" x2="57241" y2="14943"/>
                        <a14:foregroundMark x1="60345" y1="22414" x2="60345" y2="24138"/>
                        <a14:foregroundMark x1="61034" y1="25862" x2="61034" y2="25862"/>
                        <a14:foregroundMark x1="62069" y1="31609" x2="62069" y2="34483"/>
                        <a14:foregroundMark x1="62759" y1="36782" x2="62759" y2="39655"/>
                        <a14:foregroundMark x1="62759" y1="41954" x2="62759" y2="41954"/>
                        <a14:foregroundMark x1="62759" y1="43678" x2="62759" y2="43678"/>
                        <a14:foregroundMark x1="61724" y1="47126" x2="61724" y2="47126"/>
                        <a14:foregroundMark x1="61034" y1="48851" x2="61034" y2="48851"/>
                        <a14:foregroundMark x1="61034" y1="51724" x2="61034" y2="53448"/>
                        <a14:foregroundMark x1="61379" y1="57471" x2="61379" y2="57471"/>
                        <a14:foregroundMark x1="62069" y1="63793" x2="62069" y2="63793"/>
                        <a14:foregroundMark x1="62414" y1="67241" x2="62414" y2="67241"/>
                        <a14:foregroundMark x1="63103" y1="74138" x2="63103" y2="74138"/>
                        <a14:foregroundMark x1="63103" y1="76437" x2="63103" y2="79310"/>
                        <a14:foregroundMark x1="63103" y1="82759" x2="63103" y2="82759"/>
                        <a14:foregroundMark x1="63103" y1="85057" x2="63103" y2="85057"/>
                        <a14:foregroundMark x1="61379" y1="72414" x2="61379" y2="72414"/>
                        <a14:foregroundMark x1="60690" y1="68391" x2="60690" y2="66092"/>
                        <a14:foregroundMark x1="60690" y1="64943" x2="60000" y2="63218"/>
                        <a14:foregroundMark x1="62414" y1="89080" x2="62414" y2="91379"/>
                        <a14:foregroundMark x1="61379" y1="95977" x2="59310" y2="95977"/>
                        <a14:foregroundMark x1="57931" y1="96552" x2="53793" y2="96552"/>
                        <a14:foregroundMark x1="53448" y1="96552" x2="53448" y2="96552"/>
                        <a14:foregroundMark x1="39655" y1="96552" x2="37586" y2="96552"/>
                        <a14:foregroundMark x1="34828" y1="97126" x2="34828" y2="97126"/>
                        <a14:foregroundMark x1="33448" y1="97701" x2="33448" y2="97701"/>
                        <a14:foregroundMark x1="70690" y1="63793" x2="70690" y2="63793"/>
                        <a14:foregroundMark x1="71034" y1="50000" x2="71034" y2="50000"/>
                        <a14:foregroundMark x1="71034" y1="50000" x2="71034" y2="50000"/>
                        <a14:foregroundMark x1="70690" y1="43678" x2="71034" y2="46552"/>
                        <a14:foregroundMark x1="72414" y1="47126" x2="73448" y2="48851"/>
                        <a14:foregroundMark x1="74828" y1="56322" x2="74828" y2="58621"/>
                        <a14:foregroundMark x1="72414" y1="59770" x2="72414" y2="59770"/>
                        <a14:foregroundMark x1="70690" y1="59195" x2="70690" y2="59195"/>
                        <a14:foregroundMark x1="70690" y1="57471" x2="70690" y2="57471"/>
                        <a14:foregroundMark x1="78621" y1="44828" x2="78621" y2="44828"/>
                        <a14:foregroundMark x1="79310" y1="41379" x2="80690" y2="39655"/>
                        <a14:foregroundMark x1="81034" y1="38506" x2="81034" y2="38506"/>
                        <a14:foregroundMark x1="81379" y1="32759" x2="81379" y2="32759"/>
                        <a14:foregroundMark x1="81379" y1="32184" x2="81379" y2="32184"/>
                        <a14:foregroundMark x1="80690" y1="30460" x2="79310" y2="29310"/>
                        <a14:foregroundMark x1="75517" y1="24138" x2="75517" y2="24138"/>
                        <a14:foregroundMark x1="73793" y1="24713" x2="73793" y2="24713"/>
                        <a14:foregroundMark x1="70690" y1="25862" x2="69310" y2="26437"/>
                        <a14:foregroundMark x1="68621" y1="29885" x2="68621" y2="29885"/>
                      </a14:backgroundRemoval>
                    </a14:imgEffect>
                  </a14:imgLayer>
                </a14:imgProps>
              </a:ext>
            </a:extLst>
          </a:blip>
          <a:srcRect l="16079" r="12894"/>
          <a:stretch/>
        </p:blipFill>
        <p:spPr>
          <a:xfrm>
            <a:off x="10848526" y="22496"/>
            <a:ext cx="1320526" cy="1115500"/>
          </a:xfrm>
          <a:prstGeom prst="rect">
            <a:avLst/>
          </a:prstGeom>
        </p:spPr>
      </p:pic>
      <p:sp>
        <p:nvSpPr>
          <p:cNvPr id="13" name="Rectangle: Rounded Corners 19">
            <a:extLst>
              <a:ext uri="{FF2B5EF4-FFF2-40B4-BE49-F238E27FC236}">
                <a16:creationId xmlns:a16="http://schemas.microsoft.com/office/drawing/2014/main" id="{8E52A455-D55A-4F26-8880-79789F26D498}"/>
              </a:ext>
            </a:extLst>
          </p:cNvPr>
          <p:cNvSpPr/>
          <p:nvPr/>
        </p:nvSpPr>
        <p:spPr>
          <a:xfrm>
            <a:off x="9448801" y="3546493"/>
            <a:ext cx="2593962" cy="509809"/>
          </a:xfrm>
          <a:custGeom>
            <a:avLst/>
            <a:gdLst>
              <a:gd name="connsiteX0" fmla="*/ 0 w 2593962"/>
              <a:gd name="connsiteY0" fmla="*/ 84970 h 509809"/>
              <a:gd name="connsiteX1" fmla="*/ 84970 w 2593962"/>
              <a:gd name="connsiteY1" fmla="*/ 0 h 509809"/>
              <a:gd name="connsiteX2" fmla="*/ 618255 w 2593962"/>
              <a:gd name="connsiteY2" fmla="*/ 0 h 509809"/>
              <a:gd name="connsiteX3" fmla="*/ 1200020 w 2593962"/>
              <a:gd name="connsiteY3" fmla="*/ 0 h 509809"/>
              <a:gd name="connsiteX4" fmla="*/ 1781785 w 2593962"/>
              <a:gd name="connsiteY4" fmla="*/ 0 h 509809"/>
              <a:gd name="connsiteX5" fmla="*/ 2508992 w 2593962"/>
              <a:gd name="connsiteY5" fmla="*/ 0 h 509809"/>
              <a:gd name="connsiteX6" fmla="*/ 2593962 w 2593962"/>
              <a:gd name="connsiteY6" fmla="*/ 84970 h 509809"/>
              <a:gd name="connsiteX7" fmla="*/ 2593962 w 2593962"/>
              <a:gd name="connsiteY7" fmla="*/ 424839 h 509809"/>
              <a:gd name="connsiteX8" fmla="*/ 2508992 w 2593962"/>
              <a:gd name="connsiteY8" fmla="*/ 509809 h 509809"/>
              <a:gd name="connsiteX9" fmla="*/ 1878746 w 2593962"/>
              <a:gd name="connsiteY9" fmla="*/ 509809 h 509809"/>
              <a:gd name="connsiteX10" fmla="*/ 1345461 w 2593962"/>
              <a:gd name="connsiteY10" fmla="*/ 509809 h 509809"/>
              <a:gd name="connsiteX11" fmla="*/ 690976 w 2593962"/>
              <a:gd name="connsiteY11" fmla="*/ 509809 h 509809"/>
              <a:gd name="connsiteX12" fmla="*/ 84970 w 2593962"/>
              <a:gd name="connsiteY12" fmla="*/ 509809 h 509809"/>
              <a:gd name="connsiteX13" fmla="*/ 0 w 2593962"/>
              <a:gd name="connsiteY13" fmla="*/ 424839 h 509809"/>
              <a:gd name="connsiteX14" fmla="*/ 0 w 259396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962" h="509809" fill="none" extrusionOk="0">
                <a:moveTo>
                  <a:pt x="0" y="84970"/>
                </a:moveTo>
                <a:cubicBezTo>
                  <a:pt x="-932" y="33336"/>
                  <a:pt x="46988" y="6528"/>
                  <a:pt x="84970" y="0"/>
                </a:cubicBezTo>
                <a:cubicBezTo>
                  <a:pt x="284225" y="15050"/>
                  <a:pt x="467798" y="-14707"/>
                  <a:pt x="618255" y="0"/>
                </a:cubicBezTo>
                <a:cubicBezTo>
                  <a:pt x="768713" y="14707"/>
                  <a:pt x="1077751" y="5274"/>
                  <a:pt x="1200020" y="0"/>
                </a:cubicBezTo>
                <a:cubicBezTo>
                  <a:pt x="1322289" y="-5274"/>
                  <a:pt x="1582452" y="-3399"/>
                  <a:pt x="1781785" y="0"/>
                </a:cubicBezTo>
                <a:cubicBezTo>
                  <a:pt x="1981119" y="3399"/>
                  <a:pt x="2234539" y="-11815"/>
                  <a:pt x="2508992" y="0"/>
                </a:cubicBezTo>
                <a:cubicBezTo>
                  <a:pt x="2551854" y="-4966"/>
                  <a:pt x="2593533" y="39252"/>
                  <a:pt x="2593962" y="84970"/>
                </a:cubicBezTo>
                <a:cubicBezTo>
                  <a:pt x="2604320" y="205535"/>
                  <a:pt x="2604449" y="342004"/>
                  <a:pt x="2593962" y="424839"/>
                </a:cubicBezTo>
                <a:cubicBezTo>
                  <a:pt x="2591289" y="477890"/>
                  <a:pt x="2563438" y="516240"/>
                  <a:pt x="2508992" y="509809"/>
                </a:cubicBezTo>
                <a:cubicBezTo>
                  <a:pt x="2366046" y="483715"/>
                  <a:pt x="2167724" y="488880"/>
                  <a:pt x="1878746" y="509809"/>
                </a:cubicBezTo>
                <a:cubicBezTo>
                  <a:pt x="1589768" y="530738"/>
                  <a:pt x="1485820" y="523081"/>
                  <a:pt x="1345461" y="509809"/>
                </a:cubicBezTo>
                <a:cubicBezTo>
                  <a:pt x="1205103" y="496537"/>
                  <a:pt x="895697" y="510629"/>
                  <a:pt x="690976" y="509809"/>
                </a:cubicBezTo>
                <a:cubicBezTo>
                  <a:pt x="486255" y="508989"/>
                  <a:pt x="386343" y="517051"/>
                  <a:pt x="84970" y="509809"/>
                </a:cubicBezTo>
                <a:cubicBezTo>
                  <a:pt x="45187" y="509494"/>
                  <a:pt x="3000" y="474217"/>
                  <a:pt x="0" y="424839"/>
                </a:cubicBezTo>
                <a:cubicBezTo>
                  <a:pt x="9318" y="288515"/>
                  <a:pt x="-5323" y="181884"/>
                  <a:pt x="0" y="84970"/>
                </a:cubicBezTo>
                <a:close/>
              </a:path>
              <a:path w="2593962" h="509809" stroke="0" extrusionOk="0">
                <a:moveTo>
                  <a:pt x="0" y="84970"/>
                </a:moveTo>
                <a:cubicBezTo>
                  <a:pt x="3828" y="34864"/>
                  <a:pt x="36081" y="6732"/>
                  <a:pt x="84970" y="0"/>
                </a:cubicBezTo>
                <a:cubicBezTo>
                  <a:pt x="246995" y="15296"/>
                  <a:pt x="459272" y="-3348"/>
                  <a:pt x="642495" y="0"/>
                </a:cubicBezTo>
                <a:cubicBezTo>
                  <a:pt x="825719" y="3348"/>
                  <a:pt x="1088812" y="-5104"/>
                  <a:pt x="1224260" y="0"/>
                </a:cubicBezTo>
                <a:cubicBezTo>
                  <a:pt x="1359708" y="5104"/>
                  <a:pt x="1635262" y="-12071"/>
                  <a:pt x="1878746" y="0"/>
                </a:cubicBezTo>
                <a:cubicBezTo>
                  <a:pt x="2122230" y="12071"/>
                  <a:pt x="2329366" y="-25387"/>
                  <a:pt x="2508992" y="0"/>
                </a:cubicBezTo>
                <a:cubicBezTo>
                  <a:pt x="2554123" y="3501"/>
                  <a:pt x="2598721" y="44440"/>
                  <a:pt x="2593962" y="84970"/>
                </a:cubicBezTo>
                <a:cubicBezTo>
                  <a:pt x="2608856" y="236058"/>
                  <a:pt x="2587559" y="341621"/>
                  <a:pt x="2593962" y="424839"/>
                </a:cubicBezTo>
                <a:cubicBezTo>
                  <a:pt x="2584870" y="474365"/>
                  <a:pt x="2553658" y="508608"/>
                  <a:pt x="2508992" y="509809"/>
                </a:cubicBezTo>
                <a:cubicBezTo>
                  <a:pt x="2280168" y="505867"/>
                  <a:pt x="2159017" y="519443"/>
                  <a:pt x="1878746" y="509809"/>
                </a:cubicBezTo>
                <a:cubicBezTo>
                  <a:pt x="1598475" y="500175"/>
                  <a:pt x="1588753" y="517931"/>
                  <a:pt x="1345461" y="509809"/>
                </a:cubicBezTo>
                <a:cubicBezTo>
                  <a:pt x="1102169" y="501687"/>
                  <a:pt x="954505" y="520313"/>
                  <a:pt x="690976" y="509809"/>
                </a:cubicBezTo>
                <a:cubicBezTo>
                  <a:pt x="427448" y="499305"/>
                  <a:pt x="282431" y="482985"/>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Nước</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sông</a:t>
            </a:r>
            <a:endParaRPr lang="en-US" sz="3200" b="1" dirty="0">
              <a:solidFill>
                <a:srgbClr val="002060"/>
              </a:solidFill>
              <a:latin typeface="#9Slide03 SFU Futura_12" panose="020B0604020202020204" charset="0"/>
              <a:cs typeface="Arial" panose="020B0604020202020204" pitchFamily="34" charset="0"/>
            </a:endParaRPr>
          </a:p>
        </p:txBody>
      </p:sp>
      <p:sp>
        <p:nvSpPr>
          <p:cNvPr id="14" name="Rectangle: Rounded Corners 19">
            <a:extLst>
              <a:ext uri="{FF2B5EF4-FFF2-40B4-BE49-F238E27FC236}">
                <a16:creationId xmlns:a16="http://schemas.microsoft.com/office/drawing/2014/main" id="{8E52A455-D55A-4F26-8880-79789F26D498}"/>
              </a:ext>
            </a:extLst>
          </p:cNvPr>
          <p:cNvSpPr/>
          <p:nvPr/>
        </p:nvSpPr>
        <p:spPr>
          <a:xfrm>
            <a:off x="9448801" y="2113186"/>
            <a:ext cx="2593962" cy="509809"/>
          </a:xfrm>
          <a:custGeom>
            <a:avLst/>
            <a:gdLst>
              <a:gd name="connsiteX0" fmla="*/ 0 w 2593962"/>
              <a:gd name="connsiteY0" fmla="*/ 84970 h 509809"/>
              <a:gd name="connsiteX1" fmla="*/ 84970 w 2593962"/>
              <a:gd name="connsiteY1" fmla="*/ 0 h 509809"/>
              <a:gd name="connsiteX2" fmla="*/ 618255 w 2593962"/>
              <a:gd name="connsiteY2" fmla="*/ 0 h 509809"/>
              <a:gd name="connsiteX3" fmla="*/ 1200020 w 2593962"/>
              <a:gd name="connsiteY3" fmla="*/ 0 h 509809"/>
              <a:gd name="connsiteX4" fmla="*/ 1781785 w 2593962"/>
              <a:gd name="connsiteY4" fmla="*/ 0 h 509809"/>
              <a:gd name="connsiteX5" fmla="*/ 2508992 w 2593962"/>
              <a:gd name="connsiteY5" fmla="*/ 0 h 509809"/>
              <a:gd name="connsiteX6" fmla="*/ 2593962 w 2593962"/>
              <a:gd name="connsiteY6" fmla="*/ 84970 h 509809"/>
              <a:gd name="connsiteX7" fmla="*/ 2593962 w 2593962"/>
              <a:gd name="connsiteY7" fmla="*/ 424839 h 509809"/>
              <a:gd name="connsiteX8" fmla="*/ 2508992 w 2593962"/>
              <a:gd name="connsiteY8" fmla="*/ 509809 h 509809"/>
              <a:gd name="connsiteX9" fmla="*/ 1878746 w 2593962"/>
              <a:gd name="connsiteY9" fmla="*/ 509809 h 509809"/>
              <a:gd name="connsiteX10" fmla="*/ 1345461 w 2593962"/>
              <a:gd name="connsiteY10" fmla="*/ 509809 h 509809"/>
              <a:gd name="connsiteX11" fmla="*/ 690976 w 2593962"/>
              <a:gd name="connsiteY11" fmla="*/ 509809 h 509809"/>
              <a:gd name="connsiteX12" fmla="*/ 84970 w 2593962"/>
              <a:gd name="connsiteY12" fmla="*/ 509809 h 509809"/>
              <a:gd name="connsiteX13" fmla="*/ 0 w 2593962"/>
              <a:gd name="connsiteY13" fmla="*/ 424839 h 509809"/>
              <a:gd name="connsiteX14" fmla="*/ 0 w 259396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962" h="509809" fill="none" extrusionOk="0">
                <a:moveTo>
                  <a:pt x="0" y="84970"/>
                </a:moveTo>
                <a:cubicBezTo>
                  <a:pt x="-932" y="33336"/>
                  <a:pt x="46988" y="6528"/>
                  <a:pt x="84970" y="0"/>
                </a:cubicBezTo>
                <a:cubicBezTo>
                  <a:pt x="284225" y="15050"/>
                  <a:pt x="467798" y="-14707"/>
                  <a:pt x="618255" y="0"/>
                </a:cubicBezTo>
                <a:cubicBezTo>
                  <a:pt x="768713" y="14707"/>
                  <a:pt x="1077751" y="5274"/>
                  <a:pt x="1200020" y="0"/>
                </a:cubicBezTo>
                <a:cubicBezTo>
                  <a:pt x="1322289" y="-5274"/>
                  <a:pt x="1582452" y="-3399"/>
                  <a:pt x="1781785" y="0"/>
                </a:cubicBezTo>
                <a:cubicBezTo>
                  <a:pt x="1981119" y="3399"/>
                  <a:pt x="2234539" y="-11815"/>
                  <a:pt x="2508992" y="0"/>
                </a:cubicBezTo>
                <a:cubicBezTo>
                  <a:pt x="2551854" y="-4966"/>
                  <a:pt x="2593533" y="39252"/>
                  <a:pt x="2593962" y="84970"/>
                </a:cubicBezTo>
                <a:cubicBezTo>
                  <a:pt x="2604320" y="205535"/>
                  <a:pt x="2604449" y="342004"/>
                  <a:pt x="2593962" y="424839"/>
                </a:cubicBezTo>
                <a:cubicBezTo>
                  <a:pt x="2591289" y="477890"/>
                  <a:pt x="2563438" y="516240"/>
                  <a:pt x="2508992" y="509809"/>
                </a:cubicBezTo>
                <a:cubicBezTo>
                  <a:pt x="2366046" y="483715"/>
                  <a:pt x="2167724" y="488880"/>
                  <a:pt x="1878746" y="509809"/>
                </a:cubicBezTo>
                <a:cubicBezTo>
                  <a:pt x="1589768" y="530738"/>
                  <a:pt x="1485820" y="523081"/>
                  <a:pt x="1345461" y="509809"/>
                </a:cubicBezTo>
                <a:cubicBezTo>
                  <a:pt x="1205103" y="496537"/>
                  <a:pt x="895697" y="510629"/>
                  <a:pt x="690976" y="509809"/>
                </a:cubicBezTo>
                <a:cubicBezTo>
                  <a:pt x="486255" y="508989"/>
                  <a:pt x="386343" y="517051"/>
                  <a:pt x="84970" y="509809"/>
                </a:cubicBezTo>
                <a:cubicBezTo>
                  <a:pt x="45187" y="509494"/>
                  <a:pt x="3000" y="474217"/>
                  <a:pt x="0" y="424839"/>
                </a:cubicBezTo>
                <a:cubicBezTo>
                  <a:pt x="9318" y="288515"/>
                  <a:pt x="-5323" y="181884"/>
                  <a:pt x="0" y="84970"/>
                </a:cubicBezTo>
                <a:close/>
              </a:path>
              <a:path w="2593962" h="509809" stroke="0" extrusionOk="0">
                <a:moveTo>
                  <a:pt x="0" y="84970"/>
                </a:moveTo>
                <a:cubicBezTo>
                  <a:pt x="3828" y="34864"/>
                  <a:pt x="36081" y="6732"/>
                  <a:pt x="84970" y="0"/>
                </a:cubicBezTo>
                <a:cubicBezTo>
                  <a:pt x="246995" y="15296"/>
                  <a:pt x="459272" y="-3348"/>
                  <a:pt x="642495" y="0"/>
                </a:cubicBezTo>
                <a:cubicBezTo>
                  <a:pt x="825719" y="3348"/>
                  <a:pt x="1088812" y="-5104"/>
                  <a:pt x="1224260" y="0"/>
                </a:cubicBezTo>
                <a:cubicBezTo>
                  <a:pt x="1359708" y="5104"/>
                  <a:pt x="1635262" y="-12071"/>
                  <a:pt x="1878746" y="0"/>
                </a:cubicBezTo>
                <a:cubicBezTo>
                  <a:pt x="2122230" y="12071"/>
                  <a:pt x="2329366" y="-25387"/>
                  <a:pt x="2508992" y="0"/>
                </a:cubicBezTo>
                <a:cubicBezTo>
                  <a:pt x="2554123" y="3501"/>
                  <a:pt x="2598721" y="44440"/>
                  <a:pt x="2593962" y="84970"/>
                </a:cubicBezTo>
                <a:cubicBezTo>
                  <a:pt x="2608856" y="236058"/>
                  <a:pt x="2587559" y="341621"/>
                  <a:pt x="2593962" y="424839"/>
                </a:cubicBezTo>
                <a:cubicBezTo>
                  <a:pt x="2584870" y="474365"/>
                  <a:pt x="2553658" y="508608"/>
                  <a:pt x="2508992" y="509809"/>
                </a:cubicBezTo>
                <a:cubicBezTo>
                  <a:pt x="2280168" y="505867"/>
                  <a:pt x="2159017" y="519443"/>
                  <a:pt x="1878746" y="509809"/>
                </a:cubicBezTo>
                <a:cubicBezTo>
                  <a:pt x="1598475" y="500175"/>
                  <a:pt x="1588753" y="517931"/>
                  <a:pt x="1345461" y="509809"/>
                </a:cubicBezTo>
                <a:cubicBezTo>
                  <a:pt x="1102169" y="501687"/>
                  <a:pt x="954505" y="520313"/>
                  <a:pt x="690976" y="509809"/>
                </a:cubicBezTo>
                <a:cubicBezTo>
                  <a:pt x="427448" y="499305"/>
                  <a:pt x="282431" y="482985"/>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Nước</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biển</a:t>
            </a:r>
            <a:endParaRPr lang="en-US" sz="3200" b="1" dirty="0">
              <a:solidFill>
                <a:srgbClr val="002060"/>
              </a:solidFill>
              <a:latin typeface="#9Slide03 SFU Futura_12" panose="020B0604020202020204" charset="0"/>
              <a:cs typeface="Arial" panose="020B0604020202020204" pitchFamily="34" charset="0"/>
            </a:endParaRPr>
          </a:p>
        </p:txBody>
      </p:sp>
      <p:sp>
        <p:nvSpPr>
          <p:cNvPr id="15" name="Rectangle: Rounded Corners 19">
            <a:extLst>
              <a:ext uri="{FF2B5EF4-FFF2-40B4-BE49-F238E27FC236}">
                <a16:creationId xmlns:a16="http://schemas.microsoft.com/office/drawing/2014/main" id="{8E52A455-D55A-4F26-8880-79789F26D498}"/>
              </a:ext>
            </a:extLst>
          </p:cNvPr>
          <p:cNvSpPr/>
          <p:nvPr/>
        </p:nvSpPr>
        <p:spPr>
          <a:xfrm>
            <a:off x="9448801" y="5001025"/>
            <a:ext cx="2593962" cy="509809"/>
          </a:xfrm>
          <a:custGeom>
            <a:avLst/>
            <a:gdLst>
              <a:gd name="connsiteX0" fmla="*/ 0 w 2593962"/>
              <a:gd name="connsiteY0" fmla="*/ 84970 h 509809"/>
              <a:gd name="connsiteX1" fmla="*/ 84970 w 2593962"/>
              <a:gd name="connsiteY1" fmla="*/ 0 h 509809"/>
              <a:gd name="connsiteX2" fmla="*/ 618255 w 2593962"/>
              <a:gd name="connsiteY2" fmla="*/ 0 h 509809"/>
              <a:gd name="connsiteX3" fmla="*/ 1200020 w 2593962"/>
              <a:gd name="connsiteY3" fmla="*/ 0 h 509809"/>
              <a:gd name="connsiteX4" fmla="*/ 1781785 w 2593962"/>
              <a:gd name="connsiteY4" fmla="*/ 0 h 509809"/>
              <a:gd name="connsiteX5" fmla="*/ 2508992 w 2593962"/>
              <a:gd name="connsiteY5" fmla="*/ 0 h 509809"/>
              <a:gd name="connsiteX6" fmla="*/ 2593962 w 2593962"/>
              <a:gd name="connsiteY6" fmla="*/ 84970 h 509809"/>
              <a:gd name="connsiteX7" fmla="*/ 2593962 w 2593962"/>
              <a:gd name="connsiteY7" fmla="*/ 424839 h 509809"/>
              <a:gd name="connsiteX8" fmla="*/ 2508992 w 2593962"/>
              <a:gd name="connsiteY8" fmla="*/ 509809 h 509809"/>
              <a:gd name="connsiteX9" fmla="*/ 1878746 w 2593962"/>
              <a:gd name="connsiteY9" fmla="*/ 509809 h 509809"/>
              <a:gd name="connsiteX10" fmla="*/ 1345461 w 2593962"/>
              <a:gd name="connsiteY10" fmla="*/ 509809 h 509809"/>
              <a:gd name="connsiteX11" fmla="*/ 690976 w 2593962"/>
              <a:gd name="connsiteY11" fmla="*/ 509809 h 509809"/>
              <a:gd name="connsiteX12" fmla="*/ 84970 w 2593962"/>
              <a:gd name="connsiteY12" fmla="*/ 509809 h 509809"/>
              <a:gd name="connsiteX13" fmla="*/ 0 w 2593962"/>
              <a:gd name="connsiteY13" fmla="*/ 424839 h 509809"/>
              <a:gd name="connsiteX14" fmla="*/ 0 w 259396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962" h="509809" fill="none" extrusionOk="0">
                <a:moveTo>
                  <a:pt x="0" y="84970"/>
                </a:moveTo>
                <a:cubicBezTo>
                  <a:pt x="-932" y="33336"/>
                  <a:pt x="46988" y="6528"/>
                  <a:pt x="84970" y="0"/>
                </a:cubicBezTo>
                <a:cubicBezTo>
                  <a:pt x="284225" y="15050"/>
                  <a:pt x="467798" y="-14707"/>
                  <a:pt x="618255" y="0"/>
                </a:cubicBezTo>
                <a:cubicBezTo>
                  <a:pt x="768713" y="14707"/>
                  <a:pt x="1077751" y="5274"/>
                  <a:pt x="1200020" y="0"/>
                </a:cubicBezTo>
                <a:cubicBezTo>
                  <a:pt x="1322289" y="-5274"/>
                  <a:pt x="1582452" y="-3399"/>
                  <a:pt x="1781785" y="0"/>
                </a:cubicBezTo>
                <a:cubicBezTo>
                  <a:pt x="1981119" y="3399"/>
                  <a:pt x="2234539" y="-11815"/>
                  <a:pt x="2508992" y="0"/>
                </a:cubicBezTo>
                <a:cubicBezTo>
                  <a:pt x="2551854" y="-4966"/>
                  <a:pt x="2593533" y="39252"/>
                  <a:pt x="2593962" y="84970"/>
                </a:cubicBezTo>
                <a:cubicBezTo>
                  <a:pt x="2604320" y="205535"/>
                  <a:pt x="2604449" y="342004"/>
                  <a:pt x="2593962" y="424839"/>
                </a:cubicBezTo>
                <a:cubicBezTo>
                  <a:pt x="2591289" y="477890"/>
                  <a:pt x="2563438" y="516240"/>
                  <a:pt x="2508992" y="509809"/>
                </a:cubicBezTo>
                <a:cubicBezTo>
                  <a:pt x="2366046" y="483715"/>
                  <a:pt x="2167724" y="488880"/>
                  <a:pt x="1878746" y="509809"/>
                </a:cubicBezTo>
                <a:cubicBezTo>
                  <a:pt x="1589768" y="530738"/>
                  <a:pt x="1485820" y="523081"/>
                  <a:pt x="1345461" y="509809"/>
                </a:cubicBezTo>
                <a:cubicBezTo>
                  <a:pt x="1205103" y="496537"/>
                  <a:pt x="895697" y="510629"/>
                  <a:pt x="690976" y="509809"/>
                </a:cubicBezTo>
                <a:cubicBezTo>
                  <a:pt x="486255" y="508989"/>
                  <a:pt x="386343" y="517051"/>
                  <a:pt x="84970" y="509809"/>
                </a:cubicBezTo>
                <a:cubicBezTo>
                  <a:pt x="45187" y="509494"/>
                  <a:pt x="3000" y="474217"/>
                  <a:pt x="0" y="424839"/>
                </a:cubicBezTo>
                <a:cubicBezTo>
                  <a:pt x="9318" y="288515"/>
                  <a:pt x="-5323" y="181884"/>
                  <a:pt x="0" y="84970"/>
                </a:cubicBezTo>
                <a:close/>
              </a:path>
              <a:path w="2593962" h="509809" stroke="0" extrusionOk="0">
                <a:moveTo>
                  <a:pt x="0" y="84970"/>
                </a:moveTo>
                <a:cubicBezTo>
                  <a:pt x="3828" y="34864"/>
                  <a:pt x="36081" y="6732"/>
                  <a:pt x="84970" y="0"/>
                </a:cubicBezTo>
                <a:cubicBezTo>
                  <a:pt x="246995" y="15296"/>
                  <a:pt x="459272" y="-3348"/>
                  <a:pt x="642495" y="0"/>
                </a:cubicBezTo>
                <a:cubicBezTo>
                  <a:pt x="825719" y="3348"/>
                  <a:pt x="1088812" y="-5104"/>
                  <a:pt x="1224260" y="0"/>
                </a:cubicBezTo>
                <a:cubicBezTo>
                  <a:pt x="1359708" y="5104"/>
                  <a:pt x="1635262" y="-12071"/>
                  <a:pt x="1878746" y="0"/>
                </a:cubicBezTo>
                <a:cubicBezTo>
                  <a:pt x="2122230" y="12071"/>
                  <a:pt x="2329366" y="-25387"/>
                  <a:pt x="2508992" y="0"/>
                </a:cubicBezTo>
                <a:cubicBezTo>
                  <a:pt x="2554123" y="3501"/>
                  <a:pt x="2598721" y="44440"/>
                  <a:pt x="2593962" y="84970"/>
                </a:cubicBezTo>
                <a:cubicBezTo>
                  <a:pt x="2608856" y="236058"/>
                  <a:pt x="2587559" y="341621"/>
                  <a:pt x="2593962" y="424839"/>
                </a:cubicBezTo>
                <a:cubicBezTo>
                  <a:pt x="2584870" y="474365"/>
                  <a:pt x="2553658" y="508608"/>
                  <a:pt x="2508992" y="509809"/>
                </a:cubicBezTo>
                <a:cubicBezTo>
                  <a:pt x="2280168" y="505867"/>
                  <a:pt x="2159017" y="519443"/>
                  <a:pt x="1878746" y="509809"/>
                </a:cubicBezTo>
                <a:cubicBezTo>
                  <a:pt x="1598475" y="500175"/>
                  <a:pt x="1588753" y="517931"/>
                  <a:pt x="1345461" y="509809"/>
                </a:cubicBezTo>
                <a:cubicBezTo>
                  <a:pt x="1102169" y="501687"/>
                  <a:pt x="954505" y="520313"/>
                  <a:pt x="690976" y="509809"/>
                </a:cubicBezTo>
                <a:cubicBezTo>
                  <a:pt x="427448" y="499305"/>
                  <a:pt x="282431" y="482985"/>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Băng</a:t>
            </a:r>
            <a:r>
              <a:rPr lang="en-US" sz="3200" b="1" dirty="0">
                <a:solidFill>
                  <a:srgbClr val="002060"/>
                </a:solidFill>
                <a:latin typeface="#9Slide03 SFU Futura_12" panose="020B0604020202020204" charset="0"/>
                <a:cs typeface="Arial" panose="020B0604020202020204" pitchFamily="34" charset="0"/>
              </a:rPr>
              <a:t>/</a:t>
            </a:r>
            <a:r>
              <a:rPr lang="en-US" sz="3200" b="1" dirty="0" err="1">
                <a:solidFill>
                  <a:srgbClr val="002060"/>
                </a:solidFill>
                <a:latin typeface="#9Slide03 SFU Futura_12" panose="020B0604020202020204" charset="0"/>
                <a:cs typeface="Arial" panose="020B0604020202020204" pitchFamily="34" charset="0"/>
              </a:rPr>
              <a:t>đá</a:t>
            </a:r>
            <a:endParaRPr lang="en-US" sz="3200" b="1" dirty="0">
              <a:solidFill>
                <a:srgbClr val="002060"/>
              </a:solidFill>
              <a:latin typeface="#9Slide03 SFU Futura_12" panose="020B0604020202020204" charset="0"/>
              <a:cs typeface="Arial" panose="020B0604020202020204" pitchFamily="34" charset="0"/>
            </a:endParaRPr>
          </a:p>
        </p:txBody>
      </p:sp>
      <p:sp>
        <p:nvSpPr>
          <p:cNvPr id="16" name="Rectangle: Rounded Corners 19">
            <a:extLst>
              <a:ext uri="{FF2B5EF4-FFF2-40B4-BE49-F238E27FC236}">
                <a16:creationId xmlns:a16="http://schemas.microsoft.com/office/drawing/2014/main" id="{8E52A455-D55A-4F26-8880-79789F26D498}"/>
              </a:ext>
            </a:extLst>
          </p:cNvPr>
          <p:cNvSpPr/>
          <p:nvPr/>
        </p:nvSpPr>
        <p:spPr>
          <a:xfrm>
            <a:off x="9421092" y="2815094"/>
            <a:ext cx="2593962" cy="509809"/>
          </a:xfrm>
          <a:custGeom>
            <a:avLst/>
            <a:gdLst>
              <a:gd name="connsiteX0" fmla="*/ 0 w 2593962"/>
              <a:gd name="connsiteY0" fmla="*/ 84970 h 509809"/>
              <a:gd name="connsiteX1" fmla="*/ 84970 w 2593962"/>
              <a:gd name="connsiteY1" fmla="*/ 0 h 509809"/>
              <a:gd name="connsiteX2" fmla="*/ 618255 w 2593962"/>
              <a:gd name="connsiteY2" fmla="*/ 0 h 509809"/>
              <a:gd name="connsiteX3" fmla="*/ 1200020 w 2593962"/>
              <a:gd name="connsiteY3" fmla="*/ 0 h 509809"/>
              <a:gd name="connsiteX4" fmla="*/ 1781785 w 2593962"/>
              <a:gd name="connsiteY4" fmla="*/ 0 h 509809"/>
              <a:gd name="connsiteX5" fmla="*/ 2508992 w 2593962"/>
              <a:gd name="connsiteY5" fmla="*/ 0 h 509809"/>
              <a:gd name="connsiteX6" fmla="*/ 2593962 w 2593962"/>
              <a:gd name="connsiteY6" fmla="*/ 84970 h 509809"/>
              <a:gd name="connsiteX7" fmla="*/ 2593962 w 2593962"/>
              <a:gd name="connsiteY7" fmla="*/ 424839 h 509809"/>
              <a:gd name="connsiteX8" fmla="*/ 2508992 w 2593962"/>
              <a:gd name="connsiteY8" fmla="*/ 509809 h 509809"/>
              <a:gd name="connsiteX9" fmla="*/ 1878746 w 2593962"/>
              <a:gd name="connsiteY9" fmla="*/ 509809 h 509809"/>
              <a:gd name="connsiteX10" fmla="*/ 1345461 w 2593962"/>
              <a:gd name="connsiteY10" fmla="*/ 509809 h 509809"/>
              <a:gd name="connsiteX11" fmla="*/ 690976 w 2593962"/>
              <a:gd name="connsiteY11" fmla="*/ 509809 h 509809"/>
              <a:gd name="connsiteX12" fmla="*/ 84970 w 2593962"/>
              <a:gd name="connsiteY12" fmla="*/ 509809 h 509809"/>
              <a:gd name="connsiteX13" fmla="*/ 0 w 2593962"/>
              <a:gd name="connsiteY13" fmla="*/ 424839 h 509809"/>
              <a:gd name="connsiteX14" fmla="*/ 0 w 259396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962" h="509809" fill="none" extrusionOk="0">
                <a:moveTo>
                  <a:pt x="0" y="84970"/>
                </a:moveTo>
                <a:cubicBezTo>
                  <a:pt x="-932" y="33336"/>
                  <a:pt x="46988" y="6528"/>
                  <a:pt x="84970" y="0"/>
                </a:cubicBezTo>
                <a:cubicBezTo>
                  <a:pt x="284225" y="15050"/>
                  <a:pt x="467798" y="-14707"/>
                  <a:pt x="618255" y="0"/>
                </a:cubicBezTo>
                <a:cubicBezTo>
                  <a:pt x="768713" y="14707"/>
                  <a:pt x="1077751" y="5274"/>
                  <a:pt x="1200020" y="0"/>
                </a:cubicBezTo>
                <a:cubicBezTo>
                  <a:pt x="1322289" y="-5274"/>
                  <a:pt x="1582452" y="-3399"/>
                  <a:pt x="1781785" y="0"/>
                </a:cubicBezTo>
                <a:cubicBezTo>
                  <a:pt x="1981119" y="3399"/>
                  <a:pt x="2234539" y="-11815"/>
                  <a:pt x="2508992" y="0"/>
                </a:cubicBezTo>
                <a:cubicBezTo>
                  <a:pt x="2551854" y="-4966"/>
                  <a:pt x="2593533" y="39252"/>
                  <a:pt x="2593962" y="84970"/>
                </a:cubicBezTo>
                <a:cubicBezTo>
                  <a:pt x="2604320" y="205535"/>
                  <a:pt x="2604449" y="342004"/>
                  <a:pt x="2593962" y="424839"/>
                </a:cubicBezTo>
                <a:cubicBezTo>
                  <a:pt x="2591289" y="477890"/>
                  <a:pt x="2563438" y="516240"/>
                  <a:pt x="2508992" y="509809"/>
                </a:cubicBezTo>
                <a:cubicBezTo>
                  <a:pt x="2366046" y="483715"/>
                  <a:pt x="2167724" y="488880"/>
                  <a:pt x="1878746" y="509809"/>
                </a:cubicBezTo>
                <a:cubicBezTo>
                  <a:pt x="1589768" y="530738"/>
                  <a:pt x="1485820" y="523081"/>
                  <a:pt x="1345461" y="509809"/>
                </a:cubicBezTo>
                <a:cubicBezTo>
                  <a:pt x="1205103" y="496537"/>
                  <a:pt x="895697" y="510629"/>
                  <a:pt x="690976" y="509809"/>
                </a:cubicBezTo>
                <a:cubicBezTo>
                  <a:pt x="486255" y="508989"/>
                  <a:pt x="386343" y="517051"/>
                  <a:pt x="84970" y="509809"/>
                </a:cubicBezTo>
                <a:cubicBezTo>
                  <a:pt x="45187" y="509494"/>
                  <a:pt x="3000" y="474217"/>
                  <a:pt x="0" y="424839"/>
                </a:cubicBezTo>
                <a:cubicBezTo>
                  <a:pt x="9318" y="288515"/>
                  <a:pt x="-5323" y="181884"/>
                  <a:pt x="0" y="84970"/>
                </a:cubicBezTo>
                <a:close/>
              </a:path>
              <a:path w="2593962" h="509809" stroke="0" extrusionOk="0">
                <a:moveTo>
                  <a:pt x="0" y="84970"/>
                </a:moveTo>
                <a:cubicBezTo>
                  <a:pt x="3828" y="34864"/>
                  <a:pt x="36081" y="6732"/>
                  <a:pt x="84970" y="0"/>
                </a:cubicBezTo>
                <a:cubicBezTo>
                  <a:pt x="246995" y="15296"/>
                  <a:pt x="459272" y="-3348"/>
                  <a:pt x="642495" y="0"/>
                </a:cubicBezTo>
                <a:cubicBezTo>
                  <a:pt x="825719" y="3348"/>
                  <a:pt x="1088812" y="-5104"/>
                  <a:pt x="1224260" y="0"/>
                </a:cubicBezTo>
                <a:cubicBezTo>
                  <a:pt x="1359708" y="5104"/>
                  <a:pt x="1635262" y="-12071"/>
                  <a:pt x="1878746" y="0"/>
                </a:cubicBezTo>
                <a:cubicBezTo>
                  <a:pt x="2122230" y="12071"/>
                  <a:pt x="2329366" y="-25387"/>
                  <a:pt x="2508992" y="0"/>
                </a:cubicBezTo>
                <a:cubicBezTo>
                  <a:pt x="2554123" y="3501"/>
                  <a:pt x="2598721" y="44440"/>
                  <a:pt x="2593962" y="84970"/>
                </a:cubicBezTo>
                <a:cubicBezTo>
                  <a:pt x="2608856" y="236058"/>
                  <a:pt x="2587559" y="341621"/>
                  <a:pt x="2593962" y="424839"/>
                </a:cubicBezTo>
                <a:cubicBezTo>
                  <a:pt x="2584870" y="474365"/>
                  <a:pt x="2553658" y="508608"/>
                  <a:pt x="2508992" y="509809"/>
                </a:cubicBezTo>
                <a:cubicBezTo>
                  <a:pt x="2280168" y="505867"/>
                  <a:pt x="2159017" y="519443"/>
                  <a:pt x="1878746" y="509809"/>
                </a:cubicBezTo>
                <a:cubicBezTo>
                  <a:pt x="1598475" y="500175"/>
                  <a:pt x="1588753" y="517931"/>
                  <a:pt x="1345461" y="509809"/>
                </a:cubicBezTo>
                <a:cubicBezTo>
                  <a:pt x="1102169" y="501687"/>
                  <a:pt x="954505" y="520313"/>
                  <a:pt x="690976" y="509809"/>
                </a:cubicBezTo>
                <a:cubicBezTo>
                  <a:pt x="427448" y="499305"/>
                  <a:pt x="282431" y="482985"/>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Nước</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hồ</a:t>
            </a:r>
            <a:endParaRPr lang="en-US" sz="3200" b="1" dirty="0">
              <a:solidFill>
                <a:srgbClr val="002060"/>
              </a:solidFill>
              <a:latin typeface="#9Slide03 SFU Futura_12" panose="020B0604020202020204" charset="0"/>
              <a:cs typeface="Arial" panose="020B0604020202020204" pitchFamily="34" charset="0"/>
            </a:endParaRPr>
          </a:p>
        </p:txBody>
      </p:sp>
      <p:sp>
        <p:nvSpPr>
          <p:cNvPr id="17" name="Rectangle: Rounded Corners 19">
            <a:extLst>
              <a:ext uri="{FF2B5EF4-FFF2-40B4-BE49-F238E27FC236}">
                <a16:creationId xmlns:a16="http://schemas.microsoft.com/office/drawing/2014/main" id="{8E52A455-D55A-4F26-8880-79789F26D498}"/>
              </a:ext>
            </a:extLst>
          </p:cNvPr>
          <p:cNvSpPr/>
          <p:nvPr/>
        </p:nvSpPr>
        <p:spPr>
          <a:xfrm>
            <a:off x="9421092" y="1381787"/>
            <a:ext cx="2593962" cy="509809"/>
          </a:xfrm>
          <a:custGeom>
            <a:avLst/>
            <a:gdLst>
              <a:gd name="connsiteX0" fmla="*/ 0 w 2593962"/>
              <a:gd name="connsiteY0" fmla="*/ 84970 h 509809"/>
              <a:gd name="connsiteX1" fmla="*/ 84970 w 2593962"/>
              <a:gd name="connsiteY1" fmla="*/ 0 h 509809"/>
              <a:gd name="connsiteX2" fmla="*/ 618255 w 2593962"/>
              <a:gd name="connsiteY2" fmla="*/ 0 h 509809"/>
              <a:gd name="connsiteX3" fmla="*/ 1200020 w 2593962"/>
              <a:gd name="connsiteY3" fmla="*/ 0 h 509809"/>
              <a:gd name="connsiteX4" fmla="*/ 1781785 w 2593962"/>
              <a:gd name="connsiteY4" fmla="*/ 0 h 509809"/>
              <a:gd name="connsiteX5" fmla="*/ 2508992 w 2593962"/>
              <a:gd name="connsiteY5" fmla="*/ 0 h 509809"/>
              <a:gd name="connsiteX6" fmla="*/ 2593962 w 2593962"/>
              <a:gd name="connsiteY6" fmla="*/ 84970 h 509809"/>
              <a:gd name="connsiteX7" fmla="*/ 2593962 w 2593962"/>
              <a:gd name="connsiteY7" fmla="*/ 424839 h 509809"/>
              <a:gd name="connsiteX8" fmla="*/ 2508992 w 2593962"/>
              <a:gd name="connsiteY8" fmla="*/ 509809 h 509809"/>
              <a:gd name="connsiteX9" fmla="*/ 1878746 w 2593962"/>
              <a:gd name="connsiteY9" fmla="*/ 509809 h 509809"/>
              <a:gd name="connsiteX10" fmla="*/ 1345461 w 2593962"/>
              <a:gd name="connsiteY10" fmla="*/ 509809 h 509809"/>
              <a:gd name="connsiteX11" fmla="*/ 690976 w 2593962"/>
              <a:gd name="connsiteY11" fmla="*/ 509809 h 509809"/>
              <a:gd name="connsiteX12" fmla="*/ 84970 w 2593962"/>
              <a:gd name="connsiteY12" fmla="*/ 509809 h 509809"/>
              <a:gd name="connsiteX13" fmla="*/ 0 w 2593962"/>
              <a:gd name="connsiteY13" fmla="*/ 424839 h 509809"/>
              <a:gd name="connsiteX14" fmla="*/ 0 w 259396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962" h="509809" fill="none" extrusionOk="0">
                <a:moveTo>
                  <a:pt x="0" y="84970"/>
                </a:moveTo>
                <a:cubicBezTo>
                  <a:pt x="-932" y="33336"/>
                  <a:pt x="46988" y="6528"/>
                  <a:pt x="84970" y="0"/>
                </a:cubicBezTo>
                <a:cubicBezTo>
                  <a:pt x="284225" y="15050"/>
                  <a:pt x="467798" y="-14707"/>
                  <a:pt x="618255" y="0"/>
                </a:cubicBezTo>
                <a:cubicBezTo>
                  <a:pt x="768713" y="14707"/>
                  <a:pt x="1077751" y="5274"/>
                  <a:pt x="1200020" y="0"/>
                </a:cubicBezTo>
                <a:cubicBezTo>
                  <a:pt x="1322289" y="-5274"/>
                  <a:pt x="1582452" y="-3399"/>
                  <a:pt x="1781785" y="0"/>
                </a:cubicBezTo>
                <a:cubicBezTo>
                  <a:pt x="1981119" y="3399"/>
                  <a:pt x="2234539" y="-11815"/>
                  <a:pt x="2508992" y="0"/>
                </a:cubicBezTo>
                <a:cubicBezTo>
                  <a:pt x="2551854" y="-4966"/>
                  <a:pt x="2593533" y="39252"/>
                  <a:pt x="2593962" y="84970"/>
                </a:cubicBezTo>
                <a:cubicBezTo>
                  <a:pt x="2604320" y="205535"/>
                  <a:pt x="2604449" y="342004"/>
                  <a:pt x="2593962" y="424839"/>
                </a:cubicBezTo>
                <a:cubicBezTo>
                  <a:pt x="2591289" y="477890"/>
                  <a:pt x="2563438" y="516240"/>
                  <a:pt x="2508992" y="509809"/>
                </a:cubicBezTo>
                <a:cubicBezTo>
                  <a:pt x="2366046" y="483715"/>
                  <a:pt x="2167724" y="488880"/>
                  <a:pt x="1878746" y="509809"/>
                </a:cubicBezTo>
                <a:cubicBezTo>
                  <a:pt x="1589768" y="530738"/>
                  <a:pt x="1485820" y="523081"/>
                  <a:pt x="1345461" y="509809"/>
                </a:cubicBezTo>
                <a:cubicBezTo>
                  <a:pt x="1205103" y="496537"/>
                  <a:pt x="895697" y="510629"/>
                  <a:pt x="690976" y="509809"/>
                </a:cubicBezTo>
                <a:cubicBezTo>
                  <a:pt x="486255" y="508989"/>
                  <a:pt x="386343" y="517051"/>
                  <a:pt x="84970" y="509809"/>
                </a:cubicBezTo>
                <a:cubicBezTo>
                  <a:pt x="45187" y="509494"/>
                  <a:pt x="3000" y="474217"/>
                  <a:pt x="0" y="424839"/>
                </a:cubicBezTo>
                <a:cubicBezTo>
                  <a:pt x="9318" y="288515"/>
                  <a:pt x="-5323" y="181884"/>
                  <a:pt x="0" y="84970"/>
                </a:cubicBezTo>
                <a:close/>
              </a:path>
              <a:path w="2593962" h="509809" stroke="0" extrusionOk="0">
                <a:moveTo>
                  <a:pt x="0" y="84970"/>
                </a:moveTo>
                <a:cubicBezTo>
                  <a:pt x="3828" y="34864"/>
                  <a:pt x="36081" y="6732"/>
                  <a:pt x="84970" y="0"/>
                </a:cubicBezTo>
                <a:cubicBezTo>
                  <a:pt x="246995" y="15296"/>
                  <a:pt x="459272" y="-3348"/>
                  <a:pt x="642495" y="0"/>
                </a:cubicBezTo>
                <a:cubicBezTo>
                  <a:pt x="825719" y="3348"/>
                  <a:pt x="1088812" y="-5104"/>
                  <a:pt x="1224260" y="0"/>
                </a:cubicBezTo>
                <a:cubicBezTo>
                  <a:pt x="1359708" y="5104"/>
                  <a:pt x="1635262" y="-12071"/>
                  <a:pt x="1878746" y="0"/>
                </a:cubicBezTo>
                <a:cubicBezTo>
                  <a:pt x="2122230" y="12071"/>
                  <a:pt x="2329366" y="-25387"/>
                  <a:pt x="2508992" y="0"/>
                </a:cubicBezTo>
                <a:cubicBezTo>
                  <a:pt x="2554123" y="3501"/>
                  <a:pt x="2598721" y="44440"/>
                  <a:pt x="2593962" y="84970"/>
                </a:cubicBezTo>
                <a:cubicBezTo>
                  <a:pt x="2608856" y="236058"/>
                  <a:pt x="2587559" y="341621"/>
                  <a:pt x="2593962" y="424839"/>
                </a:cubicBezTo>
                <a:cubicBezTo>
                  <a:pt x="2584870" y="474365"/>
                  <a:pt x="2553658" y="508608"/>
                  <a:pt x="2508992" y="509809"/>
                </a:cubicBezTo>
                <a:cubicBezTo>
                  <a:pt x="2280168" y="505867"/>
                  <a:pt x="2159017" y="519443"/>
                  <a:pt x="1878746" y="509809"/>
                </a:cubicBezTo>
                <a:cubicBezTo>
                  <a:pt x="1598475" y="500175"/>
                  <a:pt x="1588753" y="517931"/>
                  <a:pt x="1345461" y="509809"/>
                </a:cubicBezTo>
                <a:cubicBezTo>
                  <a:pt x="1102169" y="501687"/>
                  <a:pt x="954505" y="520313"/>
                  <a:pt x="690976" y="509809"/>
                </a:cubicBezTo>
                <a:cubicBezTo>
                  <a:pt x="427448" y="499305"/>
                  <a:pt x="282431" y="482985"/>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Hơi</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nước</a:t>
            </a:r>
            <a:endParaRPr lang="en-US" sz="3200" b="1" dirty="0">
              <a:solidFill>
                <a:srgbClr val="002060"/>
              </a:solidFill>
              <a:latin typeface="#9Slide03 SFU Futura_12" panose="020B0604020202020204" charset="0"/>
              <a:cs typeface="Arial" panose="020B0604020202020204" pitchFamily="34" charset="0"/>
            </a:endParaRPr>
          </a:p>
        </p:txBody>
      </p:sp>
      <p:sp>
        <p:nvSpPr>
          <p:cNvPr id="18" name="Rectangle: Rounded Corners 19">
            <a:extLst>
              <a:ext uri="{FF2B5EF4-FFF2-40B4-BE49-F238E27FC236}">
                <a16:creationId xmlns:a16="http://schemas.microsoft.com/office/drawing/2014/main" id="{8E52A455-D55A-4F26-8880-79789F26D498}"/>
              </a:ext>
            </a:extLst>
          </p:cNvPr>
          <p:cNvSpPr/>
          <p:nvPr/>
        </p:nvSpPr>
        <p:spPr>
          <a:xfrm>
            <a:off x="9448801" y="4252707"/>
            <a:ext cx="2593962" cy="509809"/>
          </a:xfrm>
          <a:custGeom>
            <a:avLst/>
            <a:gdLst>
              <a:gd name="connsiteX0" fmla="*/ 0 w 2593962"/>
              <a:gd name="connsiteY0" fmla="*/ 84970 h 509809"/>
              <a:gd name="connsiteX1" fmla="*/ 84970 w 2593962"/>
              <a:gd name="connsiteY1" fmla="*/ 0 h 509809"/>
              <a:gd name="connsiteX2" fmla="*/ 618255 w 2593962"/>
              <a:gd name="connsiteY2" fmla="*/ 0 h 509809"/>
              <a:gd name="connsiteX3" fmla="*/ 1200020 w 2593962"/>
              <a:gd name="connsiteY3" fmla="*/ 0 h 509809"/>
              <a:gd name="connsiteX4" fmla="*/ 1781785 w 2593962"/>
              <a:gd name="connsiteY4" fmla="*/ 0 h 509809"/>
              <a:gd name="connsiteX5" fmla="*/ 2508992 w 2593962"/>
              <a:gd name="connsiteY5" fmla="*/ 0 h 509809"/>
              <a:gd name="connsiteX6" fmla="*/ 2593962 w 2593962"/>
              <a:gd name="connsiteY6" fmla="*/ 84970 h 509809"/>
              <a:gd name="connsiteX7" fmla="*/ 2593962 w 2593962"/>
              <a:gd name="connsiteY7" fmla="*/ 424839 h 509809"/>
              <a:gd name="connsiteX8" fmla="*/ 2508992 w 2593962"/>
              <a:gd name="connsiteY8" fmla="*/ 509809 h 509809"/>
              <a:gd name="connsiteX9" fmla="*/ 1878746 w 2593962"/>
              <a:gd name="connsiteY9" fmla="*/ 509809 h 509809"/>
              <a:gd name="connsiteX10" fmla="*/ 1345461 w 2593962"/>
              <a:gd name="connsiteY10" fmla="*/ 509809 h 509809"/>
              <a:gd name="connsiteX11" fmla="*/ 690976 w 2593962"/>
              <a:gd name="connsiteY11" fmla="*/ 509809 h 509809"/>
              <a:gd name="connsiteX12" fmla="*/ 84970 w 2593962"/>
              <a:gd name="connsiteY12" fmla="*/ 509809 h 509809"/>
              <a:gd name="connsiteX13" fmla="*/ 0 w 2593962"/>
              <a:gd name="connsiteY13" fmla="*/ 424839 h 509809"/>
              <a:gd name="connsiteX14" fmla="*/ 0 w 259396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962" h="509809" fill="none" extrusionOk="0">
                <a:moveTo>
                  <a:pt x="0" y="84970"/>
                </a:moveTo>
                <a:cubicBezTo>
                  <a:pt x="-932" y="33336"/>
                  <a:pt x="46988" y="6528"/>
                  <a:pt x="84970" y="0"/>
                </a:cubicBezTo>
                <a:cubicBezTo>
                  <a:pt x="284225" y="15050"/>
                  <a:pt x="467798" y="-14707"/>
                  <a:pt x="618255" y="0"/>
                </a:cubicBezTo>
                <a:cubicBezTo>
                  <a:pt x="768713" y="14707"/>
                  <a:pt x="1077751" y="5274"/>
                  <a:pt x="1200020" y="0"/>
                </a:cubicBezTo>
                <a:cubicBezTo>
                  <a:pt x="1322289" y="-5274"/>
                  <a:pt x="1582452" y="-3399"/>
                  <a:pt x="1781785" y="0"/>
                </a:cubicBezTo>
                <a:cubicBezTo>
                  <a:pt x="1981119" y="3399"/>
                  <a:pt x="2234539" y="-11815"/>
                  <a:pt x="2508992" y="0"/>
                </a:cubicBezTo>
                <a:cubicBezTo>
                  <a:pt x="2551854" y="-4966"/>
                  <a:pt x="2593533" y="39252"/>
                  <a:pt x="2593962" y="84970"/>
                </a:cubicBezTo>
                <a:cubicBezTo>
                  <a:pt x="2604320" y="205535"/>
                  <a:pt x="2604449" y="342004"/>
                  <a:pt x="2593962" y="424839"/>
                </a:cubicBezTo>
                <a:cubicBezTo>
                  <a:pt x="2591289" y="477890"/>
                  <a:pt x="2563438" y="516240"/>
                  <a:pt x="2508992" y="509809"/>
                </a:cubicBezTo>
                <a:cubicBezTo>
                  <a:pt x="2366046" y="483715"/>
                  <a:pt x="2167724" y="488880"/>
                  <a:pt x="1878746" y="509809"/>
                </a:cubicBezTo>
                <a:cubicBezTo>
                  <a:pt x="1589768" y="530738"/>
                  <a:pt x="1485820" y="523081"/>
                  <a:pt x="1345461" y="509809"/>
                </a:cubicBezTo>
                <a:cubicBezTo>
                  <a:pt x="1205103" y="496537"/>
                  <a:pt x="895697" y="510629"/>
                  <a:pt x="690976" y="509809"/>
                </a:cubicBezTo>
                <a:cubicBezTo>
                  <a:pt x="486255" y="508989"/>
                  <a:pt x="386343" y="517051"/>
                  <a:pt x="84970" y="509809"/>
                </a:cubicBezTo>
                <a:cubicBezTo>
                  <a:pt x="45187" y="509494"/>
                  <a:pt x="3000" y="474217"/>
                  <a:pt x="0" y="424839"/>
                </a:cubicBezTo>
                <a:cubicBezTo>
                  <a:pt x="9318" y="288515"/>
                  <a:pt x="-5323" y="181884"/>
                  <a:pt x="0" y="84970"/>
                </a:cubicBezTo>
                <a:close/>
              </a:path>
              <a:path w="2593962" h="509809" stroke="0" extrusionOk="0">
                <a:moveTo>
                  <a:pt x="0" y="84970"/>
                </a:moveTo>
                <a:cubicBezTo>
                  <a:pt x="3828" y="34864"/>
                  <a:pt x="36081" y="6732"/>
                  <a:pt x="84970" y="0"/>
                </a:cubicBezTo>
                <a:cubicBezTo>
                  <a:pt x="246995" y="15296"/>
                  <a:pt x="459272" y="-3348"/>
                  <a:pt x="642495" y="0"/>
                </a:cubicBezTo>
                <a:cubicBezTo>
                  <a:pt x="825719" y="3348"/>
                  <a:pt x="1088812" y="-5104"/>
                  <a:pt x="1224260" y="0"/>
                </a:cubicBezTo>
                <a:cubicBezTo>
                  <a:pt x="1359708" y="5104"/>
                  <a:pt x="1635262" y="-12071"/>
                  <a:pt x="1878746" y="0"/>
                </a:cubicBezTo>
                <a:cubicBezTo>
                  <a:pt x="2122230" y="12071"/>
                  <a:pt x="2329366" y="-25387"/>
                  <a:pt x="2508992" y="0"/>
                </a:cubicBezTo>
                <a:cubicBezTo>
                  <a:pt x="2554123" y="3501"/>
                  <a:pt x="2598721" y="44440"/>
                  <a:pt x="2593962" y="84970"/>
                </a:cubicBezTo>
                <a:cubicBezTo>
                  <a:pt x="2608856" y="236058"/>
                  <a:pt x="2587559" y="341621"/>
                  <a:pt x="2593962" y="424839"/>
                </a:cubicBezTo>
                <a:cubicBezTo>
                  <a:pt x="2584870" y="474365"/>
                  <a:pt x="2553658" y="508608"/>
                  <a:pt x="2508992" y="509809"/>
                </a:cubicBezTo>
                <a:cubicBezTo>
                  <a:pt x="2280168" y="505867"/>
                  <a:pt x="2159017" y="519443"/>
                  <a:pt x="1878746" y="509809"/>
                </a:cubicBezTo>
                <a:cubicBezTo>
                  <a:pt x="1598475" y="500175"/>
                  <a:pt x="1588753" y="517931"/>
                  <a:pt x="1345461" y="509809"/>
                </a:cubicBezTo>
                <a:cubicBezTo>
                  <a:pt x="1102169" y="501687"/>
                  <a:pt x="954505" y="520313"/>
                  <a:pt x="690976" y="509809"/>
                </a:cubicBezTo>
                <a:cubicBezTo>
                  <a:pt x="427448" y="499305"/>
                  <a:pt x="282431" y="482985"/>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Tuyết</a:t>
            </a:r>
            <a:endParaRPr lang="en-US" sz="3200" b="1" dirty="0">
              <a:solidFill>
                <a:srgbClr val="002060"/>
              </a:solidFill>
              <a:latin typeface="#9Slide03 SFU Futura_12" panose="020B0604020202020204" charset="0"/>
              <a:cs typeface="Arial" panose="020B0604020202020204" pitchFamily="34" charset="0"/>
            </a:endParaRPr>
          </a:p>
        </p:txBody>
      </p:sp>
      <p:sp>
        <p:nvSpPr>
          <p:cNvPr id="10" name="Oval 9"/>
          <p:cNvSpPr/>
          <p:nvPr/>
        </p:nvSpPr>
        <p:spPr>
          <a:xfrm>
            <a:off x="2479964" y="2927831"/>
            <a:ext cx="528000" cy="564088"/>
          </a:xfrm>
          <a:prstGeom prst="ellipse">
            <a:avLst/>
          </a:prstGeom>
          <a:solidFill>
            <a:srgbClr val="021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20B0604020202020204" charset="0"/>
                <a:cs typeface="Arial" panose="020B0604020202020204" pitchFamily="34" charset="0"/>
              </a:rPr>
              <a:t>1</a:t>
            </a:r>
          </a:p>
        </p:txBody>
      </p:sp>
      <p:sp>
        <p:nvSpPr>
          <p:cNvPr id="19" name="Oval 18"/>
          <p:cNvSpPr/>
          <p:nvPr/>
        </p:nvSpPr>
        <p:spPr>
          <a:xfrm>
            <a:off x="5501718" y="2927831"/>
            <a:ext cx="528000" cy="564088"/>
          </a:xfrm>
          <a:prstGeom prst="ellipse">
            <a:avLst/>
          </a:prstGeom>
          <a:solidFill>
            <a:srgbClr val="021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20B0604020202020204" charset="0"/>
                <a:cs typeface="Arial" panose="020B0604020202020204" pitchFamily="34" charset="0"/>
              </a:rPr>
              <a:t>2</a:t>
            </a:r>
          </a:p>
        </p:txBody>
      </p:sp>
      <p:sp>
        <p:nvSpPr>
          <p:cNvPr id="20" name="Oval 19"/>
          <p:cNvSpPr/>
          <p:nvPr/>
        </p:nvSpPr>
        <p:spPr>
          <a:xfrm>
            <a:off x="8527426" y="2927831"/>
            <a:ext cx="528000" cy="564088"/>
          </a:xfrm>
          <a:prstGeom prst="ellipse">
            <a:avLst/>
          </a:prstGeom>
          <a:solidFill>
            <a:srgbClr val="021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20B0604020202020204" charset="0"/>
                <a:cs typeface="Arial" panose="020B0604020202020204" pitchFamily="34" charset="0"/>
              </a:rPr>
              <a:t>3</a:t>
            </a:r>
          </a:p>
        </p:txBody>
      </p:sp>
      <p:sp>
        <p:nvSpPr>
          <p:cNvPr id="22" name="Oval 21"/>
          <p:cNvSpPr/>
          <p:nvPr/>
        </p:nvSpPr>
        <p:spPr>
          <a:xfrm>
            <a:off x="5474009" y="5588479"/>
            <a:ext cx="528000" cy="564088"/>
          </a:xfrm>
          <a:prstGeom prst="ellipse">
            <a:avLst/>
          </a:prstGeom>
          <a:solidFill>
            <a:srgbClr val="021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20B0604020202020204" charset="0"/>
                <a:cs typeface="Arial" panose="020B0604020202020204" pitchFamily="34" charset="0"/>
              </a:rPr>
              <a:t>5</a:t>
            </a:r>
          </a:p>
        </p:txBody>
      </p:sp>
      <p:sp>
        <p:nvSpPr>
          <p:cNvPr id="23" name="Oval 22"/>
          <p:cNvSpPr/>
          <p:nvPr/>
        </p:nvSpPr>
        <p:spPr>
          <a:xfrm>
            <a:off x="8488771" y="5587905"/>
            <a:ext cx="528000" cy="564088"/>
          </a:xfrm>
          <a:prstGeom prst="ellipse">
            <a:avLst/>
          </a:prstGeom>
          <a:solidFill>
            <a:srgbClr val="021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20B0604020202020204" charset="0"/>
                <a:cs typeface="Arial" panose="020B0604020202020204" pitchFamily="34" charset="0"/>
              </a:rPr>
              <a:t>6</a:t>
            </a:r>
          </a:p>
        </p:txBody>
      </p:sp>
      <p:sp>
        <p:nvSpPr>
          <p:cNvPr id="24" name="Right Arrow 23"/>
          <p:cNvSpPr/>
          <p:nvPr/>
        </p:nvSpPr>
        <p:spPr>
          <a:xfrm>
            <a:off x="9011606" y="6151419"/>
            <a:ext cx="731804" cy="66501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
            <a:extLst>
              <a:ext uri="{FF2B5EF4-FFF2-40B4-BE49-F238E27FC236}">
                <a16:creationId xmlns:a16="http://schemas.microsoft.com/office/drawing/2014/main" id="{6C91D51F-57AB-4119-83AD-B895C0474862}"/>
              </a:ext>
            </a:extLst>
          </p:cNvPr>
          <p:cNvSpPr/>
          <p:nvPr/>
        </p:nvSpPr>
        <p:spPr>
          <a:xfrm>
            <a:off x="9934543" y="5749343"/>
            <a:ext cx="1827967" cy="1108657"/>
          </a:xfrm>
          <a:custGeom>
            <a:avLst/>
            <a:gdLst>
              <a:gd name="connsiteX0" fmla="*/ 0 w 1827967"/>
              <a:gd name="connsiteY0" fmla="*/ 184780 h 1108657"/>
              <a:gd name="connsiteX1" fmla="*/ 184780 w 1827967"/>
              <a:gd name="connsiteY1" fmla="*/ 0 h 1108657"/>
              <a:gd name="connsiteX2" fmla="*/ 685500 w 1827967"/>
              <a:gd name="connsiteY2" fmla="*/ 0 h 1108657"/>
              <a:gd name="connsiteX3" fmla="*/ 1142467 w 1827967"/>
              <a:gd name="connsiteY3" fmla="*/ 0 h 1108657"/>
              <a:gd name="connsiteX4" fmla="*/ 1643187 w 1827967"/>
              <a:gd name="connsiteY4" fmla="*/ 0 h 1108657"/>
              <a:gd name="connsiteX5" fmla="*/ 1827967 w 1827967"/>
              <a:gd name="connsiteY5" fmla="*/ 184780 h 1108657"/>
              <a:gd name="connsiteX6" fmla="*/ 1827967 w 1827967"/>
              <a:gd name="connsiteY6" fmla="*/ 539547 h 1108657"/>
              <a:gd name="connsiteX7" fmla="*/ 1827967 w 1827967"/>
              <a:gd name="connsiteY7" fmla="*/ 923877 h 1108657"/>
              <a:gd name="connsiteX8" fmla="*/ 1643187 w 1827967"/>
              <a:gd name="connsiteY8" fmla="*/ 1108657 h 1108657"/>
              <a:gd name="connsiteX9" fmla="*/ 1127883 w 1827967"/>
              <a:gd name="connsiteY9" fmla="*/ 1108657 h 1108657"/>
              <a:gd name="connsiteX10" fmla="*/ 627163 w 1827967"/>
              <a:gd name="connsiteY10" fmla="*/ 1108657 h 1108657"/>
              <a:gd name="connsiteX11" fmla="*/ 184780 w 1827967"/>
              <a:gd name="connsiteY11" fmla="*/ 1108657 h 1108657"/>
              <a:gd name="connsiteX12" fmla="*/ 0 w 1827967"/>
              <a:gd name="connsiteY12" fmla="*/ 923877 h 1108657"/>
              <a:gd name="connsiteX13" fmla="*/ 0 w 1827967"/>
              <a:gd name="connsiteY13" fmla="*/ 554329 h 1108657"/>
              <a:gd name="connsiteX14" fmla="*/ 0 w 1827967"/>
              <a:gd name="connsiteY14" fmla="*/ 184780 h 11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7967" h="1108657" fill="none" extrusionOk="0">
                <a:moveTo>
                  <a:pt x="0" y="184780"/>
                </a:moveTo>
                <a:cubicBezTo>
                  <a:pt x="-2414" y="77809"/>
                  <a:pt x="84627" y="-25677"/>
                  <a:pt x="184780" y="0"/>
                </a:cubicBezTo>
                <a:cubicBezTo>
                  <a:pt x="373555" y="-45482"/>
                  <a:pt x="558860" y="31296"/>
                  <a:pt x="685500" y="0"/>
                </a:cubicBezTo>
                <a:cubicBezTo>
                  <a:pt x="812140" y="-31296"/>
                  <a:pt x="924939" y="5967"/>
                  <a:pt x="1142467" y="0"/>
                </a:cubicBezTo>
                <a:cubicBezTo>
                  <a:pt x="1359995" y="-5967"/>
                  <a:pt x="1500702" y="50662"/>
                  <a:pt x="1643187" y="0"/>
                </a:cubicBezTo>
                <a:cubicBezTo>
                  <a:pt x="1771307" y="-5516"/>
                  <a:pt x="1829142" y="93882"/>
                  <a:pt x="1827967" y="184780"/>
                </a:cubicBezTo>
                <a:cubicBezTo>
                  <a:pt x="1841034" y="333014"/>
                  <a:pt x="1800051" y="388463"/>
                  <a:pt x="1827967" y="539547"/>
                </a:cubicBezTo>
                <a:cubicBezTo>
                  <a:pt x="1855883" y="690631"/>
                  <a:pt x="1803045" y="764959"/>
                  <a:pt x="1827967" y="923877"/>
                </a:cubicBezTo>
                <a:cubicBezTo>
                  <a:pt x="1834669" y="1005314"/>
                  <a:pt x="1765578" y="1130650"/>
                  <a:pt x="1643187" y="1108657"/>
                </a:cubicBezTo>
                <a:cubicBezTo>
                  <a:pt x="1468322" y="1163227"/>
                  <a:pt x="1381482" y="1094427"/>
                  <a:pt x="1127883" y="1108657"/>
                </a:cubicBezTo>
                <a:cubicBezTo>
                  <a:pt x="874284" y="1122887"/>
                  <a:pt x="851365" y="1071027"/>
                  <a:pt x="627163" y="1108657"/>
                </a:cubicBezTo>
                <a:cubicBezTo>
                  <a:pt x="402961" y="1146287"/>
                  <a:pt x="396964" y="1081567"/>
                  <a:pt x="184780" y="1108657"/>
                </a:cubicBezTo>
                <a:cubicBezTo>
                  <a:pt x="78131" y="1122990"/>
                  <a:pt x="-1197" y="1022158"/>
                  <a:pt x="0" y="923877"/>
                </a:cubicBezTo>
                <a:cubicBezTo>
                  <a:pt x="-907" y="757979"/>
                  <a:pt x="36490" y="668055"/>
                  <a:pt x="0" y="554329"/>
                </a:cubicBezTo>
                <a:cubicBezTo>
                  <a:pt x="-36490" y="440603"/>
                  <a:pt x="17203" y="360463"/>
                  <a:pt x="0" y="184780"/>
                </a:cubicBezTo>
                <a:close/>
              </a:path>
              <a:path w="1827967" h="1108657" stroke="0" extrusionOk="0">
                <a:moveTo>
                  <a:pt x="0" y="184780"/>
                </a:moveTo>
                <a:cubicBezTo>
                  <a:pt x="-17784" y="71759"/>
                  <a:pt x="79054" y="1379"/>
                  <a:pt x="184780" y="0"/>
                </a:cubicBezTo>
                <a:cubicBezTo>
                  <a:pt x="397206" y="-40008"/>
                  <a:pt x="483305" y="31875"/>
                  <a:pt x="700084" y="0"/>
                </a:cubicBezTo>
                <a:cubicBezTo>
                  <a:pt x="916863" y="-31875"/>
                  <a:pt x="988013" y="37890"/>
                  <a:pt x="1171635" y="0"/>
                </a:cubicBezTo>
                <a:cubicBezTo>
                  <a:pt x="1355257" y="-37890"/>
                  <a:pt x="1487229" y="12032"/>
                  <a:pt x="1643187" y="0"/>
                </a:cubicBezTo>
                <a:cubicBezTo>
                  <a:pt x="1739611" y="-18123"/>
                  <a:pt x="1829888" y="75620"/>
                  <a:pt x="1827967" y="184780"/>
                </a:cubicBezTo>
                <a:cubicBezTo>
                  <a:pt x="1842431" y="261805"/>
                  <a:pt x="1823711" y="411017"/>
                  <a:pt x="1827967" y="539547"/>
                </a:cubicBezTo>
                <a:cubicBezTo>
                  <a:pt x="1832223" y="668077"/>
                  <a:pt x="1799300" y="768043"/>
                  <a:pt x="1827967" y="923877"/>
                </a:cubicBezTo>
                <a:cubicBezTo>
                  <a:pt x="1826765" y="1027916"/>
                  <a:pt x="1733512" y="1095057"/>
                  <a:pt x="1643187" y="1108657"/>
                </a:cubicBezTo>
                <a:cubicBezTo>
                  <a:pt x="1497602" y="1156916"/>
                  <a:pt x="1311148" y="1059685"/>
                  <a:pt x="1186219" y="1108657"/>
                </a:cubicBezTo>
                <a:cubicBezTo>
                  <a:pt x="1061290" y="1157629"/>
                  <a:pt x="939595" y="1096840"/>
                  <a:pt x="700084" y="1108657"/>
                </a:cubicBezTo>
                <a:cubicBezTo>
                  <a:pt x="460573" y="1120474"/>
                  <a:pt x="408615" y="1053916"/>
                  <a:pt x="184780" y="1108657"/>
                </a:cubicBezTo>
                <a:cubicBezTo>
                  <a:pt x="97144" y="1126314"/>
                  <a:pt x="19928" y="1008480"/>
                  <a:pt x="0" y="923877"/>
                </a:cubicBezTo>
                <a:cubicBezTo>
                  <a:pt x="-39556" y="781023"/>
                  <a:pt x="2199" y="641494"/>
                  <a:pt x="0" y="554329"/>
                </a:cubicBezTo>
                <a:cubicBezTo>
                  <a:pt x="-2199" y="467164"/>
                  <a:pt x="23125" y="279357"/>
                  <a:pt x="0" y="184780"/>
                </a:cubicBezTo>
                <a:close/>
              </a:path>
            </a:pathLst>
          </a:custGeom>
          <a:solidFill>
            <a:schemeClr val="bg1"/>
          </a:solidFill>
          <a:ln>
            <a:solidFill>
              <a:srgbClr val="0070C0"/>
            </a:solidFill>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effectLst>
                  <a:outerShdw blurRad="38100" dist="38100" dir="2700000" algn="tl">
                    <a:srgbClr val="000000">
                      <a:alpha val="43137"/>
                    </a:srgbClr>
                  </a:outerShdw>
                </a:effectLst>
                <a:latin typeface="#9Slide03 SFU Futura_12" panose="020B0604020202020204" charset="0"/>
                <a:cs typeface="Arial" panose="020B0604020202020204" pitchFamily="34" charset="0"/>
              </a:rPr>
              <a:t>Thủy</a:t>
            </a:r>
            <a:r>
              <a:rPr lang="en-US" sz="3600" b="1" dirty="0">
                <a:solidFill>
                  <a:schemeClr val="tx1"/>
                </a:solidFill>
                <a:effectLst>
                  <a:outerShdw blurRad="38100" dist="38100" dir="2700000" algn="tl">
                    <a:srgbClr val="000000">
                      <a:alpha val="43137"/>
                    </a:srgbClr>
                  </a:outerShdw>
                </a:effectLst>
                <a:latin typeface="#9Slide03 SFU Futura_12" panose="020B0604020202020204"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Futura_12" panose="020B0604020202020204" charset="0"/>
                <a:cs typeface="Arial" panose="020B0604020202020204" pitchFamily="34" charset="0"/>
              </a:rPr>
              <a:t>quyển</a:t>
            </a:r>
            <a:endParaRPr lang="en-US" sz="3600" b="1" dirty="0">
              <a:solidFill>
                <a:schemeClr val="tx1"/>
              </a:solidFill>
              <a:effectLst>
                <a:outerShdw blurRad="38100" dist="38100" dir="2700000" algn="tl">
                  <a:srgbClr val="000000">
                    <a:alpha val="43137"/>
                  </a:srgbClr>
                </a:outerShdw>
              </a:effectLst>
              <a:latin typeface="#9Slide03 SFU Futura_12" panose="020B0604020202020204" charset="0"/>
              <a:cs typeface="Arial" panose="020B0604020202020204" pitchFamily="34" charset="0"/>
            </a:endParaRPr>
          </a:p>
        </p:txBody>
      </p:sp>
      <p:pic>
        <p:nvPicPr>
          <p:cNvPr id="26" name="Picture 25">
            <a:extLst>
              <a:ext uri="{FF2B5EF4-FFF2-40B4-BE49-F238E27FC236}">
                <a16:creationId xmlns:a16="http://schemas.microsoft.com/office/drawing/2014/main" id="{4214D005-D6E0-440B-975A-59F7D2542ABA}"/>
              </a:ext>
            </a:extLst>
          </p:cNvPr>
          <p:cNvPicPr>
            <a:picLocks noChangeAspect="1"/>
          </p:cNvPicPr>
          <p:nvPr/>
        </p:nvPicPr>
        <p:blipFill>
          <a:blip r:embed="rId10"/>
          <a:stretch>
            <a:fillRect/>
          </a:stretch>
        </p:blipFill>
        <p:spPr>
          <a:xfrm>
            <a:off x="133867" y="4252707"/>
            <a:ext cx="2853380" cy="1924175"/>
          </a:xfrm>
          <a:prstGeom prst="roundRect">
            <a:avLst>
              <a:gd name="adj" fmla="val 16667"/>
            </a:avLst>
          </a:prstGeom>
          <a:ln>
            <a:solidFill>
              <a:srgbClr val="C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Oval 26"/>
          <p:cNvSpPr/>
          <p:nvPr/>
        </p:nvSpPr>
        <p:spPr>
          <a:xfrm>
            <a:off x="2459247" y="5587905"/>
            <a:ext cx="528000" cy="564088"/>
          </a:xfrm>
          <a:prstGeom prst="ellipse">
            <a:avLst/>
          </a:prstGeom>
          <a:solidFill>
            <a:srgbClr val="021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20B0604020202020204" charset="0"/>
                <a:cs typeface="Arial" panose="020B0604020202020204" pitchFamily="34" charset="0"/>
              </a:rPr>
              <a:t>4</a:t>
            </a:r>
          </a:p>
        </p:txBody>
      </p:sp>
      <p:sp>
        <p:nvSpPr>
          <p:cNvPr id="28" name="Rectangle: Rounded Corners 19">
            <a:extLst>
              <a:ext uri="{FF2B5EF4-FFF2-40B4-BE49-F238E27FC236}">
                <a16:creationId xmlns:a16="http://schemas.microsoft.com/office/drawing/2014/main" id="{8E52A455-D55A-4F26-8880-79789F26D498}"/>
              </a:ext>
            </a:extLst>
          </p:cNvPr>
          <p:cNvSpPr/>
          <p:nvPr/>
        </p:nvSpPr>
        <p:spPr>
          <a:xfrm>
            <a:off x="149237" y="3533996"/>
            <a:ext cx="2685637" cy="509809"/>
          </a:xfrm>
          <a:custGeom>
            <a:avLst/>
            <a:gdLst>
              <a:gd name="connsiteX0" fmla="*/ 0 w 2685637"/>
              <a:gd name="connsiteY0" fmla="*/ 84970 h 509809"/>
              <a:gd name="connsiteX1" fmla="*/ 84970 w 2685637"/>
              <a:gd name="connsiteY1" fmla="*/ 0 h 509809"/>
              <a:gd name="connsiteX2" fmla="*/ 638423 w 2685637"/>
              <a:gd name="connsiteY2" fmla="*/ 0 h 509809"/>
              <a:gd name="connsiteX3" fmla="*/ 1242191 w 2685637"/>
              <a:gd name="connsiteY3" fmla="*/ 0 h 509809"/>
              <a:gd name="connsiteX4" fmla="*/ 1845958 w 2685637"/>
              <a:gd name="connsiteY4" fmla="*/ 0 h 509809"/>
              <a:gd name="connsiteX5" fmla="*/ 2600667 w 2685637"/>
              <a:gd name="connsiteY5" fmla="*/ 0 h 509809"/>
              <a:gd name="connsiteX6" fmla="*/ 2685637 w 2685637"/>
              <a:gd name="connsiteY6" fmla="*/ 84970 h 509809"/>
              <a:gd name="connsiteX7" fmla="*/ 2685637 w 2685637"/>
              <a:gd name="connsiteY7" fmla="*/ 424839 h 509809"/>
              <a:gd name="connsiteX8" fmla="*/ 2600667 w 2685637"/>
              <a:gd name="connsiteY8" fmla="*/ 509809 h 509809"/>
              <a:gd name="connsiteX9" fmla="*/ 1946586 w 2685637"/>
              <a:gd name="connsiteY9" fmla="*/ 509809 h 509809"/>
              <a:gd name="connsiteX10" fmla="*/ 1393132 w 2685637"/>
              <a:gd name="connsiteY10" fmla="*/ 509809 h 509809"/>
              <a:gd name="connsiteX11" fmla="*/ 713894 w 2685637"/>
              <a:gd name="connsiteY11" fmla="*/ 509809 h 509809"/>
              <a:gd name="connsiteX12" fmla="*/ 84970 w 2685637"/>
              <a:gd name="connsiteY12" fmla="*/ 509809 h 509809"/>
              <a:gd name="connsiteX13" fmla="*/ 0 w 2685637"/>
              <a:gd name="connsiteY13" fmla="*/ 424839 h 509809"/>
              <a:gd name="connsiteX14" fmla="*/ 0 w 2685637"/>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5637" h="509809" fill="none" extrusionOk="0">
                <a:moveTo>
                  <a:pt x="0" y="84970"/>
                </a:moveTo>
                <a:cubicBezTo>
                  <a:pt x="-932" y="33336"/>
                  <a:pt x="46988" y="6528"/>
                  <a:pt x="84970" y="0"/>
                </a:cubicBezTo>
                <a:cubicBezTo>
                  <a:pt x="274761" y="-19570"/>
                  <a:pt x="450752" y="10508"/>
                  <a:pt x="638423" y="0"/>
                </a:cubicBezTo>
                <a:cubicBezTo>
                  <a:pt x="826094" y="-10508"/>
                  <a:pt x="979398" y="-9921"/>
                  <a:pt x="1242191" y="0"/>
                </a:cubicBezTo>
                <a:cubicBezTo>
                  <a:pt x="1504984" y="9921"/>
                  <a:pt x="1725147" y="-26853"/>
                  <a:pt x="1845958" y="0"/>
                </a:cubicBezTo>
                <a:cubicBezTo>
                  <a:pt x="1966769" y="26853"/>
                  <a:pt x="2388029" y="-35398"/>
                  <a:pt x="2600667" y="0"/>
                </a:cubicBezTo>
                <a:cubicBezTo>
                  <a:pt x="2643529" y="-4966"/>
                  <a:pt x="2685208" y="39252"/>
                  <a:pt x="2685637" y="84970"/>
                </a:cubicBezTo>
                <a:cubicBezTo>
                  <a:pt x="2695995" y="205535"/>
                  <a:pt x="2696124" y="342004"/>
                  <a:pt x="2685637" y="424839"/>
                </a:cubicBezTo>
                <a:cubicBezTo>
                  <a:pt x="2682964" y="477890"/>
                  <a:pt x="2655113" y="516240"/>
                  <a:pt x="2600667" y="509809"/>
                </a:cubicBezTo>
                <a:cubicBezTo>
                  <a:pt x="2456299" y="481413"/>
                  <a:pt x="2144154" y="519411"/>
                  <a:pt x="1946586" y="509809"/>
                </a:cubicBezTo>
                <a:cubicBezTo>
                  <a:pt x="1749018" y="500207"/>
                  <a:pt x="1568757" y="534075"/>
                  <a:pt x="1393132" y="509809"/>
                </a:cubicBezTo>
                <a:cubicBezTo>
                  <a:pt x="1217507" y="485543"/>
                  <a:pt x="999441" y="501723"/>
                  <a:pt x="713894" y="509809"/>
                </a:cubicBezTo>
                <a:cubicBezTo>
                  <a:pt x="428347" y="517895"/>
                  <a:pt x="219846" y="479265"/>
                  <a:pt x="84970" y="509809"/>
                </a:cubicBezTo>
                <a:cubicBezTo>
                  <a:pt x="45187" y="509494"/>
                  <a:pt x="3000" y="474217"/>
                  <a:pt x="0" y="424839"/>
                </a:cubicBezTo>
                <a:cubicBezTo>
                  <a:pt x="9318" y="288515"/>
                  <a:pt x="-5323" y="181884"/>
                  <a:pt x="0" y="84970"/>
                </a:cubicBezTo>
                <a:close/>
              </a:path>
              <a:path w="2685637" h="509809" stroke="0" extrusionOk="0">
                <a:moveTo>
                  <a:pt x="0" y="84970"/>
                </a:moveTo>
                <a:cubicBezTo>
                  <a:pt x="3828" y="34864"/>
                  <a:pt x="36081" y="6732"/>
                  <a:pt x="84970" y="0"/>
                </a:cubicBezTo>
                <a:cubicBezTo>
                  <a:pt x="283760" y="4190"/>
                  <a:pt x="388362" y="2353"/>
                  <a:pt x="663580" y="0"/>
                </a:cubicBezTo>
                <a:cubicBezTo>
                  <a:pt x="938798" y="-2353"/>
                  <a:pt x="1074686" y="-23535"/>
                  <a:pt x="1267348" y="0"/>
                </a:cubicBezTo>
                <a:cubicBezTo>
                  <a:pt x="1460010" y="23535"/>
                  <a:pt x="1623818" y="-9635"/>
                  <a:pt x="1946586" y="0"/>
                </a:cubicBezTo>
                <a:cubicBezTo>
                  <a:pt x="2269354" y="9635"/>
                  <a:pt x="2340201" y="-3575"/>
                  <a:pt x="2600667" y="0"/>
                </a:cubicBezTo>
                <a:cubicBezTo>
                  <a:pt x="2645798" y="3501"/>
                  <a:pt x="2690396" y="44440"/>
                  <a:pt x="2685637" y="84970"/>
                </a:cubicBezTo>
                <a:cubicBezTo>
                  <a:pt x="2700531" y="236058"/>
                  <a:pt x="2679234" y="341621"/>
                  <a:pt x="2685637" y="424839"/>
                </a:cubicBezTo>
                <a:cubicBezTo>
                  <a:pt x="2676545" y="474365"/>
                  <a:pt x="2645333" y="508608"/>
                  <a:pt x="2600667" y="509809"/>
                </a:cubicBezTo>
                <a:cubicBezTo>
                  <a:pt x="2434536" y="491339"/>
                  <a:pt x="2161479" y="537644"/>
                  <a:pt x="1946586" y="509809"/>
                </a:cubicBezTo>
                <a:cubicBezTo>
                  <a:pt x="1731693" y="481974"/>
                  <a:pt x="1640701" y="500843"/>
                  <a:pt x="1393132" y="509809"/>
                </a:cubicBezTo>
                <a:cubicBezTo>
                  <a:pt x="1145563" y="518775"/>
                  <a:pt x="1005618" y="529649"/>
                  <a:pt x="713894" y="509809"/>
                </a:cubicBezTo>
                <a:cubicBezTo>
                  <a:pt x="422170" y="489969"/>
                  <a:pt x="243524" y="481850"/>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Nước</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sông</a:t>
            </a:r>
            <a:endParaRPr lang="en-US" sz="3200" b="1" dirty="0">
              <a:solidFill>
                <a:srgbClr val="002060"/>
              </a:solidFill>
              <a:latin typeface="#9Slide03 SFU Futura_12" panose="020B0604020202020204" charset="0"/>
              <a:cs typeface="Arial" panose="020B0604020202020204" pitchFamily="34" charset="0"/>
            </a:endParaRPr>
          </a:p>
        </p:txBody>
      </p:sp>
      <p:sp>
        <p:nvSpPr>
          <p:cNvPr id="29" name="Rectangle: Rounded Corners 19">
            <a:extLst>
              <a:ext uri="{FF2B5EF4-FFF2-40B4-BE49-F238E27FC236}">
                <a16:creationId xmlns:a16="http://schemas.microsoft.com/office/drawing/2014/main" id="{8E52A455-D55A-4F26-8880-79789F26D498}"/>
              </a:ext>
            </a:extLst>
          </p:cNvPr>
          <p:cNvSpPr/>
          <p:nvPr/>
        </p:nvSpPr>
        <p:spPr>
          <a:xfrm>
            <a:off x="3355027" y="3568375"/>
            <a:ext cx="2382982" cy="509809"/>
          </a:xfrm>
          <a:custGeom>
            <a:avLst/>
            <a:gdLst>
              <a:gd name="connsiteX0" fmla="*/ 0 w 2382982"/>
              <a:gd name="connsiteY0" fmla="*/ 84970 h 509809"/>
              <a:gd name="connsiteX1" fmla="*/ 84970 w 2382982"/>
              <a:gd name="connsiteY1" fmla="*/ 0 h 509809"/>
              <a:gd name="connsiteX2" fmla="*/ 571839 w 2382982"/>
              <a:gd name="connsiteY2" fmla="*/ 0 h 509809"/>
              <a:gd name="connsiteX3" fmla="*/ 1102969 w 2382982"/>
              <a:gd name="connsiteY3" fmla="*/ 0 h 509809"/>
              <a:gd name="connsiteX4" fmla="*/ 1634099 w 2382982"/>
              <a:gd name="connsiteY4" fmla="*/ 0 h 509809"/>
              <a:gd name="connsiteX5" fmla="*/ 2298012 w 2382982"/>
              <a:gd name="connsiteY5" fmla="*/ 0 h 509809"/>
              <a:gd name="connsiteX6" fmla="*/ 2382982 w 2382982"/>
              <a:gd name="connsiteY6" fmla="*/ 84970 h 509809"/>
              <a:gd name="connsiteX7" fmla="*/ 2382982 w 2382982"/>
              <a:gd name="connsiteY7" fmla="*/ 424839 h 509809"/>
              <a:gd name="connsiteX8" fmla="*/ 2298012 w 2382982"/>
              <a:gd name="connsiteY8" fmla="*/ 509809 h 509809"/>
              <a:gd name="connsiteX9" fmla="*/ 1722621 w 2382982"/>
              <a:gd name="connsiteY9" fmla="*/ 509809 h 509809"/>
              <a:gd name="connsiteX10" fmla="*/ 1235752 w 2382982"/>
              <a:gd name="connsiteY10" fmla="*/ 509809 h 509809"/>
              <a:gd name="connsiteX11" fmla="*/ 638231 w 2382982"/>
              <a:gd name="connsiteY11" fmla="*/ 509809 h 509809"/>
              <a:gd name="connsiteX12" fmla="*/ 84970 w 2382982"/>
              <a:gd name="connsiteY12" fmla="*/ 509809 h 509809"/>
              <a:gd name="connsiteX13" fmla="*/ 0 w 2382982"/>
              <a:gd name="connsiteY13" fmla="*/ 424839 h 509809"/>
              <a:gd name="connsiteX14" fmla="*/ 0 w 238298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982" h="509809" fill="none" extrusionOk="0">
                <a:moveTo>
                  <a:pt x="0" y="84970"/>
                </a:moveTo>
                <a:cubicBezTo>
                  <a:pt x="-932" y="33336"/>
                  <a:pt x="46988" y="6528"/>
                  <a:pt x="84970" y="0"/>
                </a:cubicBezTo>
                <a:cubicBezTo>
                  <a:pt x="227841" y="19633"/>
                  <a:pt x="341018" y="1960"/>
                  <a:pt x="571839" y="0"/>
                </a:cubicBezTo>
                <a:cubicBezTo>
                  <a:pt x="802660" y="-1960"/>
                  <a:pt x="842641" y="15790"/>
                  <a:pt x="1102969" y="0"/>
                </a:cubicBezTo>
                <a:cubicBezTo>
                  <a:pt x="1363297" y="-15790"/>
                  <a:pt x="1386401" y="-9620"/>
                  <a:pt x="1634099" y="0"/>
                </a:cubicBezTo>
                <a:cubicBezTo>
                  <a:pt x="1881797" y="9620"/>
                  <a:pt x="2158196" y="-3280"/>
                  <a:pt x="2298012" y="0"/>
                </a:cubicBezTo>
                <a:cubicBezTo>
                  <a:pt x="2340874" y="-4966"/>
                  <a:pt x="2382553" y="39252"/>
                  <a:pt x="2382982" y="84970"/>
                </a:cubicBezTo>
                <a:cubicBezTo>
                  <a:pt x="2393340" y="205535"/>
                  <a:pt x="2393469" y="342004"/>
                  <a:pt x="2382982" y="424839"/>
                </a:cubicBezTo>
                <a:cubicBezTo>
                  <a:pt x="2380309" y="477890"/>
                  <a:pt x="2352458" y="516240"/>
                  <a:pt x="2298012" y="509809"/>
                </a:cubicBezTo>
                <a:cubicBezTo>
                  <a:pt x="2180641" y="499644"/>
                  <a:pt x="1967578" y="501207"/>
                  <a:pt x="1722621" y="509809"/>
                </a:cubicBezTo>
                <a:cubicBezTo>
                  <a:pt x="1477664" y="518411"/>
                  <a:pt x="1343009" y="527359"/>
                  <a:pt x="1235752" y="509809"/>
                </a:cubicBezTo>
                <a:cubicBezTo>
                  <a:pt x="1128495" y="492259"/>
                  <a:pt x="860476" y="502721"/>
                  <a:pt x="638231" y="509809"/>
                </a:cubicBezTo>
                <a:cubicBezTo>
                  <a:pt x="415986" y="516897"/>
                  <a:pt x="282184" y="509353"/>
                  <a:pt x="84970" y="509809"/>
                </a:cubicBezTo>
                <a:cubicBezTo>
                  <a:pt x="45187" y="509494"/>
                  <a:pt x="3000" y="474217"/>
                  <a:pt x="0" y="424839"/>
                </a:cubicBezTo>
                <a:cubicBezTo>
                  <a:pt x="9318" y="288515"/>
                  <a:pt x="-5323" y="181884"/>
                  <a:pt x="0" y="84970"/>
                </a:cubicBezTo>
                <a:close/>
              </a:path>
              <a:path w="2382982" h="509809" stroke="0" extrusionOk="0">
                <a:moveTo>
                  <a:pt x="0" y="84970"/>
                </a:moveTo>
                <a:cubicBezTo>
                  <a:pt x="3828" y="34864"/>
                  <a:pt x="36081" y="6732"/>
                  <a:pt x="84970" y="0"/>
                </a:cubicBezTo>
                <a:cubicBezTo>
                  <a:pt x="194441" y="24290"/>
                  <a:pt x="357318" y="-22022"/>
                  <a:pt x="593970" y="0"/>
                </a:cubicBezTo>
                <a:cubicBezTo>
                  <a:pt x="830622" y="22022"/>
                  <a:pt x="944151" y="-25783"/>
                  <a:pt x="1125100" y="0"/>
                </a:cubicBezTo>
                <a:cubicBezTo>
                  <a:pt x="1306049" y="25783"/>
                  <a:pt x="1565304" y="-20525"/>
                  <a:pt x="1722621" y="0"/>
                </a:cubicBezTo>
                <a:cubicBezTo>
                  <a:pt x="1879938" y="20525"/>
                  <a:pt x="2124702" y="3417"/>
                  <a:pt x="2298012" y="0"/>
                </a:cubicBezTo>
                <a:cubicBezTo>
                  <a:pt x="2343143" y="3501"/>
                  <a:pt x="2387741" y="44440"/>
                  <a:pt x="2382982" y="84970"/>
                </a:cubicBezTo>
                <a:cubicBezTo>
                  <a:pt x="2397876" y="236058"/>
                  <a:pt x="2376579" y="341621"/>
                  <a:pt x="2382982" y="424839"/>
                </a:cubicBezTo>
                <a:cubicBezTo>
                  <a:pt x="2373890" y="474365"/>
                  <a:pt x="2342678" y="508608"/>
                  <a:pt x="2298012" y="509809"/>
                </a:cubicBezTo>
                <a:cubicBezTo>
                  <a:pt x="2155955" y="491511"/>
                  <a:pt x="1988811" y="523656"/>
                  <a:pt x="1722621" y="509809"/>
                </a:cubicBezTo>
                <a:cubicBezTo>
                  <a:pt x="1456431" y="495962"/>
                  <a:pt x="1404515" y="486737"/>
                  <a:pt x="1235752" y="509809"/>
                </a:cubicBezTo>
                <a:cubicBezTo>
                  <a:pt x="1066989" y="532881"/>
                  <a:pt x="808717" y="501627"/>
                  <a:pt x="638231" y="509809"/>
                </a:cubicBezTo>
                <a:cubicBezTo>
                  <a:pt x="467745" y="517991"/>
                  <a:pt x="280287" y="507329"/>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Nước</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biển</a:t>
            </a:r>
            <a:endParaRPr lang="en-US" sz="3200" b="1" dirty="0">
              <a:solidFill>
                <a:srgbClr val="002060"/>
              </a:solidFill>
              <a:latin typeface="#9Slide03 SFU Futura_12" panose="020B0604020202020204" charset="0"/>
              <a:cs typeface="Arial" panose="020B0604020202020204" pitchFamily="34" charset="0"/>
            </a:endParaRPr>
          </a:p>
        </p:txBody>
      </p:sp>
      <p:sp>
        <p:nvSpPr>
          <p:cNvPr id="30" name="Rectangle: Rounded Corners 19">
            <a:extLst>
              <a:ext uri="{FF2B5EF4-FFF2-40B4-BE49-F238E27FC236}">
                <a16:creationId xmlns:a16="http://schemas.microsoft.com/office/drawing/2014/main" id="{8E52A455-D55A-4F26-8880-79789F26D498}"/>
              </a:ext>
            </a:extLst>
          </p:cNvPr>
          <p:cNvSpPr/>
          <p:nvPr/>
        </p:nvSpPr>
        <p:spPr>
          <a:xfrm>
            <a:off x="242082" y="6224408"/>
            <a:ext cx="2382982" cy="509809"/>
          </a:xfrm>
          <a:custGeom>
            <a:avLst/>
            <a:gdLst>
              <a:gd name="connsiteX0" fmla="*/ 0 w 2382982"/>
              <a:gd name="connsiteY0" fmla="*/ 84970 h 509809"/>
              <a:gd name="connsiteX1" fmla="*/ 84970 w 2382982"/>
              <a:gd name="connsiteY1" fmla="*/ 0 h 509809"/>
              <a:gd name="connsiteX2" fmla="*/ 571839 w 2382982"/>
              <a:gd name="connsiteY2" fmla="*/ 0 h 509809"/>
              <a:gd name="connsiteX3" fmla="*/ 1102969 w 2382982"/>
              <a:gd name="connsiteY3" fmla="*/ 0 h 509809"/>
              <a:gd name="connsiteX4" fmla="*/ 1634099 w 2382982"/>
              <a:gd name="connsiteY4" fmla="*/ 0 h 509809"/>
              <a:gd name="connsiteX5" fmla="*/ 2298012 w 2382982"/>
              <a:gd name="connsiteY5" fmla="*/ 0 h 509809"/>
              <a:gd name="connsiteX6" fmla="*/ 2382982 w 2382982"/>
              <a:gd name="connsiteY6" fmla="*/ 84970 h 509809"/>
              <a:gd name="connsiteX7" fmla="*/ 2382982 w 2382982"/>
              <a:gd name="connsiteY7" fmla="*/ 424839 h 509809"/>
              <a:gd name="connsiteX8" fmla="*/ 2298012 w 2382982"/>
              <a:gd name="connsiteY8" fmla="*/ 509809 h 509809"/>
              <a:gd name="connsiteX9" fmla="*/ 1722621 w 2382982"/>
              <a:gd name="connsiteY9" fmla="*/ 509809 h 509809"/>
              <a:gd name="connsiteX10" fmla="*/ 1235752 w 2382982"/>
              <a:gd name="connsiteY10" fmla="*/ 509809 h 509809"/>
              <a:gd name="connsiteX11" fmla="*/ 638231 w 2382982"/>
              <a:gd name="connsiteY11" fmla="*/ 509809 h 509809"/>
              <a:gd name="connsiteX12" fmla="*/ 84970 w 2382982"/>
              <a:gd name="connsiteY12" fmla="*/ 509809 h 509809"/>
              <a:gd name="connsiteX13" fmla="*/ 0 w 2382982"/>
              <a:gd name="connsiteY13" fmla="*/ 424839 h 509809"/>
              <a:gd name="connsiteX14" fmla="*/ 0 w 238298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982" h="509809" fill="none" extrusionOk="0">
                <a:moveTo>
                  <a:pt x="0" y="84970"/>
                </a:moveTo>
                <a:cubicBezTo>
                  <a:pt x="-932" y="33336"/>
                  <a:pt x="46988" y="6528"/>
                  <a:pt x="84970" y="0"/>
                </a:cubicBezTo>
                <a:cubicBezTo>
                  <a:pt x="227841" y="19633"/>
                  <a:pt x="341018" y="1960"/>
                  <a:pt x="571839" y="0"/>
                </a:cubicBezTo>
                <a:cubicBezTo>
                  <a:pt x="802660" y="-1960"/>
                  <a:pt x="842641" y="15790"/>
                  <a:pt x="1102969" y="0"/>
                </a:cubicBezTo>
                <a:cubicBezTo>
                  <a:pt x="1363297" y="-15790"/>
                  <a:pt x="1386401" y="-9620"/>
                  <a:pt x="1634099" y="0"/>
                </a:cubicBezTo>
                <a:cubicBezTo>
                  <a:pt x="1881797" y="9620"/>
                  <a:pt x="2158196" y="-3280"/>
                  <a:pt x="2298012" y="0"/>
                </a:cubicBezTo>
                <a:cubicBezTo>
                  <a:pt x="2340874" y="-4966"/>
                  <a:pt x="2382553" y="39252"/>
                  <a:pt x="2382982" y="84970"/>
                </a:cubicBezTo>
                <a:cubicBezTo>
                  <a:pt x="2393340" y="205535"/>
                  <a:pt x="2393469" y="342004"/>
                  <a:pt x="2382982" y="424839"/>
                </a:cubicBezTo>
                <a:cubicBezTo>
                  <a:pt x="2380309" y="477890"/>
                  <a:pt x="2352458" y="516240"/>
                  <a:pt x="2298012" y="509809"/>
                </a:cubicBezTo>
                <a:cubicBezTo>
                  <a:pt x="2180641" y="499644"/>
                  <a:pt x="1967578" y="501207"/>
                  <a:pt x="1722621" y="509809"/>
                </a:cubicBezTo>
                <a:cubicBezTo>
                  <a:pt x="1477664" y="518411"/>
                  <a:pt x="1343009" y="527359"/>
                  <a:pt x="1235752" y="509809"/>
                </a:cubicBezTo>
                <a:cubicBezTo>
                  <a:pt x="1128495" y="492259"/>
                  <a:pt x="860476" y="502721"/>
                  <a:pt x="638231" y="509809"/>
                </a:cubicBezTo>
                <a:cubicBezTo>
                  <a:pt x="415986" y="516897"/>
                  <a:pt x="282184" y="509353"/>
                  <a:pt x="84970" y="509809"/>
                </a:cubicBezTo>
                <a:cubicBezTo>
                  <a:pt x="45187" y="509494"/>
                  <a:pt x="3000" y="474217"/>
                  <a:pt x="0" y="424839"/>
                </a:cubicBezTo>
                <a:cubicBezTo>
                  <a:pt x="9318" y="288515"/>
                  <a:pt x="-5323" y="181884"/>
                  <a:pt x="0" y="84970"/>
                </a:cubicBezTo>
                <a:close/>
              </a:path>
              <a:path w="2382982" h="509809" stroke="0" extrusionOk="0">
                <a:moveTo>
                  <a:pt x="0" y="84970"/>
                </a:moveTo>
                <a:cubicBezTo>
                  <a:pt x="3828" y="34864"/>
                  <a:pt x="36081" y="6732"/>
                  <a:pt x="84970" y="0"/>
                </a:cubicBezTo>
                <a:cubicBezTo>
                  <a:pt x="194441" y="24290"/>
                  <a:pt x="357318" y="-22022"/>
                  <a:pt x="593970" y="0"/>
                </a:cubicBezTo>
                <a:cubicBezTo>
                  <a:pt x="830622" y="22022"/>
                  <a:pt x="944151" y="-25783"/>
                  <a:pt x="1125100" y="0"/>
                </a:cubicBezTo>
                <a:cubicBezTo>
                  <a:pt x="1306049" y="25783"/>
                  <a:pt x="1565304" y="-20525"/>
                  <a:pt x="1722621" y="0"/>
                </a:cubicBezTo>
                <a:cubicBezTo>
                  <a:pt x="1879938" y="20525"/>
                  <a:pt x="2124702" y="3417"/>
                  <a:pt x="2298012" y="0"/>
                </a:cubicBezTo>
                <a:cubicBezTo>
                  <a:pt x="2343143" y="3501"/>
                  <a:pt x="2387741" y="44440"/>
                  <a:pt x="2382982" y="84970"/>
                </a:cubicBezTo>
                <a:cubicBezTo>
                  <a:pt x="2397876" y="236058"/>
                  <a:pt x="2376579" y="341621"/>
                  <a:pt x="2382982" y="424839"/>
                </a:cubicBezTo>
                <a:cubicBezTo>
                  <a:pt x="2373890" y="474365"/>
                  <a:pt x="2342678" y="508608"/>
                  <a:pt x="2298012" y="509809"/>
                </a:cubicBezTo>
                <a:cubicBezTo>
                  <a:pt x="2155955" y="491511"/>
                  <a:pt x="1988811" y="523656"/>
                  <a:pt x="1722621" y="509809"/>
                </a:cubicBezTo>
                <a:cubicBezTo>
                  <a:pt x="1456431" y="495962"/>
                  <a:pt x="1404515" y="486737"/>
                  <a:pt x="1235752" y="509809"/>
                </a:cubicBezTo>
                <a:cubicBezTo>
                  <a:pt x="1066989" y="532881"/>
                  <a:pt x="808717" y="501627"/>
                  <a:pt x="638231" y="509809"/>
                </a:cubicBezTo>
                <a:cubicBezTo>
                  <a:pt x="467745" y="517991"/>
                  <a:pt x="280287" y="507329"/>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Băng</a:t>
            </a:r>
            <a:r>
              <a:rPr lang="en-US" sz="3200" b="1" dirty="0">
                <a:solidFill>
                  <a:srgbClr val="002060"/>
                </a:solidFill>
                <a:latin typeface="#9Slide03 SFU Futura_12" panose="020B0604020202020204" charset="0"/>
                <a:cs typeface="Arial" panose="020B0604020202020204" pitchFamily="34" charset="0"/>
              </a:rPr>
              <a:t>/</a:t>
            </a:r>
            <a:r>
              <a:rPr lang="en-US" sz="3200" b="1" dirty="0" err="1">
                <a:solidFill>
                  <a:srgbClr val="002060"/>
                </a:solidFill>
                <a:latin typeface="#9Slide03 SFU Futura_12" panose="020B0604020202020204" charset="0"/>
                <a:cs typeface="Arial" panose="020B0604020202020204" pitchFamily="34" charset="0"/>
              </a:rPr>
              <a:t>đá</a:t>
            </a:r>
            <a:endParaRPr lang="en-US" sz="3200" b="1" dirty="0">
              <a:solidFill>
                <a:srgbClr val="002060"/>
              </a:solidFill>
              <a:latin typeface="#9Slide03 SFU Futura_12" panose="020B0604020202020204" charset="0"/>
              <a:cs typeface="Arial" panose="020B0604020202020204" pitchFamily="34" charset="0"/>
            </a:endParaRPr>
          </a:p>
        </p:txBody>
      </p:sp>
      <p:sp>
        <p:nvSpPr>
          <p:cNvPr id="31" name="Rectangle: Rounded Corners 19">
            <a:extLst>
              <a:ext uri="{FF2B5EF4-FFF2-40B4-BE49-F238E27FC236}">
                <a16:creationId xmlns:a16="http://schemas.microsoft.com/office/drawing/2014/main" id="{8E52A455-D55A-4F26-8880-79789F26D498}"/>
              </a:ext>
            </a:extLst>
          </p:cNvPr>
          <p:cNvSpPr/>
          <p:nvPr/>
        </p:nvSpPr>
        <p:spPr>
          <a:xfrm>
            <a:off x="6408444" y="3539081"/>
            <a:ext cx="2382982" cy="509809"/>
          </a:xfrm>
          <a:custGeom>
            <a:avLst/>
            <a:gdLst>
              <a:gd name="connsiteX0" fmla="*/ 0 w 2382982"/>
              <a:gd name="connsiteY0" fmla="*/ 84970 h 509809"/>
              <a:gd name="connsiteX1" fmla="*/ 84970 w 2382982"/>
              <a:gd name="connsiteY1" fmla="*/ 0 h 509809"/>
              <a:gd name="connsiteX2" fmla="*/ 571839 w 2382982"/>
              <a:gd name="connsiteY2" fmla="*/ 0 h 509809"/>
              <a:gd name="connsiteX3" fmla="*/ 1102969 w 2382982"/>
              <a:gd name="connsiteY3" fmla="*/ 0 h 509809"/>
              <a:gd name="connsiteX4" fmla="*/ 1634099 w 2382982"/>
              <a:gd name="connsiteY4" fmla="*/ 0 h 509809"/>
              <a:gd name="connsiteX5" fmla="*/ 2298012 w 2382982"/>
              <a:gd name="connsiteY5" fmla="*/ 0 h 509809"/>
              <a:gd name="connsiteX6" fmla="*/ 2382982 w 2382982"/>
              <a:gd name="connsiteY6" fmla="*/ 84970 h 509809"/>
              <a:gd name="connsiteX7" fmla="*/ 2382982 w 2382982"/>
              <a:gd name="connsiteY7" fmla="*/ 424839 h 509809"/>
              <a:gd name="connsiteX8" fmla="*/ 2298012 w 2382982"/>
              <a:gd name="connsiteY8" fmla="*/ 509809 h 509809"/>
              <a:gd name="connsiteX9" fmla="*/ 1722621 w 2382982"/>
              <a:gd name="connsiteY9" fmla="*/ 509809 h 509809"/>
              <a:gd name="connsiteX10" fmla="*/ 1235752 w 2382982"/>
              <a:gd name="connsiteY10" fmla="*/ 509809 h 509809"/>
              <a:gd name="connsiteX11" fmla="*/ 638231 w 2382982"/>
              <a:gd name="connsiteY11" fmla="*/ 509809 h 509809"/>
              <a:gd name="connsiteX12" fmla="*/ 84970 w 2382982"/>
              <a:gd name="connsiteY12" fmla="*/ 509809 h 509809"/>
              <a:gd name="connsiteX13" fmla="*/ 0 w 2382982"/>
              <a:gd name="connsiteY13" fmla="*/ 424839 h 509809"/>
              <a:gd name="connsiteX14" fmla="*/ 0 w 238298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982" h="509809" fill="none" extrusionOk="0">
                <a:moveTo>
                  <a:pt x="0" y="84970"/>
                </a:moveTo>
                <a:cubicBezTo>
                  <a:pt x="-932" y="33336"/>
                  <a:pt x="46988" y="6528"/>
                  <a:pt x="84970" y="0"/>
                </a:cubicBezTo>
                <a:cubicBezTo>
                  <a:pt x="227841" y="19633"/>
                  <a:pt x="341018" y="1960"/>
                  <a:pt x="571839" y="0"/>
                </a:cubicBezTo>
                <a:cubicBezTo>
                  <a:pt x="802660" y="-1960"/>
                  <a:pt x="842641" y="15790"/>
                  <a:pt x="1102969" y="0"/>
                </a:cubicBezTo>
                <a:cubicBezTo>
                  <a:pt x="1363297" y="-15790"/>
                  <a:pt x="1386401" y="-9620"/>
                  <a:pt x="1634099" y="0"/>
                </a:cubicBezTo>
                <a:cubicBezTo>
                  <a:pt x="1881797" y="9620"/>
                  <a:pt x="2158196" y="-3280"/>
                  <a:pt x="2298012" y="0"/>
                </a:cubicBezTo>
                <a:cubicBezTo>
                  <a:pt x="2340874" y="-4966"/>
                  <a:pt x="2382553" y="39252"/>
                  <a:pt x="2382982" y="84970"/>
                </a:cubicBezTo>
                <a:cubicBezTo>
                  <a:pt x="2393340" y="205535"/>
                  <a:pt x="2393469" y="342004"/>
                  <a:pt x="2382982" y="424839"/>
                </a:cubicBezTo>
                <a:cubicBezTo>
                  <a:pt x="2380309" y="477890"/>
                  <a:pt x="2352458" y="516240"/>
                  <a:pt x="2298012" y="509809"/>
                </a:cubicBezTo>
                <a:cubicBezTo>
                  <a:pt x="2180641" y="499644"/>
                  <a:pt x="1967578" y="501207"/>
                  <a:pt x="1722621" y="509809"/>
                </a:cubicBezTo>
                <a:cubicBezTo>
                  <a:pt x="1477664" y="518411"/>
                  <a:pt x="1343009" y="527359"/>
                  <a:pt x="1235752" y="509809"/>
                </a:cubicBezTo>
                <a:cubicBezTo>
                  <a:pt x="1128495" y="492259"/>
                  <a:pt x="860476" y="502721"/>
                  <a:pt x="638231" y="509809"/>
                </a:cubicBezTo>
                <a:cubicBezTo>
                  <a:pt x="415986" y="516897"/>
                  <a:pt x="282184" y="509353"/>
                  <a:pt x="84970" y="509809"/>
                </a:cubicBezTo>
                <a:cubicBezTo>
                  <a:pt x="45187" y="509494"/>
                  <a:pt x="3000" y="474217"/>
                  <a:pt x="0" y="424839"/>
                </a:cubicBezTo>
                <a:cubicBezTo>
                  <a:pt x="9318" y="288515"/>
                  <a:pt x="-5323" y="181884"/>
                  <a:pt x="0" y="84970"/>
                </a:cubicBezTo>
                <a:close/>
              </a:path>
              <a:path w="2382982" h="509809" stroke="0" extrusionOk="0">
                <a:moveTo>
                  <a:pt x="0" y="84970"/>
                </a:moveTo>
                <a:cubicBezTo>
                  <a:pt x="3828" y="34864"/>
                  <a:pt x="36081" y="6732"/>
                  <a:pt x="84970" y="0"/>
                </a:cubicBezTo>
                <a:cubicBezTo>
                  <a:pt x="194441" y="24290"/>
                  <a:pt x="357318" y="-22022"/>
                  <a:pt x="593970" y="0"/>
                </a:cubicBezTo>
                <a:cubicBezTo>
                  <a:pt x="830622" y="22022"/>
                  <a:pt x="944151" y="-25783"/>
                  <a:pt x="1125100" y="0"/>
                </a:cubicBezTo>
                <a:cubicBezTo>
                  <a:pt x="1306049" y="25783"/>
                  <a:pt x="1565304" y="-20525"/>
                  <a:pt x="1722621" y="0"/>
                </a:cubicBezTo>
                <a:cubicBezTo>
                  <a:pt x="1879938" y="20525"/>
                  <a:pt x="2124702" y="3417"/>
                  <a:pt x="2298012" y="0"/>
                </a:cubicBezTo>
                <a:cubicBezTo>
                  <a:pt x="2343143" y="3501"/>
                  <a:pt x="2387741" y="44440"/>
                  <a:pt x="2382982" y="84970"/>
                </a:cubicBezTo>
                <a:cubicBezTo>
                  <a:pt x="2397876" y="236058"/>
                  <a:pt x="2376579" y="341621"/>
                  <a:pt x="2382982" y="424839"/>
                </a:cubicBezTo>
                <a:cubicBezTo>
                  <a:pt x="2373890" y="474365"/>
                  <a:pt x="2342678" y="508608"/>
                  <a:pt x="2298012" y="509809"/>
                </a:cubicBezTo>
                <a:cubicBezTo>
                  <a:pt x="2155955" y="491511"/>
                  <a:pt x="1988811" y="523656"/>
                  <a:pt x="1722621" y="509809"/>
                </a:cubicBezTo>
                <a:cubicBezTo>
                  <a:pt x="1456431" y="495962"/>
                  <a:pt x="1404515" y="486737"/>
                  <a:pt x="1235752" y="509809"/>
                </a:cubicBezTo>
                <a:cubicBezTo>
                  <a:pt x="1066989" y="532881"/>
                  <a:pt x="808717" y="501627"/>
                  <a:pt x="638231" y="509809"/>
                </a:cubicBezTo>
                <a:cubicBezTo>
                  <a:pt x="467745" y="517991"/>
                  <a:pt x="280287" y="507329"/>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Nước</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hồ</a:t>
            </a:r>
            <a:endParaRPr lang="en-US" sz="3200" b="1" dirty="0">
              <a:solidFill>
                <a:srgbClr val="002060"/>
              </a:solidFill>
              <a:latin typeface="#9Slide03 SFU Futura_12" panose="020B0604020202020204" charset="0"/>
              <a:cs typeface="Arial" panose="020B0604020202020204" pitchFamily="34" charset="0"/>
            </a:endParaRPr>
          </a:p>
        </p:txBody>
      </p:sp>
      <p:sp>
        <p:nvSpPr>
          <p:cNvPr id="32" name="Rectangle: Rounded Corners 19">
            <a:extLst>
              <a:ext uri="{FF2B5EF4-FFF2-40B4-BE49-F238E27FC236}">
                <a16:creationId xmlns:a16="http://schemas.microsoft.com/office/drawing/2014/main" id="{8E52A455-D55A-4F26-8880-79789F26D498}"/>
              </a:ext>
            </a:extLst>
          </p:cNvPr>
          <p:cNvSpPr/>
          <p:nvPr/>
        </p:nvSpPr>
        <p:spPr>
          <a:xfrm>
            <a:off x="3355027" y="6229023"/>
            <a:ext cx="2382982" cy="509809"/>
          </a:xfrm>
          <a:custGeom>
            <a:avLst/>
            <a:gdLst>
              <a:gd name="connsiteX0" fmla="*/ 0 w 2382982"/>
              <a:gd name="connsiteY0" fmla="*/ 84970 h 509809"/>
              <a:gd name="connsiteX1" fmla="*/ 84970 w 2382982"/>
              <a:gd name="connsiteY1" fmla="*/ 0 h 509809"/>
              <a:gd name="connsiteX2" fmla="*/ 571839 w 2382982"/>
              <a:gd name="connsiteY2" fmla="*/ 0 h 509809"/>
              <a:gd name="connsiteX3" fmla="*/ 1102969 w 2382982"/>
              <a:gd name="connsiteY3" fmla="*/ 0 h 509809"/>
              <a:gd name="connsiteX4" fmla="*/ 1634099 w 2382982"/>
              <a:gd name="connsiteY4" fmla="*/ 0 h 509809"/>
              <a:gd name="connsiteX5" fmla="*/ 2298012 w 2382982"/>
              <a:gd name="connsiteY5" fmla="*/ 0 h 509809"/>
              <a:gd name="connsiteX6" fmla="*/ 2382982 w 2382982"/>
              <a:gd name="connsiteY6" fmla="*/ 84970 h 509809"/>
              <a:gd name="connsiteX7" fmla="*/ 2382982 w 2382982"/>
              <a:gd name="connsiteY7" fmla="*/ 424839 h 509809"/>
              <a:gd name="connsiteX8" fmla="*/ 2298012 w 2382982"/>
              <a:gd name="connsiteY8" fmla="*/ 509809 h 509809"/>
              <a:gd name="connsiteX9" fmla="*/ 1722621 w 2382982"/>
              <a:gd name="connsiteY9" fmla="*/ 509809 h 509809"/>
              <a:gd name="connsiteX10" fmla="*/ 1235752 w 2382982"/>
              <a:gd name="connsiteY10" fmla="*/ 509809 h 509809"/>
              <a:gd name="connsiteX11" fmla="*/ 638231 w 2382982"/>
              <a:gd name="connsiteY11" fmla="*/ 509809 h 509809"/>
              <a:gd name="connsiteX12" fmla="*/ 84970 w 2382982"/>
              <a:gd name="connsiteY12" fmla="*/ 509809 h 509809"/>
              <a:gd name="connsiteX13" fmla="*/ 0 w 2382982"/>
              <a:gd name="connsiteY13" fmla="*/ 424839 h 509809"/>
              <a:gd name="connsiteX14" fmla="*/ 0 w 238298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982" h="509809" fill="none" extrusionOk="0">
                <a:moveTo>
                  <a:pt x="0" y="84970"/>
                </a:moveTo>
                <a:cubicBezTo>
                  <a:pt x="-932" y="33336"/>
                  <a:pt x="46988" y="6528"/>
                  <a:pt x="84970" y="0"/>
                </a:cubicBezTo>
                <a:cubicBezTo>
                  <a:pt x="227841" y="19633"/>
                  <a:pt x="341018" y="1960"/>
                  <a:pt x="571839" y="0"/>
                </a:cubicBezTo>
                <a:cubicBezTo>
                  <a:pt x="802660" y="-1960"/>
                  <a:pt x="842641" y="15790"/>
                  <a:pt x="1102969" y="0"/>
                </a:cubicBezTo>
                <a:cubicBezTo>
                  <a:pt x="1363297" y="-15790"/>
                  <a:pt x="1386401" y="-9620"/>
                  <a:pt x="1634099" y="0"/>
                </a:cubicBezTo>
                <a:cubicBezTo>
                  <a:pt x="1881797" y="9620"/>
                  <a:pt x="2158196" y="-3280"/>
                  <a:pt x="2298012" y="0"/>
                </a:cubicBezTo>
                <a:cubicBezTo>
                  <a:pt x="2340874" y="-4966"/>
                  <a:pt x="2382553" y="39252"/>
                  <a:pt x="2382982" y="84970"/>
                </a:cubicBezTo>
                <a:cubicBezTo>
                  <a:pt x="2393340" y="205535"/>
                  <a:pt x="2393469" y="342004"/>
                  <a:pt x="2382982" y="424839"/>
                </a:cubicBezTo>
                <a:cubicBezTo>
                  <a:pt x="2380309" y="477890"/>
                  <a:pt x="2352458" y="516240"/>
                  <a:pt x="2298012" y="509809"/>
                </a:cubicBezTo>
                <a:cubicBezTo>
                  <a:pt x="2180641" y="499644"/>
                  <a:pt x="1967578" y="501207"/>
                  <a:pt x="1722621" y="509809"/>
                </a:cubicBezTo>
                <a:cubicBezTo>
                  <a:pt x="1477664" y="518411"/>
                  <a:pt x="1343009" y="527359"/>
                  <a:pt x="1235752" y="509809"/>
                </a:cubicBezTo>
                <a:cubicBezTo>
                  <a:pt x="1128495" y="492259"/>
                  <a:pt x="860476" y="502721"/>
                  <a:pt x="638231" y="509809"/>
                </a:cubicBezTo>
                <a:cubicBezTo>
                  <a:pt x="415986" y="516897"/>
                  <a:pt x="282184" y="509353"/>
                  <a:pt x="84970" y="509809"/>
                </a:cubicBezTo>
                <a:cubicBezTo>
                  <a:pt x="45187" y="509494"/>
                  <a:pt x="3000" y="474217"/>
                  <a:pt x="0" y="424839"/>
                </a:cubicBezTo>
                <a:cubicBezTo>
                  <a:pt x="9318" y="288515"/>
                  <a:pt x="-5323" y="181884"/>
                  <a:pt x="0" y="84970"/>
                </a:cubicBezTo>
                <a:close/>
              </a:path>
              <a:path w="2382982" h="509809" stroke="0" extrusionOk="0">
                <a:moveTo>
                  <a:pt x="0" y="84970"/>
                </a:moveTo>
                <a:cubicBezTo>
                  <a:pt x="3828" y="34864"/>
                  <a:pt x="36081" y="6732"/>
                  <a:pt x="84970" y="0"/>
                </a:cubicBezTo>
                <a:cubicBezTo>
                  <a:pt x="194441" y="24290"/>
                  <a:pt x="357318" y="-22022"/>
                  <a:pt x="593970" y="0"/>
                </a:cubicBezTo>
                <a:cubicBezTo>
                  <a:pt x="830622" y="22022"/>
                  <a:pt x="944151" y="-25783"/>
                  <a:pt x="1125100" y="0"/>
                </a:cubicBezTo>
                <a:cubicBezTo>
                  <a:pt x="1306049" y="25783"/>
                  <a:pt x="1565304" y="-20525"/>
                  <a:pt x="1722621" y="0"/>
                </a:cubicBezTo>
                <a:cubicBezTo>
                  <a:pt x="1879938" y="20525"/>
                  <a:pt x="2124702" y="3417"/>
                  <a:pt x="2298012" y="0"/>
                </a:cubicBezTo>
                <a:cubicBezTo>
                  <a:pt x="2343143" y="3501"/>
                  <a:pt x="2387741" y="44440"/>
                  <a:pt x="2382982" y="84970"/>
                </a:cubicBezTo>
                <a:cubicBezTo>
                  <a:pt x="2397876" y="236058"/>
                  <a:pt x="2376579" y="341621"/>
                  <a:pt x="2382982" y="424839"/>
                </a:cubicBezTo>
                <a:cubicBezTo>
                  <a:pt x="2373890" y="474365"/>
                  <a:pt x="2342678" y="508608"/>
                  <a:pt x="2298012" y="509809"/>
                </a:cubicBezTo>
                <a:cubicBezTo>
                  <a:pt x="2155955" y="491511"/>
                  <a:pt x="1988811" y="523656"/>
                  <a:pt x="1722621" y="509809"/>
                </a:cubicBezTo>
                <a:cubicBezTo>
                  <a:pt x="1456431" y="495962"/>
                  <a:pt x="1404515" y="486737"/>
                  <a:pt x="1235752" y="509809"/>
                </a:cubicBezTo>
                <a:cubicBezTo>
                  <a:pt x="1066989" y="532881"/>
                  <a:pt x="808717" y="501627"/>
                  <a:pt x="638231" y="509809"/>
                </a:cubicBezTo>
                <a:cubicBezTo>
                  <a:pt x="467745" y="517991"/>
                  <a:pt x="280287" y="507329"/>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Hơi</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nước</a:t>
            </a:r>
            <a:endParaRPr lang="en-US" sz="3200" b="1" dirty="0">
              <a:solidFill>
                <a:srgbClr val="002060"/>
              </a:solidFill>
              <a:latin typeface="#9Slide03 SFU Futura_12" panose="020B060402020202020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8E52A455-D55A-4F26-8880-79789F26D498}"/>
              </a:ext>
            </a:extLst>
          </p:cNvPr>
          <p:cNvSpPr/>
          <p:nvPr/>
        </p:nvSpPr>
        <p:spPr>
          <a:xfrm>
            <a:off x="6364624" y="6200395"/>
            <a:ext cx="2382982" cy="509809"/>
          </a:xfrm>
          <a:custGeom>
            <a:avLst/>
            <a:gdLst>
              <a:gd name="connsiteX0" fmla="*/ 0 w 2382982"/>
              <a:gd name="connsiteY0" fmla="*/ 84970 h 509809"/>
              <a:gd name="connsiteX1" fmla="*/ 84970 w 2382982"/>
              <a:gd name="connsiteY1" fmla="*/ 0 h 509809"/>
              <a:gd name="connsiteX2" fmla="*/ 571839 w 2382982"/>
              <a:gd name="connsiteY2" fmla="*/ 0 h 509809"/>
              <a:gd name="connsiteX3" fmla="*/ 1102969 w 2382982"/>
              <a:gd name="connsiteY3" fmla="*/ 0 h 509809"/>
              <a:gd name="connsiteX4" fmla="*/ 1634099 w 2382982"/>
              <a:gd name="connsiteY4" fmla="*/ 0 h 509809"/>
              <a:gd name="connsiteX5" fmla="*/ 2298012 w 2382982"/>
              <a:gd name="connsiteY5" fmla="*/ 0 h 509809"/>
              <a:gd name="connsiteX6" fmla="*/ 2382982 w 2382982"/>
              <a:gd name="connsiteY6" fmla="*/ 84970 h 509809"/>
              <a:gd name="connsiteX7" fmla="*/ 2382982 w 2382982"/>
              <a:gd name="connsiteY7" fmla="*/ 424839 h 509809"/>
              <a:gd name="connsiteX8" fmla="*/ 2298012 w 2382982"/>
              <a:gd name="connsiteY8" fmla="*/ 509809 h 509809"/>
              <a:gd name="connsiteX9" fmla="*/ 1722621 w 2382982"/>
              <a:gd name="connsiteY9" fmla="*/ 509809 h 509809"/>
              <a:gd name="connsiteX10" fmla="*/ 1235752 w 2382982"/>
              <a:gd name="connsiteY10" fmla="*/ 509809 h 509809"/>
              <a:gd name="connsiteX11" fmla="*/ 638231 w 2382982"/>
              <a:gd name="connsiteY11" fmla="*/ 509809 h 509809"/>
              <a:gd name="connsiteX12" fmla="*/ 84970 w 2382982"/>
              <a:gd name="connsiteY12" fmla="*/ 509809 h 509809"/>
              <a:gd name="connsiteX13" fmla="*/ 0 w 2382982"/>
              <a:gd name="connsiteY13" fmla="*/ 424839 h 509809"/>
              <a:gd name="connsiteX14" fmla="*/ 0 w 2382982"/>
              <a:gd name="connsiteY14" fmla="*/ 84970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982" h="509809" fill="none" extrusionOk="0">
                <a:moveTo>
                  <a:pt x="0" y="84970"/>
                </a:moveTo>
                <a:cubicBezTo>
                  <a:pt x="-932" y="33336"/>
                  <a:pt x="46988" y="6528"/>
                  <a:pt x="84970" y="0"/>
                </a:cubicBezTo>
                <a:cubicBezTo>
                  <a:pt x="227841" y="19633"/>
                  <a:pt x="341018" y="1960"/>
                  <a:pt x="571839" y="0"/>
                </a:cubicBezTo>
                <a:cubicBezTo>
                  <a:pt x="802660" y="-1960"/>
                  <a:pt x="842641" y="15790"/>
                  <a:pt x="1102969" y="0"/>
                </a:cubicBezTo>
                <a:cubicBezTo>
                  <a:pt x="1363297" y="-15790"/>
                  <a:pt x="1386401" y="-9620"/>
                  <a:pt x="1634099" y="0"/>
                </a:cubicBezTo>
                <a:cubicBezTo>
                  <a:pt x="1881797" y="9620"/>
                  <a:pt x="2158196" y="-3280"/>
                  <a:pt x="2298012" y="0"/>
                </a:cubicBezTo>
                <a:cubicBezTo>
                  <a:pt x="2340874" y="-4966"/>
                  <a:pt x="2382553" y="39252"/>
                  <a:pt x="2382982" y="84970"/>
                </a:cubicBezTo>
                <a:cubicBezTo>
                  <a:pt x="2393340" y="205535"/>
                  <a:pt x="2393469" y="342004"/>
                  <a:pt x="2382982" y="424839"/>
                </a:cubicBezTo>
                <a:cubicBezTo>
                  <a:pt x="2380309" y="477890"/>
                  <a:pt x="2352458" y="516240"/>
                  <a:pt x="2298012" y="509809"/>
                </a:cubicBezTo>
                <a:cubicBezTo>
                  <a:pt x="2180641" y="499644"/>
                  <a:pt x="1967578" y="501207"/>
                  <a:pt x="1722621" y="509809"/>
                </a:cubicBezTo>
                <a:cubicBezTo>
                  <a:pt x="1477664" y="518411"/>
                  <a:pt x="1343009" y="527359"/>
                  <a:pt x="1235752" y="509809"/>
                </a:cubicBezTo>
                <a:cubicBezTo>
                  <a:pt x="1128495" y="492259"/>
                  <a:pt x="860476" y="502721"/>
                  <a:pt x="638231" y="509809"/>
                </a:cubicBezTo>
                <a:cubicBezTo>
                  <a:pt x="415986" y="516897"/>
                  <a:pt x="282184" y="509353"/>
                  <a:pt x="84970" y="509809"/>
                </a:cubicBezTo>
                <a:cubicBezTo>
                  <a:pt x="45187" y="509494"/>
                  <a:pt x="3000" y="474217"/>
                  <a:pt x="0" y="424839"/>
                </a:cubicBezTo>
                <a:cubicBezTo>
                  <a:pt x="9318" y="288515"/>
                  <a:pt x="-5323" y="181884"/>
                  <a:pt x="0" y="84970"/>
                </a:cubicBezTo>
                <a:close/>
              </a:path>
              <a:path w="2382982" h="509809" stroke="0" extrusionOk="0">
                <a:moveTo>
                  <a:pt x="0" y="84970"/>
                </a:moveTo>
                <a:cubicBezTo>
                  <a:pt x="3828" y="34864"/>
                  <a:pt x="36081" y="6732"/>
                  <a:pt x="84970" y="0"/>
                </a:cubicBezTo>
                <a:cubicBezTo>
                  <a:pt x="194441" y="24290"/>
                  <a:pt x="357318" y="-22022"/>
                  <a:pt x="593970" y="0"/>
                </a:cubicBezTo>
                <a:cubicBezTo>
                  <a:pt x="830622" y="22022"/>
                  <a:pt x="944151" y="-25783"/>
                  <a:pt x="1125100" y="0"/>
                </a:cubicBezTo>
                <a:cubicBezTo>
                  <a:pt x="1306049" y="25783"/>
                  <a:pt x="1565304" y="-20525"/>
                  <a:pt x="1722621" y="0"/>
                </a:cubicBezTo>
                <a:cubicBezTo>
                  <a:pt x="1879938" y="20525"/>
                  <a:pt x="2124702" y="3417"/>
                  <a:pt x="2298012" y="0"/>
                </a:cubicBezTo>
                <a:cubicBezTo>
                  <a:pt x="2343143" y="3501"/>
                  <a:pt x="2387741" y="44440"/>
                  <a:pt x="2382982" y="84970"/>
                </a:cubicBezTo>
                <a:cubicBezTo>
                  <a:pt x="2397876" y="236058"/>
                  <a:pt x="2376579" y="341621"/>
                  <a:pt x="2382982" y="424839"/>
                </a:cubicBezTo>
                <a:cubicBezTo>
                  <a:pt x="2373890" y="474365"/>
                  <a:pt x="2342678" y="508608"/>
                  <a:pt x="2298012" y="509809"/>
                </a:cubicBezTo>
                <a:cubicBezTo>
                  <a:pt x="2155955" y="491511"/>
                  <a:pt x="1988811" y="523656"/>
                  <a:pt x="1722621" y="509809"/>
                </a:cubicBezTo>
                <a:cubicBezTo>
                  <a:pt x="1456431" y="495962"/>
                  <a:pt x="1404515" y="486737"/>
                  <a:pt x="1235752" y="509809"/>
                </a:cubicBezTo>
                <a:cubicBezTo>
                  <a:pt x="1066989" y="532881"/>
                  <a:pt x="808717" y="501627"/>
                  <a:pt x="638231" y="509809"/>
                </a:cubicBezTo>
                <a:cubicBezTo>
                  <a:pt x="467745" y="517991"/>
                  <a:pt x="280287" y="507329"/>
                  <a:pt x="84970" y="509809"/>
                </a:cubicBezTo>
                <a:cubicBezTo>
                  <a:pt x="42081" y="516436"/>
                  <a:pt x="-7652" y="475911"/>
                  <a:pt x="0" y="424839"/>
                </a:cubicBezTo>
                <a:cubicBezTo>
                  <a:pt x="-6756" y="306117"/>
                  <a:pt x="-7159" y="177033"/>
                  <a:pt x="0" y="84970"/>
                </a:cubicBezTo>
                <a:close/>
              </a:path>
            </a:pathLst>
          </a:custGeom>
          <a:solidFill>
            <a:srgbClr val="E4D2F2"/>
          </a:solidFill>
          <a:ln w="9525">
            <a:solidFill>
              <a:schemeClr val="tx1"/>
            </a:solidFill>
            <a:prstDash val="solid"/>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Tuyết</a:t>
            </a:r>
            <a:endParaRPr lang="en-US" sz="3200" b="1" dirty="0">
              <a:solidFill>
                <a:srgbClr val="002060"/>
              </a:solidFill>
              <a:latin typeface="#9Slide03 SFU Futura_12" panose="020B0604020202020204" charset="0"/>
              <a:cs typeface="Arial" panose="020B0604020202020204" pitchFamily="34" charset="0"/>
            </a:endParaRPr>
          </a:p>
        </p:txBody>
      </p:sp>
      <p:grpSp>
        <p:nvGrpSpPr>
          <p:cNvPr id="34" name="Group 33"/>
          <p:cNvGrpSpPr/>
          <p:nvPr/>
        </p:nvGrpSpPr>
        <p:grpSpPr>
          <a:xfrm>
            <a:off x="221037" y="-171873"/>
            <a:ext cx="4188073" cy="1070387"/>
            <a:chOff x="221037" y="-171873"/>
            <a:chExt cx="4188073" cy="1070387"/>
          </a:xfrm>
        </p:grpSpPr>
        <p:sp>
          <p:nvSpPr>
            <p:cNvPr id="35" name="Lưu đồ: Điểm Kết Thúc 147">
              <a:extLst>
                <a:ext uri="{FF2B5EF4-FFF2-40B4-BE49-F238E27FC236}">
                  <a16:creationId xmlns:a16="http://schemas.microsoft.com/office/drawing/2014/main" id="{B5183A6E-3055-43C9-996A-2D190FFB60FF}"/>
                </a:ext>
              </a:extLst>
            </p:cNvPr>
            <p:cNvSpPr/>
            <p:nvPr/>
          </p:nvSpPr>
          <p:spPr>
            <a:xfrm>
              <a:off x="531449" y="220721"/>
              <a:ext cx="3877661" cy="677793"/>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5 SVNUT Triumph" panose="00000500000000000000" pitchFamily="2" charset="0"/>
                </a:rPr>
                <a:t>Nhiệm</a:t>
              </a:r>
              <a:r>
                <a:rPr lang="en-US" sz="4000" dirty="0">
                  <a:solidFill>
                    <a:srgbClr val="FFFF00"/>
                  </a:solidFill>
                  <a:latin typeface="#9Slide05 SVNUT Triumph" panose="00000500000000000000" pitchFamily="2" charset="0"/>
                </a:rPr>
                <a:t> </a:t>
              </a:r>
              <a:r>
                <a:rPr lang="en-US" sz="4000" dirty="0" err="1">
                  <a:solidFill>
                    <a:srgbClr val="FFFF00"/>
                  </a:solidFill>
                  <a:latin typeface="#9Slide05 SVNUT Triumph" panose="00000500000000000000" pitchFamily="2" charset="0"/>
                </a:rPr>
                <a:t>vụ</a:t>
              </a:r>
              <a:r>
                <a:rPr lang="en-US" sz="4000" dirty="0">
                  <a:solidFill>
                    <a:srgbClr val="FFFF00"/>
                  </a:solidFill>
                  <a:latin typeface="#9Slide05 SVNUT Triumph" panose="00000500000000000000" pitchFamily="2" charset="0"/>
                </a:rPr>
                <a:t> 2</a:t>
              </a:r>
            </a:p>
          </p:txBody>
        </p:sp>
        <p:pic>
          <p:nvPicPr>
            <p:cNvPr id="36" name="Picture 2" descr="omino 3d ok con spunta Stock Illustration | Adobe Stock"/>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684" b="91453" l="0" r="88837">
                          <a14:foregroundMark x1="4186" y1="38462" x2="4186" y2="38462"/>
                          <a14:foregroundMark x1="15349" y1="19658" x2="15349" y2="19658"/>
                          <a14:foregroundMark x1="23256" y1="15812" x2="23256" y2="15812"/>
                          <a14:foregroundMark x1="25116" y1="11538" x2="25116" y2="11538"/>
                          <a14:foregroundMark x1="25116" y1="9402" x2="25116" y2="9402"/>
                          <a14:foregroundMark x1="5581" y1="35897" x2="5581" y2="35897"/>
                          <a14:foregroundMark x1="5116" y1="36325" x2="5116" y2="36325"/>
                          <a14:foregroundMark x1="42791" y1="42308" x2="45581" y2="42308"/>
                          <a14:foregroundMark x1="55349" y1="44017" x2="55349" y2="44017"/>
                          <a14:foregroundMark x1="54419" y1="44017" x2="54419" y2="44017"/>
                          <a14:foregroundMark x1="53953" y1="43590" x2="53953" y2="43590"/>
                          <a14:foregroundMark x1="72093" y1="56410" x2="72093" y2="56410"/>
                          <a14:foregroundMark x1="73953" y1="60684" x2="76279" y2="64530"/>
                          <a14:foregroundMark x1="77674" y1="66667" x2="79535" y2="79915"/>
                          <a14:foregroundMark x1="79070" y1="82479" x2="79070" y2="82479"/>
                          <a14:foregroundMark x1="66977" y1="84615" x2="66977" y2="84615"/>
                          <a14:foregroundMark x1="30233" y1="77350" x2="30233" y2="77350"/>
                          <a14:foregroundMark x1="37674" y1="88462" x2="37674" y2="88462"/>
                          <a14:foregroundMark x1="88837" y1="42308" x2="88837" y2="42308"/>
                          <a14:foregroundMark x1="9767" y1="33333" x2="9767" y2="33333"/>
                          <a14:foregroundMark x1="10698" y1="29915" x2="10698" y2="29915"/>
                          <a14:foregroundMark x1="44651" y1="40171" x2="44651" y2="40171"/>
                          <a14:foregroundMark x1="42791" y1="38889" x2="42791" y2="38889"/>
                          <a14:foregroundMark x1="40465" y1="38889" x2="40465" y2="38889"/>
                          <a14:foregroundMark x1="40465" y1="38889" x2="4046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221037" y="-171873"/>
              <a:ext cx="983476" cy="10703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695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80">
                                          <p:stCondLst>
                                            <p:cond delay="0"/>
                                          </p:stCondLst>
                                        </p:cTn>
                                        <p:tgtEl>
                                          <p:spTgt spid="17"/>
                                        </p:tgtEl>
                                      </p:cBhvr>
                                    </p:animEffect>
                                    <p:anim calcmode="lin" valueType="num">
                                      <p:cBhvr>
                                        <p:cTn id="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9" dur="26">
                                          <p:stCondLst>
                                            <p:cond delay="650"/>
                                          </p:stCondLst>
                                        </p:cTn>
                                        <p:tgtEl>
                                          <p:spTgt spid="17"/>
                                        </p:tgtEl>
                                      </p:cBhvr>
                                      <p:to x="100000" y="60000"/>
                                    </p:animScale>
                                    <p:animScale>
                                      <p:cBhvr>
                                        <p:cTn id="60" dur="166" decel="50000">
                                          <p:stCondLst>
                                            <p:cond delay="676"/>
                                          </p:stCondLst>
                                        </p:cTn>
                                        <p:tgtEl>
                                          <p:spTgt spid="17"/>
                                        </p:tgtEl>
                                      </p:cBhvr>
                                      <p:to x="100000" y="100000"/>
                                    </p:animScale>
                                    <p:animScale>
                                      <p:cBhvr>
                                        <p:cTn id="61" dur="26">
                                          <p:stCondLst>
                                            <p:cond delay="1312"/>
                                          </p:stCondLst>
                                        </p:cTn>
                                        <p:tgtEl>
                                          <p:spTgt spid="17"/>
                                        </p:tgtEl>
                                      </p:cBhvr>
                                      <p:to x="100000" y="80000"/>
                                    </p:animScale>
                                    <p:animScale>
                                      <p:cBhvr>
                                        <p:cTn id="62" dur="166" decel="50000">
                                          <p:stCondLst>
                                            <p:cond delay="1338"/>
                                          </p:stCondLst>
                                        </p:cTn>
                                        <p:tgtEl>
                                          <p:spTgt spid="17"/>
                                        </p:tgtEl>
                                      </p:cBhvr>
                                      <p:to x="100000" y="100000"/>
                                    </p:animScale>
                                    <p:animScale>
                                      <p:cBhvr>
                                        <p:cTn id="63" dur="26">
                                          <p:stCondLst>
                                            <p:cond delay="1642"/>
                                          </p:stCondLst>
                                        </p:cTn>
                                        <p:tgtEl>
                                          <p:spTgt spid="17"/>
                                        </p:tgtEl>
                                      </p:cBhvr>
                                      <p:to x="100000" y="90000"/>
                                    </p:animScale>
                                    <p:animScale>
                                      <p:cBhvr>
                                        <p:cTn id="64" dur="166" decel="50000">
                                          <p:stCondLst>
                                            <p:cond delay="1668"/>
                                          </p:stCondLst>
                                        </p:cTn>
                                        <p:tgtEl>
                                          <p:spTgt spid="17"/>
                                        </p:tgtEl>
                                      </p:cBhvr>
                                      <p:to x="100000" y="100000"/>
                                    </p:animScale>
                                    <p:animScale>
                                      <p:cBhvr>
                                        <p:cTn id="65" dur="26">
                                          <p:stCondLst>
                                            <p:cond delay="1808"/>
                                          </p:stCondLst>
                                        </p:cTn>
                                        <p:tgtEl>
                                          <p:spTgt spid="17"/>
                                        </p:tgtEl>
                                      </p:cBhvr>
                                      <p:to x="100000" y="95000"/>
                                    </p:animScale>
                                    <p:animScale>
                                      <p:cBhvr>
                                        <p:cTn id="66" dur="166" decel="50000">
                                          <p:stCondLst>
                                            <p:cond delay="1834"/>
                                          </p:stCondLst>
                                        </p:cTn>
                                        <p:tgtEl>
                                          <p:spTgt spid="17"/>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80">
                                          <p:stCondLst>
                                            <p:cond delay="0"/>
                                          </p:stCondLst>
                                        </p:cTn>
                                        <p:tgtEl>
                                          <p:spTgt spid="14"/>
                                        </p:tgtEl>
                                      </p:cBhvr>
                                    </p:animEffect>
                                    <p:anim calcmode="lin" valueType="num">
                                      <p:cBhvr>
                                        <p:cTn id="7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5" dur="26">
                                          <p:stCondLst>
                                            <p:cond delay="650"/>
                                          </p:stCondLst>
                                        </p:cTn>
                                        <p:tgtEl>
                                          <p:spTgt spid="14"/>
                                        </p:tgtEl>
                                      </p:cBhvr>
                                      <p:to x="100000" y="60000"/>
                                    </p:animScale>
                                    <p:animScale>
                                      <p:cBhvr>
                                        <p:cTn id="76" dur="166" decel="50000">
                                          <p:stCondLst>
                                            <p:cond delay="676"/>
                                          </p:stCondLst>
                                        </p:cTn>
                                        <p:tgtEl>
                                          <p:spTgt spid="14"/>
                                        </p:tgtEl>
                                      </p:cBhvr>
                                      <p:to x="100000" y="100000"/>
                                    </p:animScale>
                                    <p:animScale>
                                      <p:cBhvr>
                                        <p:cTn id="77" dur="26">
                                          <p:stCondLst>
                                            <p:cond delay="1312"/>
                                          </p:stCondLst>
                                        </p:cTn>
                                        <p:tgtEl>
                                          <p:spTgt spid="14"/>
                                        </p:tgtEl>
                                      </p:cBhvr>
                                      <p:to x="100000" y="80000"/>
                                    </p:animScale>
                                    <p:animScale>
                                      <p:cBhvr>
                                        <p:cTn id="78" dur="166" decel="50000">
                                          <p:stCondLst>
                                            <p:cond delay="1338"/>
                                          </p:stCondLst>
                                        </p:cTn>
                                        <p:tgtEl>
                                          <p:spTgt spid="14"/>
                                        </p:tgtEl>
                                      </p:cBhvr>
                                      <p:to x="100000" y="100000"/>
                                    </p:animScale>
                                    <p:animScale>
                                      <p:cBhvr>
                                        <p:cTn id="79" dur="26">
                                          <p:stCondLst>
                                            <p:cond delay="1642"/>
                                          </p:stCondLst>
                                        </p:cTn>
                                        <p:tgtEl>
                                          <p:spTgt spid="14"/>
                                        </p:tgtEl>
                                      </p:cBhvr>
                                      <p:to x="100000" y="90000"/>
                                    </p:animScale>
                                    <p:animScale>
                                      <p:cBhvr>
                                        <p:cTn id="80" dur="166" decel="50000">
                                          <p:stCondLst>
                                            <p:cond delay="1668"/>
                                          </p:stCondLst>
                                        </p:cTn>
                                        <p:tgtEl>
                                          <p:spTgt spid="14"/>
                                        </p:tgtEl>
                                      </p:cBhvr>
                                      <p:to x="100000" y="100000"/>
                                    </p:animScale>
                                    <p:animScale>
                                      <p:cBhvr>
                                        <p:cTn id="81" dur="26">
                                          <p:stCondLst>
                                            <p:cond delay="1808"/>
                                          </p:stCondLst>
                                        </p:cTn>
                                        <p:tgtEl>
                                          <p:spTgt spid="14"/>
                                        </p:tgtEl>
                                      </p:cBhvr>
                                      <p:to x="100000" y="95000"/>
                                    </p:animScale>
                                    <p:animScale>
                                      <p:cBhvr>
                                        <p:cTn id="82" dur="166" decel="50000">
                                          <p:stCondLst>
                                            <p:cond delay="1834"/>
                                          </p:stCondLst>
                                        </p:cTn>
                                        <p:tgtEl>
                                          <p:spTgt spid="14"/>
                                        </p:tgtEl>
                                      </p:cBhvr>
                                      <p:to x="100000" y="100000"/>
                                    </p:animScale>
                                  </p:childTnLst>
                                </p:cTn>
                              </p:par>
                              <p:par>
                                <p:cTn id="83" presetID="26"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down)">
                                      <p:cBhvr>
                                        <p:cTn id="85" dur="580">
                                          <p:stCondLst>
                                            <p:cond delay="0"/>
                                          </p:stCondLst>
                                        </p:cTn>
                                        <p:tgtEl>
                                          <p:spTgt spid="16"/>
                                        </p:tgtEl>
                                      </p:cBhvr>
                                    </p:animEffect>
                                    <p:anim calcmode="lin" valueType="num">
                                      <p:cBhvr>
                                        <p:cTn id="8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1" dur="26">
                                          <p:stCondLst>
                                            <p:cond delay="650"/>
                                          </p:stCondLst>
                                        </p:cTn>
                                        <p:tgtEl>
                                          <p:spTgt spid="16"/>
                                        </p:tgtEl>
                                      </p:cBhvr>
                                      <p:to x="100000" y="60000"/>
                                    </p:animScale>
                                    <p:animScale>
                                      <p:cBhvr>
                                        <p:cTn id="92" dur="166" decel="50000">
                                          <p:stCondLst>
                                            <p:cond delay="676"/>
                                          </p:stCondLst>
                                        </p:cTn>
                                        <p:tgtEl>
                                          <p:spTgt spid="16"/>
                                        </p:tgtEl>
                                      </p:cBhvr>
                                      <p:to x="100000" y="100000"/>
                                    </p:animScale>
                                    <p:animScale>
                                      <p:cBhvr>
                                        <p:cTn id="93" dur="26">
                                          <p:stCondLst>
                                            <p:cond delay="1312"/>
                                          </p:stCondLst>
                                        </p:cTn>
                                        <p:tgtEl>
                                          <p:spTgt spid="16"/>
                                        </p:tgtEl>
                                      </p:cBhvr>
                                      <p:to x="100000" y="80000"/>
                                    </p:animScale>
                                    <p:animScale>
                                      <p:cBhvr>
                                        <p:cTn id="94" dur="166" decel="50000">
                                          <p:stCondLst>
                                            <p:cond delay="1338"/>
                                          </p:stCondLst>
                                        </p:cTn>
                                        <p:tgtEl>
                                          <p:spTgt spid="16"/>
                                        </p:tgtEl>
                                      </p:cBhvr>
                                      <p:to x="100000" y="100000"/>
                                    </p:animScale>
                                    <p:animScale>
                                      <p:cBhvr>
                                        <p:cTn id="95" dur="26">
                                          <p:stCondLst>
                                            <p:cond delay="1642"/>
                                          </p:stCondLst>
                                        </p:cTn>
                                        <p:tgtEl>
                                          <p:spTgt spid="16"/>
                                        </p:tgtEl>
                                      </p:cBhvr>
                                      <p:to x="100000" y="90000"/>
                                    </p:animScale>
                                    <p:animScale>
                                      <p:cBhvr>
                                        <p:cTn id="96" dur="166" decel="50000">
                                          <p:stCondLst>
                                            <p:cond delay="1668"/>
                                          </p:stCondLst>
                                        </p:cTn>
                                        <p:tgtEl>
                                          <p:spTgt spid="16"/>
                                        </p:tgtEl>
                                      </p:cBhvr>
                                      <p:to x="100000" y="100000"/>
                                    </p:animScale>
                                    <p:animScale>
                                      <p:cBhvr>
                                        <p:cTn id="97" dur="26">
                                          <p:stCondLst>
                                            <p:cond delay="1808"/>
                                          </p:stCondLst>
                                        </p:cTn>
                                        <p:tgtEl>
                                          <p:spTgt spid="16"/>
                                        </p:tgtEl>
                                      </p:cBhvr>
                                      <p:to x="100000" y="95000"/>
                                    </p:animScale>
                                    <p:animScale>
                                      <p:cBhvr>
                                        <p:cTn id="98" dur="166" decel="50000">
                                          <p:stCondLst>
                                            <p:cond delay="1834"/>
                                          </p:stCondLst>
                                        </p:cTn>
                                        <p:tgtEl>
                                          <p:spTgt spid="16"/>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wipe(down)">
                                      <p:cBhvr>
                                        <p:cTn id="101" dur="580">
                                          <p:stCondLst>
                                            <p:cond delay="0"/>
                                          </p:stCondLst>
                                        </p:cTn>
                                        <p:tgtEl>
                                          <p:spTgt spid="13"/>
                                        </p:tgtEl>
                                      </p:cBhvr>
                                    </p:animEffect>
                                    <p:anim calcmode="lin" valueType="num">
                                      <p:cBhvr>
                                        <p:cTn id="10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07" dur="26">
                                          <p:stCondLst>
                                            <p:cond delay="650"/>
                                          </p:stCondLst>
                                        </p:cTn>
                                        <p:tgtEl>
                                          <p:spTgt spid="13"/>
                                        </p:tgtEl>
                                      </p:cBhvr>
                                      <p:to x="100000" y="60000"/>
                                    </p:animScale>
                                    <p:animScale>
                                      <p:cBhvr>
                                        <p:cTn id="108" dur="166" decel="50000">
                                          <p:stCondLst>
                                            <p:cond delay="676"/>
                                          </p:stCondLst>
                                        </p:cTn>
                                        <p:tgtEl>
                                          <p:spTgt spid="13"/>
                                        </p:tgtEl>
                                      </p:cBhvr>
                                      <p:to x="100000" y="100000"/>
                                    </p:animScale>
                                    <p:animScale>
                                      <p:cBhvr>
                                        <p:cTn id="109" dur="26">
                                          <p:stCondLst>
                                            <p:cond delay="1312"/>
                                          </p:stCondLst>
                                        </p:cTn>
                                        <p:tgtEl>
                                          <p:spTgt spid="13"/>
                                        </p:tgtEl>
                                      </p:cBhvr>
                                      <p:to x="100000" y="80000"/>
                                    </p:animScale>
                                    <p:animScale>
                                      <p:cBhvr>
                                        <p:cTn id="110" dur="166" decel="50000">
                                          <p:stCondLst>
                                            <p:cond delay="1338"/>
                                          </p:stCondLst>
                                        </p:cTn>
                                        <p:tgtEl>
                                          <p:spTgt spid="13"/>
                                        </p:tgtEl>
                                      </p:cBhvr>
                                      <p:to x="100000" y="100000"/>
                                    </p:animScale>
                                    <p:animScale>
                                      <p:cBhvr>
                                        <p:cTn id="111" dur="26">
                                          <p:stCondLst>
                                            <p:cond delay="1642"/>
                                          </p:stCondLst>
                                        </p:cTn>
                                        <p:tgtEl>
                                          <p:spTgt spid="13"/>
                                        </p:tgtEl>
                                      </p:cBhvr>
                                      <p:to x="100000" y="90000"/>
                                    </p:animScale>
                                    <p:animScale>
                                      <p:cBhvr>
                                        <p:cTn id="112" dur="166" decel="50000">
                                          <p:stCondLst>
                                            <p:cond delay="1668"/>
                                          </p:stCondLst>
                                        </p:cTn>
                                        <p:tgtEl>
                                          <p:spTgt spid="13"/>
                                        </p:tgtEl>
                                      </p:cBhvr>
                                      <p:to x="100000" y="100000"/>
                                    </p:animScale>
                                    <p:animScale>
                                      <p:cBhvr>
                                        <p:cTn id="113" dur="26">
                                          <p:stCondLst>
                                            <p:cond delay="1808"/>
                                          </p:stCondLst>
                                        </p:cTn>
                                        <p:tgtEl>
                                          <p:spTgt spid="13"/>
                                        </p:tgtEl>
                                      </p:cBhvr>
                                      <p:to x="100000" y="95000"/>
                                    </p:animScale>
                                    <p:animScale>
                                      <p:cBhvr>
                                        <p:cTn id="114" dur="166" decel="50000">
                                          <p:stCondLst>
                                            <p:cond delay="1834"/>
                                          </p:stCondLst>
                                        </p:cTn>
                                        <p:tgtEl>
                                          <p:spTgt spid="13"/>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wipe(down)">
                                      <p:cBhvr>
                                        <p:cTn id="117" dur="580">
                                          <p:stCondLst>
                                            <p:cond delay="0"/>
                                          </p:stCondLst>
                                        </p:cTn>
                                        <p:tgtEl>
                                          <p:spTgt spid="18"/>
                                        </p:tgtEl>
                                      </p:cBhvr>
                                    </p:animEffect>
                                    <p:anim calcmode="lin" valueType="num">
                                      <p:cBhvr>
                                        <p:cTn id="11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23" dur="26">
                                          <p:stCondLst>
                                            <p:cond delay="650"/>
                                          </p:stCondLst>
                                        </p:cTn>
                                        <p:tgtEl>
                                          <p:spTgt spid="18"/>
                                        </p:tgtEl>
                                      </p:cBhvr>
                                      <p:to x="100000" y="60000"/>
                                    </p:animScale>
                                    <p:animScale>
                                      <p:cBhvr>
                                        <p:cTn id="124" dur="166" decel="50000">
                                          <p:stCondLst>
                                            <p:cond delay="676"/>
                                          </p:stCondLst>
                                        </p:cTn>
                                        <p:tgtEl>
                                          <p:spTgt spid="18"/>
                                        </p:tgtEl>
                                      </p:cBhvr>
                                      <p:to x="100000" y="100000"/>
                                    </p:animScale>
                                    <p:animScale>
                                      <p:cBhvr>
                                        <p:cTn id="125" dur="26">
                                          <p:stCondLst>
                                            <p:cond delay="1312"/>
                                          </p:stCondLst>
                                        </p:cTn>
                                        <p:tgtEl>
                                          <p:spTgt spid="18"/>
                                        </p:tgtEl>
                                      </p:cBhvr>
                                      <p:to x="100000" y="80000"/>
                                    </p:animScale>
                                    <p:animScale>
                                      <p:cBhvr>
                                        <p:cTn id="126" dur="166" decel="50000">
                                          <p:stCondLst>
                                            <p:cond delay="1338"/>
                                          </p:stCondLst>
                                        </p:cTn>
                                        <p:tgtEl>
                                          <p:spTgt spid="18"/>
                                        </p:tgtEl>
                                      </p:cBhvr>
                                      <p:to x="100000" y="100000"/>
                                    </p:animScale>
                                    <p:animScale>
                                      <p:cBhvr>
                                        <p:cTn id="127" dur="26">
                                          <p:stCondLst>
                                            <p:cond delay="1642"/>
                                          </p:stCondLst>
                                        </p:cTn>
                                        <p:tgtEl>
                                          <p:spTgt spid="18"/>
                                        </p:tgtEl>
                                      </p:cBhvr>
                                      <p:to x="100000" y="90000"/>
                                    </p:animScale>
                                    <p:animScale>
                                      <p:cBhvr>
                                        <p:cTn id="128" dur="166" decel="50000">
                                          <p:stCondLst>
                                            <p:cond delay="1668"/>
                                          </p:stCondLst>
                                        </p:cTn>
                                        <p:tgtEl>
                                          <p:spTgt spid="18"/>
                                        </p:tgtEl>
                                      </p:cBhvr>
                                      <p:to x="100000" y="100000"/>
                                    </p:animScale>
                                    <p:animScale>
                                      <p:cBhvr>
                                        <p:cTn id="129" dur="26">
                                          <p:stCondLst>
                                            <p:cond delay="1808"/>
                                          </p:stCondLst>
                                        </p:cTn>
                                        <p:tgtEl>
                                          <p:spTgt spid="18"/>
                                        </p:tgtEl>
                                      </p:cBhvr>
                                      <p:to x="100000" y="95000"/>
                                    </p:animScale>
                                    <p:animScale>
                                      <p:cBhvr>
                                        <p:cTn id="130" dur="166" decel="50000">
                                          <p:stCondLst>
                                            <p:cond delay="1834"/>
                                          </p:stCondLst>
                                        </p:cTn>
                                        <p:tgtEl>
                                          <p:spTgt spid="18"/>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wipe(down)">
                                      <p:cBhvr>
                                        <p:cTn id="133" dur="580">
                                          <p:stCondLst>
                                            <p:cond delay="0"/>
                                          </p:stCondLst>
                                        </p:cTn>
                                        <p:tgtEl>
                                          <p:spTgt spid="15"/>
                                        </p:tgtEl>
                                      </p:cBhvr>
                                    </p:animEffect>
                                    <p:anim calcmode="lin" valueType="num">
                                      <p:cBhvr>
                                        <p:cTn id="13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9" dur="26">
                                          <p:stCondLst>
                                            <p:cond delay="650"/>
                                          </p:stCondLst>
                                        </p:cTn>
                                        <p:tgtEl>
                                          <p:spTgt spid="15"/>
                                        </p:tgtEl>
                                      </p:cBhvr>
                                      <p:to x="100000" y="60000"/>
                                    </p:animScale>
                                    <p:animScale>
                                      <p:cBhvr>
                                        <p:cTn id="140" dur="166" decel="50000">
                                          <p:stCondLst>
                                            <p:cond delay="676"/>
                                          </p:stCondLst>
                                        </p:cTn>
                                        <p:tgtEl>
                                          <p:spTgt spid="15"/>
                                        </p:tgtEl>
                                      </p:cBhvr>
                                      <p:to x="100000" y="100000"/>
                                    </p:animScale>
                                    <p:animScale>
                                      <p:cBhvr>
                                        <p:cTn id="141" dur="26">
                                          <p:stCondLst>
                                            <p:cond delay="1312"/>
                                          </p:stCondLst>
                                        </p:cTn>
                                        <p:tgtEl>
                                          <p:spTgt spid="15"/>
                                        </p:tgtEl>
                                      </p:cBhvr>
                                      <p:to x="100000" y="80000"/>
                                    </p:animScale>
                                    <p:animScale>
                                      <p:cBhvr>
                                        <p:cTn id="142" dur="166" decel="50000">
                                          <p:stCondLst>
                                            <p:cond delay="1338"/>
                                          </p:stCondLst>
                                        </p:cTn>
                                        <p:tgtEl>
                                          <p:spTgt spid="15"/>
                                        </p:tgtEl>
                                      </p:cBhvr>
                                      <p:to x="100000" y="100000"/>
                                    </p:animScale>
                                    <p:animScale>
                                      <p:cBhvr>
                                        <p:cTn id="143" dur="26">
                                          <p:stCondLst>
                                            <p:cond delay="1642"/>
                                          </p:stCondLst>
                                        </p:cTn>
                                        <p:tgtEl>
                                          <p:spTgt spid="15"/>
                                        </p:tgtEl>
                                      </p:cBhvr>
                                      <p:to x="100000" y="90000"/>
                                    </p:animScale>
                                    <p:animScale>
                                      <p:cBhvr>
                                        <p:cTn id="144" dur="166" decel="50000">
                                          <p:stCondLst>
                                            <p:cond delay="1668"/>
                                          </p:stCondLst>
                                        </p:cTn>
                                        <p:tgtEl>
                                          <p:spTgt spid="15"/>
                                        </p:tgtEl>
                                      </p:cBhvr>
                                      <p:to x="100000" y="100000"/>
                                    </p:animScale>
                                    <p:animScale>
                                      <p:cBhvr>
                                        <p:cTn id="145" dur="26">
                                          <p:stCondLst>
                                            <p:cond delay="1808"/>
                                          </p:stCondLst>
                                        </p:cTn>
                                        <p:tgtEl>
                                          <p:spTgt spid="15"/>
                                        </p:tgtEl>
                                      </p:cBhvr>
                                      <p:to x="100000" y="95000"/>
                                    </p:animScale>
                                    <p:animScale>
                                      <p:cBhvr>
                                        <p:cTn id="146" dur="166" decel="50000">
                                          <p:stCondLst>
                                            <p:cond delay="1834"/>
                                          </p:stCondLst>
                                        </p:cTn>
                                        <p:tgtEl>
                                          <p:spTgt spid="15"/>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16" presetClass="exit" presetSubtype="21" fill="hold" grpId="1" nodeType="clickEffect">
                                  <p:stCondLst>
                                    <p:cond delay="0"/>
                                  </p:stCondLst>
                                  <p:childTnLst>
                                    <p:animEffect transition="out" filter="barn(inVertical)">
                                      <p:cBhvr>
                                        <p:cTn id="150" dur="500"/>
                                        <p:tgtEl>
                                          <p:spTgt spid="13"/>
                                        </p:tgtEl>
                                      </p:cBhvr>
                                    </p:animEffect>
                                    <p:set>
                                      <p:cBhvr>
                                        <p:cTn id="151" dur="1" fill="hold">
                                          <p:stCondLst>
                                            <p:cond delay="499"/>
                                          </p:stCondLst>
                                        </p:cTn>
                                        <p:tgtEl>
                                          <p:spTgt spid="13"/>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28"/>
                                        </p:tgtEl>
                                        <p:attrNameLst>
                                          <p:attrName>style.visibility</p:attrName>
                                        </p:attrNameLst>
                                      </p:cBhvr>
                                      <p:to>
                                        <p:strVal val="visible"/>
                                      </p:to>
                                    </p:set>
                                    <p:animEffect transition="in" filter="barn(inVertical)">
                                      <p:cBhvr>
                                        <p:cTn id="156" dur="500"/>
                                        <p:tgtEl>
                                          <p:spTgt spid="28"/>
                                        </p:tgtEl>
                                      </p:cBhvr>
                                    </p:animEffect>
                                  </p:childTnLst>
                                </p:cTn>
                              </p:par>
                            </p:childTnLst>
                          </p:cTn>
                        </p:par>
                      </p:childTnLst>
                    </p:cTn>
                  </p:par>
                  <p:par>
                    <p:cTn id="157" fill="hold">
                      <p:stCondLst>
                        <p:cond delay="indefinite"/>
                      </p:stCondLst>
                      <p:childTnLst>
                        <p:par>
                          <p:cTn id="158" fill="hold">
                            <p:stCondLst>
                              <p:cond delay="0"/>
                            </p:stCondLst>
                            <p:childTnLst>
                              <p:par>
                                <p:cTn id="159" presetID="14" presetClass="exit" presetSubtype="10" fill="hold" grpId="1" nodeType="clickEffect">
                                  <p:stCondLst>
                                    <p:cond delay="0"/>
                                  </p:stCondLst>
                                  <p:childTnLst>
                                    <p:animEffect transition="out" filter="randombar(horizontal)">
                                      <p:cBhvr>
                                        <p:cTn id="160" dur="500"/>
                                        <p:tgtEl>
                                          <p:spTgt spid="14"/>
                                        </p:tgtEl>
                                      </p:cBhvr>
                                    </p:animEffect>
                                    <p:set>
                                      <p:cBhvr>
                                        <p:cTn id="161" dur="1" fill="hold">
                                          <p:stCondLst>
                                            <p:cond delay="499"/>
                                          </p:stCondLst>
                                        </p:cTn>
                                        <p:tgtEl>
                                          <p:spTgt spid="14"/>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grpId="0" nodeType="clickEffect">
                                  <p:stCondLst>
                                    <p:cond delay="0"/>
                                  </p:stCondLst>
                                  <p:childTnLst>
                                    <p:set>
                                      <p:cBhvr>
                                        <p:cTn id="165" dur="1" fill="hold">
                                          <p:stCondLst>
                                            <p:cond delay="0"/>
                                          </p:stCondLst>
                                        </p:cTn>
                                        <p:tgtEl>
                                          <p:spTgt spid="29"/>
                                        </p:tgtEl>
                                        <p:attrNameLst>
                                          <p:attrName>style.visibility</p:attrName>
                                        </p:attrNameLst>
                                      </p:cBhvr>
                                      <p:to>
                                        <p:strVal val="visible"/>
                                      </p:to>
                                    </p:set>
                                    <p:animEffect transition="in" filter="fade">
                                      <p:cBhvr>
                                        <p:cTn id="166" dur="1000"/>
                                        <p:tgtEl>
                                          <p:spTgt spid="29"/>
                                        </p:tgtEl>
                                      </p:cBhvr>
                                    </p:animEffect>
                                    <p:anim calcmode="lin" valueType="num">
                                      <p:cBhvr>
                                        <p:cTn id="167" dur="1000" fill="hold"/>
                                        <p:tgtEl>
                                          <p:spTgt spid="29"/>
                                        </p:tgtEl>
                                        <p:attrNameLst>
                                          <p:attrName>ppt_x</p:attrName>
                                        </p:attrNameLst>
                                      </p:cBhvr>
                                      <p:tavLst>
                                        <p:tav tm="0">
                                          <p:val>
                                            <p:strVal val="#ppt_x"/>
                                          </p:val>
                                        </p:tav>
                                        <p:tav tm="100000">
                                          <p:val>
                                            <p:strVal val="#ppt_x"/>
                                          </p:val>
                                        </p:tav>
                                      </p:tavLst>
                                    </p:anim>
                                    <p:anim calcmode="lin" valueType="num">
                                      <p:cBhvr>
                                        <p:cTn id="16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53" presetClass="exit" presetSubtype="32" fill="hold" grpId="1" nodeType="clickEffect">
                                  <p:stCondLst>
                                    <p:cond delay="0"/>
                                  </p:stCondLst>
                                  <p:childTnLst>
                                    <p:anim calcmode="lin" valueType="num">
                                      <p:cBhvr>
                                        <p:cTn id="172" dur="500"/>
                                        <p:tgtEl>
                                          <p:spTgt spid="16"/>
                                        </p:tgtEl>
                                        <p:attrNameLst>
                                          <p:attrName>ppt_w</p:attrName>
                                        </p:attrNameLst>
                                      </p:cBhvr>
                                      <p:tavLst>
                                        <p:tav tm="0">
                                          <p:val>
                                            <p:strVal val="ppt_w"/>
                                          </p:val>
                                        </p:tav>
                                        <p:tav tm="100000">
                                          <p:val>
                                            <p:fltVal val="0"/>
                                          </p:val>
                                        </p:tav>
                                      </p:tavLst>
                                    </p:anim>
                                    <p:anim calcmode="lin" valueType="num">
                                      <p:cBhvr>
                                        <p:cTn id="173" dur="500"/>
                                        <p:tgtEl>
                                          <p:spTgt spid="16"/>
                                        </p:tgtEl>
                                        <p:attrNameLst>
                                          <p:attrName>ppt_h</p:attrName>
                                        </p:attrNameLst>
                                      </p:cBhvr>
                                      <p:tavLst>
                                        <p:tav tm="0">
                                          <p:val>
                                            <p:strVal val="ppt_h"/>
                                          </p:val>
                                        </p:tav>
                                        <p:tav tm="100000">
                                          <p:val>
                                            <p:fltVal val="0"/>
                                          </p:val>
                                        </p:tav>
                                      </p:tavLst>
                                    </p:anim>
                                    <p:animEffect transition="out" filter="fade">
                                      <p:cBhvr>
                                        <p:cTn id="174" dur="500"/>
                                        <p:tgtEl>
                                          <p:spTgt spid="16"/>
                                        </p:tgtEl>
                                      </p:cBhvr>
                                    </p:animEffect>
                                    <p:set>
                                      <p:cBhvr>
                                        <p:cTn id="175" dur="1" fill="hold">
                                          <p:stCondLst>
                                            <p:cond delay="499"/>
                                          </p:stCondLst>
                                        </p:cTn>
                                        <p:tgtEl>
                                          <p:spTgt spid="16"/>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31"/>
                                        </p:tgtEl>
                                        <p:attrNameLst>
                                          <p:attrName>style.visibility</p:attrName>
                                        </p:attrNameLst>
                                      </p:cBhvr>
                                      <p:to>
                                        <p:strVal val="visible"/>
                                      </p:to>
                                    </p:set>
                                    <p:animEffect transition="in" filter="wipe(down)">
                                      <p:cBhvr>
                                        <p:cTn id="180" dur="500"/>
                                        <p:tgtEl>
                                          <p:spTgt spid="31"/>
                                        </p:tgtEl>
                                      </p:cBhvr>
                                    </p:animEffect>
                                  </p:childTnLst>
                                </p:cTn>
                              </p:par>
                            </p:childTnLst>
                          </p:cTn>
                        </p:par>
                      </p:childTnLst>
                    </p:cTn>
                  </p:par>
                  <p:par>
                    <p:cTn id="181" fill="hold">
                      <p:stCondLst>
                        <p:cond delay="indefinite"/>
                      </p:stCondLst>
                      <p:childTnLst>
                        <p:par>
                          <p:cTn id="182" fill="hold">
                            <p:stCondLst>
                              <p:cond delay="0"/>
                            </p:stCondLst>
                            <p:childTnLst>
                              <p:par>
                                <p:cTn id="183" presetID="13" presetClass="exit" presetSubtype="32" fill="hold" grpId="1" nodeType="clickEffect">
                                  <p:stCondLst>
                                    <p:cond delay="0"/>
                                  </p:stCondLst>
                                  <p:childTnLst>
                                    <p:animEffect transition="out" filter="plus(out)">
                                      <p:cBhvr>
                                        <p:cTn id="184" dur="2000"/>
                                        <p:tgtEl>
                                          <p:spTgt spid="15"/>
                                        </p:tgtEl>
                                      </p:cBhvr>
                                    </p:animEffect>
                                    <p:set>
                                      <p:cBhvr>
                                        <p:cTn id="185" dur="1" fill="hold">
                                          <p:stCondLst>
                                            <p:cond delay="1999"/>
                                          </p:stCondLst>
                                        </p:cTn>
                                        <p:tgtEl>
                                          <p:spTgt spid="15"/>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22" presetClass="entr" presetSubtype="4" fill="hold" grpId="0" nodeType="clickEffect">
                                  <p:stCondLst>
                                    <p:cond delay="0"/>
                                  </p:stCondLst>
                                  <p:childTnLst>
                                    <p:set>
                                      <p:cBhvr>
                                        <p:cTn id="189" dur="1" fill="hold">
                                          <p:stCondLst>
                                            <p:cond delay="0"/>
                                          </p:stCondLst>
                                        </p:cTn>
                                        <p:tgtEl>
                                          <p:spTgt spid="30"/>
                                        </p:tgtEl>
                                        <p:attrNameLst>
                                          <p:attrName>style.visibility</p:attrName>
                                        </p:attrNameLst>
                                      </p:cBhvr>
                                      <p:to>
                                        <p:strVal val="visible"/>
                                      </p:to>
                                    </p:set>
                                    <p:animEffect transition="in" filter="wipe(down)">
                                      <p:cBhvr>
                                        <p:cTn id="190" dur="500"/>
                                        <p:tgtEl>
                                          <p:spTgt spid="30"/>
                                        </p:tgtEl>
                                      </p:cBhvr>
                                    </p:animEffect>
                                  </p:childTnLst>
                                </p:cTn>
                              </p:par>
                            </p:childTnLst>
                          </p:cTn>
                        </p:par>
                      </p:childTnLst>
                    </p:cTn>
                  </p:par>
                  <p:par>
                    <p:cTn id="191" fill="hold">
                      <p:stCondLst>
                        <p:cond delay="indefinite"/>
                      </p:stCondLst>
                      <p:childTnLst>
                        <p:par>
                          <p:cTn id="192" fill="hold">
                            <p:stCondLst>
                              <p:cond delay="0"/>
                            </p:stCondLst>
                            <p:childTnLst>
                              <p:par>
                                <p:cTn id="193" presetID="6" presetClass="exit" presetSubtype="32" fill="hold" grpId="1" nodeType="clickEffect">
                                  <p:stCondLst>
                                    <p:cond delay="0"/>
                                  </p:stCondLst>
                                  <p:childTnLst>
                                    <p:animEffect transition="out" filter="circle(out)">
                                      <p:cBhvr>
                                        <p:cTn id="194" dur="2000"/>
                                        <p:tgtEl>
                                          <p:spTgt spid="17"/>
                                        </p:tgtEl>
                                      </p:cBhvr>
                                    </p:animEffect>
                                    <p:set>
                                      <p:cBhvr>
                                        <p:cTn id="195" dur="1" fill="hold">
                                          <p:stCondLst>
                                            <p:cond delay="1999"/>
                                          </p:stCondLst>
                                        </p:cTn>
                                        <p:tgtEl>
                                          <p:spTgt spid="17"/>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16" presetClass="entr" presetSubtype="21" fill="hold" grpId="0" nodeType="clickEffect">
                                  <p:stCondLst>
                                    <p:cond delay="0"/>
                                  </p:stCondLst>
                                  <p:childTnLst>
                                    <p:set>
                                      <p:cBhvr>
                                        <p:cTn id="199" dur="1" fill="hold">
                                          <p:stCondLst>
                                            <p:cond delay="0"/>
                                          </p:stCondLst>
                                        </p:cTn>
                                        <p:tgtEl>
                                          <p:spTgt spid="32"/>
                                        </p:tgtEl>
                                        <p:attrNameLst>
                                          <p:attrName>style.visibility</p:attrName>
                                        </p:attrNameLst>
                                      </p:cBhvr>
                                      <p:to>
                                        <p:strVal val="visible"/>
                                      </p:to>
                                    </p:set>
                                    <p:animEffect transition="in" filter="barn(inVertical)">
                                      <p:cBhvr>
                                        <p:cTn id="200" dur="500"/>
                                        <p:tgtEl>
                                          <p:spTgt spid="32"/>
                                        </p:tgtEl>
                                      </p:cBhvr>
                                    </p:animEffect>
                                  </p:childTnLst>
                                </p:cTn>
                              </p:par>
                            </p:childTnLst>
                          </p:cTn>
                        </p:par>
                      </p:childTnLst>
                    </p:cTn>
                  </p:par>
                  <p:par>
                    <p:cTn id="201" fill="hold">
                      <p:stCondLst>
                        <p:cond delay="indefinite"/>
                      </p:stCondLst>
                      <p:childTnLst>
                        <p:par>
                          <p:cTn id="202" fill="hold">
                            <p:stCondLst>
                              <p:cond delay="0"/>
                            </p:stCondLst>
                            <p:childTnLst>
                              <p:par>
                                <p:cTn id="203" presetID="8" presetClass="exit" presetSubtype="32" fill="hold" grpId="1" nodeType="clickEffect">
                                  <p:stCondLst>
                                    <p:cond delay="0"/>
                                  </p:stCondLst>
                                  <p:childTnLst>
                                    <p:animEffect transition="out" filter="diamond(out)">
                                      <p:cBhvr>
                                        <p:cTn id="204" dur="2000"/>
                                        <p:tgtEl>
                                          <p:spTgt spid="18"/>
                                        </p:tgtEl>
                                      </p:cBhvr>
                                    </p:animEffect>
                                    <p:set>
                                      <p:cBhvr>
                                        <p:cTn id="205" dur="1" fill="hold">
                                          <p:stCondLst>
                                            <p:cond delay="1999"/>
                                          </p:stCondLst>
                                        </p:cTn>
                                        <p:tgtEl>
                                          <p:spTgt spid="18"/>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33"/>
                                        </p:tgtEl>
                                        <p:attrNameLst>
                                          <p:attrName>style.visibility</p:attrName>
                                        </p:attrNameLst>
                                      </p:cBhvr>
                                      <p:to>
                                        <p:strVal val="visible"/>
                                      </p:to>
                                    </p:set>
                                    <p:animEffect transition="in" filter="fade">
                                      <p:cBhvr>
                                        <p:cTn id="210" dur="500"/>
                                        <p:tgtEl>
                                          <p:spTgt spid="33"/>
                                        </p:tgtEl>
                                      </p:cBhvr>
                                    </p:animEffect>
                                  </p:childTnLst>
                                </p:cTn>
                              </p:par>
                            </p:childTnLst>
                          </p:cTn>
                        </p:par>
                      </p:childTnLst>
                    </p:cTn>
                  </p:par>
                  <p:par>
                    <p:cTn id="211" fill="hold">
                      <p:stCondLst>
                        <p:cond delay="indefinite"/>
                      </p:stCondLst>
                      <p:childTnLst>
                        <p:par>
                          <p:cTn id="212" fill="hold">
                            <p:stCondLst>
                              <p:cond delay="0"/>
                            </p:stCondLst>
                            <p:childTnLst>
                              <p:par>
                                <p:cTn id="213" presetID="16" presetClass="entr" presetSubtype="21" fill="hold" grpId="0" nodeType="clickEffect">
                                  <p:stCondLst>
                                    <p:cond delay="0"/>
                                  </p:stCondLst>
                                  <p:childTnLst>
                                    <p:set>
                                      <p:cBhvr>
                                        <p:cTn id="214" dur="1" fill="hold">
                                          <p:stCondLst>
                                            <p:cond delay="0"/>
                                          </p:stCondLst>
                                        </p:cTn>
                                        <p:tgtEl>
                                          <p:spTgt spid="24"/>
                                        </p:tgtEl>
                                        <p:attrNameLst>
                                          <p:attrName>style.visibility</p:attrName>
                                        </p:attrNameLst>
                                      </p:cBhvr>
                                      <p:to>
                                        <p:strVal val="visible"/>
                                      </p:to>
                                    </p:set>
                                    <p:animEffect transition="in" filter="barn(inVertical)">
                                      <p:cBhvr>
                                        <p:cTn id="215" dur="500"/>
                                        <p:tgtEl>
                                          <p:spTgt spid="24"/>
                                        </p:tgtEl>
                                      </p:cBhvr>
                                    </p:animEffect>
                                  </p:childTnLst>
                                </p:cTn>
                              </p:par>
                              <p:par>
                                <p:cTn id="216" presetID="16" presetClass="entr" presetSubtype="21" fill="hold" grpId="0"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barn(inVertical)">
                                      <p:cBhvr>
                                        <p:cTn id="2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0" grpId="0" animBg="1"/>
      <p:bldP spid="19" grpId="0" animBg="1"/>
      <p:bldP spid="20"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1037" y="-59813"/>
            <a:ext cx="4188073" cy="1070387"/>
            <a:chOff x="221037" y="-171873"/>
            <a:chExt cx="4188073" cy="1070387"/>
          </a:xfrm>
        </p:grpSpPr>
        <p:sp>
          <p:nvSpPr>
            <p:cNvPr id="3" name="Lưu đồ: Điểm Kết Thúc 147">
              <a:extLst>
                <a:ext uri="{FF2B5EF4-FFF2-40B4-BE49-F238E27FC236}">
                  <a16:creationId xmlns:a16="http://schemas.microsoft.com/office/drawing/2014/main" id="{B5183A6E-3055-43C9-996A-2D190FFB60FF}"/>
                </a:ext>
              </a:extLst>
            </p:cNvPr>
            <p:cNvSpPr/>
            <p:nvPr/>
          </p:nvSpPr>
          <p:spPr>
            <a:xfrm>
              <a:off x="531449" y="220721"/>
              <a:ext cx="3877661" cy="677793"/>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5 SVNUT Triumph" panose="00000500000000000000" pitchFamily="2" charset="0"/>
                </a:rPr>
                <a:t>Nhiệm</a:t>
              </a:r>
              <a:r>
                <a:rPr lang="en-US" sz="4000" dirty="0">
                  <a:solidFill>
                    <a:srgbClr val="FFFF00"/>
                  </a:solidFill>
                  <a:latin typeface="#9Slide05 SVNUT Triumph" panose="00000500000000000000" pitchFamily="2" charset="0"/>
                </a:rPr>
                <a:t> </a:t>
              </a:r>
              <a:r>
                <a:rPr lang="en-US" sz="4000" dirty="0" err="1">
                  <a:solidFill>
                    <a:srgbClr val="FFFF00"/>
                  </a:solidFill>
                  <a:latin typeface="#9Slide05 SVNUT Triumph" panose="00000500000000000000" pitchFamily="2" charset="0"/>
                </a:rPr>
                <a:t>vụ</a:t>
              </a:r>
              <a:r>
                <a:rPr lang="en-US" sz="4000" dirty="0">
                  <a:solidFill>
                    <a:srgbClr val="FFFF00"/>
                  </a:solidFill>
                  <a:latin typeface="#9Slide05 SVNUT Triumph" panose="00000500000000000000" pitchFamily="2" charset="0"/>
                </a:rPr>
                <a:t> 3</a:t>
              </a:r>
            </a:p>
          </p:txBody>
        </p:sp>
        <p:pic>
          <p:nvPicPr>
            <p:cNvPr id="4" name="Picture 2" descr="omino 3d ok con spunta Stock Illustration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684" b="91453" l="0" r="88837">
                          <a14:foregroundMark x1="4186" y1="38462" x2="4186" y2="38462"/>
                          <a14:foregroundMark x1="15349" y1="19658" x2="15349" y2="19658"/>
                          <a14:foregroundMark x1="23256" y1="15812" x2="23256" y2="15812"/>
                          <a14:foregroundMark x1="25116" y1="11538" x2="25116" y2="11538"/>
                          <a14:foregroundMark x1="25116" y1="9402" x2="25116" y2="9402"/>
                          <a14:foregroundMark x1="5581" y1="35897" x2="5581" y2="35897"/>
                          <a14:foregroundMark x1="5116" y1="36325" x2="5116" y2="36325"/>
                          <a14:foregroundMark x1="42791" y1="42308" x2="45581" y2="42308"/>
                          <a14:foregroundMark x1="55349" y1="44017" x2="55349" y2="44017"/>
                          <a14:foregroundMark x1="54419" y1="44017" x2="54419" y2="44017"/>
                          <a14:foregroundMark x1="53953" y1="43590" x2="53953" y2="43590"/>
                          <a14:foregroundMark x1="72093" y1="56410" x2="72093" y2="56410"/>
                          <a14:foregroundMark x1="73953" y1="60684" x2="76279" y2="64530"/>
                          <a14:foregroundMark x1="77674" y1="66667" x2="79535" y2="79915"/>
                          <a14:foregroundMark x1="79070" y1="82479" x2="79070" y2="82479"/>
                          <a14:foregroundMark x1="66977" y1="84615" x2="66977" y2="84615"/>
                          <a14:foregroundMark x1="30233" y1="77350" x2="30233" y2="77350"/>
                          <a14:foregroundMark x1="37674" y1="88462" x2="37674" y2="88462"/>
                          <a14:foregroundMark x1="88837" y1="42308" x2="88837" y2="42308"/>
                          <a14:foregroundMark x1="9767" y1="33333" x2="9767" y2="33333"/>
                          <a14:foregroundMark x1="10698" y1="29915" x2="10698" y2="29915"/>
                          <a14:foregroundMark x1="44651" y1="40171" x2="44651" y2="40171"/>
                          <a14:foregroundMark x1="42791" y1="38889" x2="42791" y2="38889"/>
                          <a14:foregroundMark x1="40465" y1="38889" x2="40465" y2="38889"/>
                          <a14:foregroundMark x1="40465" y1="38889" x2="4046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221037" y="-171873"/>
              <a:ext cx="983476" cy="107038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18"/>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449" y="1439916"/>
            <a:ext cx="10992988" cy="507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19">
            <a:extLst>
              <a:ext uri="{FF2B5EF4-FFF2-40B4-BE49-F238E27FC236}">
                <a16:creationId xmlns:a16="http://schemas.microsoft.com/office/drawing/2014/main" id="{8E52A455-D55A-4F26-8880-79789F26D498}"/>
              </a:ext>
            </a:extLst>
          </p:cNvPr>
          <p:cNvSpPr/>
          <p:nvPr/>
        </p:nvSpPr>
        <p:spPr>
          <a:xfrm>
            <a:off x="4231038" y="118109"/>
            <a:ext cx="7960962" cy="1107135"/>
          </a:xfrm>
          <a:custGeom>
            <a:avLst/>
            <a:gdLst>
              <a:gd name="connsiteX0" fmla="*/ 0 w 7960962"/>
              <a:gd name="connsiteY0" fmla="*/ 184526 h 1107135"/>
              <a:gd name="connsiteX1" fmla="*/ 184526 w 7960962"/>
              <a:gd name="connsiteY1" fmla="*/ 0 h 1107135"/>
              <a:gd name="connsiteX2" fmla="*/ 722861 w 7960962"/>
              <a:gd name="connsiteY2" fmla="*/ 0 h 1107135"/>
              <a:gd name="connsiteX3" fmla="*/ 1337116 w 7960962"/>
              <a:gd name="connsiteY3" fmla="*/ 0 h 1107135"/>
              <a:gd name="connsiteX4" fmla="*/ 2179128 w 7960962"/>
              <a:gd name="connsiteY4" fmla="*/ 0 h 1107135"/>
              <a:gd name="connsiteX5" fmla="*/ 2641544 w 7960962"/>
              <a:gd name="connsiteY5" fmla="*/ 0 h 1107135"/>
              <a:gd name="connsiteX6" fmla="*/ 3179880 w 7960962"/>
              <a:gd name="connsiteY6" fmla="*/ 0 h 1107135"/>
              <a:gd name="connsiteX7" fmla="*/ 3945972 w 7960962"/>
              <a:gd name="connsiteY7" fmla="*/ 0 h 1107135"/>
              <a:gd name="connsiteX8" fmla="*/ 4787984 w 7960962"/>
              <a:gd name="connsiteY8" fmla="*/ 0 h 1107135"/>
              <a:gd name="connsiteX9" fmla="*/ 5326320 w 7960962"/>
              <a:gd name="connsiteY9" fmla="*/ 0 h 1107135"/>
              <a:gd name="connsiteX10" fmla="*/ 5940574 w 7960962"/>
              <a:gd name="connsiteY10" fmla="*/ 0 h 1107135"/>
              <a:gd name="connsiteX11" fmla="*/ 6402990 w 7960962"/>
              <a:gd name="connsiteY11" fmla="*/ 0 h 1107135"/>
              <a:gd name="connsiteX12" fmla="*/ 6865407 w 7960962"/>
              <a:gd name="connsiteY12" fmla="*/ 0 h 1107135"/>
              <a:gd name="connsiteX13" fmla="*/ 7776436 w 7960962"/>
              <a:gd name="connsiteY13" fmla="*/ 0 h 1107135"/>
              <a:gd name="connsiteX14" fmla="*/ 7960962 w 7960962"/>
              <a:gd name="connsiteY14" fmla="*/ 184526 h 1107135"/>
              <a:gd name="connsiteX15" fmla="*/ 7960962 w 7960962"/>
              <a:gd name="connsiteY15" fmla="*/ 553568 h 1107135"/>
              <a:gd name="connsiteX16" fmla="*/ 7960962 w 7960962"/>
              <a:gd name="connsiteY16" fmla="*/ 922609 h 1107135"/>
              <a:gd name="connsiteX17" fmla="*/ 7776436 w 7960962"/>
              <a:gd name="connsiteY17" fmla="*/ 1107135 h 1107135"/>
              <a:gd name="connsiteX18" fmla="*/ 7314020 w 7960962"/>
              <a:gd name="connsiteY18" fmla="*/ 1107135 h 1107135"/>
              <a:gd name="connsiteX19" fmla="*/ 6699765 w 7960962"/>
              <a:gd name="connsiteY19" fmla="*/ 1107135 h 1107135"/>
              <a:gd name="connsiteX20" fmla="*/ 6085511 w 7960962"/>
              <a:gd name="connsiteY20" fmla="*/ 1107135 h 1107135"/>
              <a:gd name="connsiteX21" fmla="*/ 5623094 w 7960962"/>
              <a:gd name="connsiteY21" fmla="*/ 1107135 h 1107135"/>
              <a:gd name="connsiteX22" fmla="*/ 4781082 w 7960962"/>
              <a:gd name="connsiteY22" fmla="*/ 1107135 h 1107135"/>
              <a:gd name="connsiteX23" fmla="*/ 4318666 w 7960962"/>
              <a:gd name="connsiteY23" fmla="*/ 1107135 h 1107135"/>
              <a:gd name="connsiteX24" fmla="*/ 3780331 w 7960962"/>
              <a:gd name="connsiteY24" fmla="*/ 1107135 h 1107135"/>
              <a:gd name="connsiteX25" fmla="*/ 3014238 w 7960962"/>
              <a:gd name="connsiteY25" fmla="*/ 1107135 h 1107135"/>
              <a:gd name="connsiteX26" fmla="*/ 2551822 w 7960962"/>
              <a:gd name="connsiteY26" fmla="*/ 1107135 h 1107135"/>
              <a:gd name="connsiteX27" fmla="*/ 1709810 w 7960962"/>
              <a:gd name="connsiteY27" fmla="*/ 1107135 h 1107135"/>
              <a:gd name="connsiteX28" fmla="*/ 1247393 w 7960962"/>
              <a:gd name="connsiteY28" fmla="*/ 1107135 h 1107135"/>
              <a:gd name="connsiteX29" fmla="*/ 184526 w 7960962"/>
              <a:gd name="connsiteY29" fmla="*/ 1107135 h 1107135"/>
              <a:gd name="connsiteX30" fmla="*/ 0 w 7960962"/>
              <a:gd name="connsiteY30" fmla="*/ 922609 h 1107135"/>
              <a:gd name="connsiteX31" fmla="*/ 0 w 7960962"/>
              <a:gd name="connsiteY31" fmla="*/ 560948 h 1107135"/>
              <a:gd name="connsiteX32" fmla="*/ 0 w 7960962"/>
              <a:gd name="connsiteY32" fmla="*/ 184526 h 110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60962" h="1107135" extrusionOk="0">
                <a:moveTo>
                  <a:pt x="0" y="184526"/>
                </a:moveTo>
                <a:cubicBezTo>
                  <a:pt x="4631" y="78771"/>
                  <a:pt x="76716" y="20253"/>
                  <a:pt x="184526" y="0"/>
                </a:cubicBezTo>
                <a:cubicBezTo>
                  <a:pt x="372224" y="9605"/>
                  <a:pt x="558826" y="7381"/>
                  <a:pt x="722861" y="0"/>
                </a:cubicBezTo>
                <a:cubicBezTo>
                  <a:pt x="886896" y="-7381"/>
                  <a:pt x="1094782" y="-4622"/>
                  <a:pt x="1337116" y="0"/>
                </a:cubicBezTo>
                <a:cubicBezTo>
                  <a:pt x="1579450" y="4622"/>
                  <a:pt x="1995037" y="15555"/>
                  <a:pt x="2179128" y="0"/>
                </a:cubicBezTo>
                <a:cubicBezTo>
                  <a:pt x="2363219" y="-15555"/>
                  <a:pt x="2435424" y="-3866"/>
                  <a:pt x="2641544" y="0"/>
                </a:cubicBezTo>
                <a:cubicBezTo>
                  <a:pt x="2847664" y="3866"/>
                  <a:pt x="3059966" y="-24551"/>
                  <a:pt x="3179880" y="0"/>
                </a:cubicBezTo>
                <a:cubicBezTo>
                  <a:pt x="3299794" y="24551"/>
                  <a:pt x="3740476" y="32184"/>
                  <a:pt x="3945972" y="0"/>
                </a:cubicBezTo>
                <a:cubicBezTo>
                  <a:pt x="4151468" y="-32184"/>
                  <a:pt x="4467447" y="15893"/>
                  <a:pt x="4787984" y="0"/>
                </a:cubicBezTo>
                <a:cubicBezTo>
                  <a:pt x="5108521" y="-15893"/>
                  <a:pt x="5091740" y="4625"/>
                  <a:pt x="5326320" y="0"/>
                </a:cubicBezTo>
                <a:cubicBezTo>
                  <a:pt x="5560900" y="-4625"/>
                  <a:pt x="5811614" y="-9490"/>
                  <a:pt x="5940574" y="0"/>
                </a:cubicBezTo>
                <a:cubicBezTo>
                  <a:pt x="6069534" y="9490"/>
                  <a:pt x="6308589" y="4518"/>
                  <a:pt x="6402990" y="0"/>
                </a:cubicBezTo>
                <a:cubicBezTo>
                  <a:pt x="6497391" y="-4518"/>
                  <a:pt x="6668524" y="13510"/>
                  <a:pt x="6865407" y="0"/>
                </a:cubicBezTo>
                <a:cubicBezTo>
                  <a:pt x="7062290" y="-13510"/>
                  <a:pt x="7322357" y="11746"/>
                  <a:pt x="7776436" y="0"/>
                </a:cubicBezTo>
                <a:cubicBezTo>
                  <a:pt x="7872538" y="10565"/>
                  <a:pt x="7955020" y="85924"/>
                  <a:pt x="7960962" y="184526"/>
                </a:cubicBezTo>
                <a:cubicBezTo>
                  <a:pt x="7963112" y="297492"/>
                  <a:pt x="7947951" y="471759"/>
                  <a:pt x="7960962" y="553568"/>
                </a:cubicBezTo>
                <a:cubicBezTo>
                  <a:pt x="7973973" y="635377"/>
                  <a:pt x="7969285" y="792692"/>
                  <a:pt x="7960962" y="922609"/>
                </a:cubicBezTo>
                <a:cubicBezTo>
                  <a:pt x="7958220" y="1010670"/>
                  <a:pt x="7890987" y="1116360"/>
                  <a:pt x="7776436" y="1107135"/>
                </a:cubicBezTo>
                <a:cubicBezTo>
                  <a:pt x="7568495" y="1098255"/>
                  <a:pt x="7503441" y="1093125"/>
                  <a:pt x="7314020" y="1107135"/>
                </a:cubicBezTo>
                <a:cubicBezTo>
                  <a:pt x="7124599" y="1121145"/>
                  <a:pt x="7004088" y="1116863"/>
                  <a:pt x="6699765" y="1107135"/>
                </a:cubicBezTo>
                <a:cubicBezTo>
                  <a:pt x="6395442" y="1097407"/>
                  <a:pt x="6283641" y="1098430"/>
                  <a:pt x="6085511" y="1107135"/>
                </a:cubicBezTo>
                <a:cubicBezTo>
                  <a:pt x="5887381" y="1115840"/>
                  <a:pt x="5757953" y="1098718"/>
                  <a:pt x="5623094" y="1107135"/>
                </a:cubicBezTo>
                <a:cubicBezTo>
                  <a:pt x="5488235" y="1115552"/>
                  <a:pt x="5201925" y="1146966"/>
                  <a:pt x="4781082" y="1107135"/>
                </a:cubicBezTo>
                <a:cubicBezTo>
                  <a:pt x="4360239" y="1067304"/>
                  <a:pt x="4433656" y="1088026"/>
                  <a:pt x="4318666" y="1107135"/>
                </a:cubicBezTo>
                <a:cubicBezTo>
                  <a:pt x="4203676" y="1126244"/>
                  <a:pt x="3925879" y="1130692"/>
                  <a:pt x="3780331" y="1107135"/>
                </a:cubicBezTo>
                <a:cubicBezTo>
                  <a:pt x="3634783" y="1083578"/>
                  <a:pt x="3397218" y="1112383"/>
                  <a:pt x="3014238" y="1107135"/>
                </a:cubicBezTo>
                <a:cubicBezTo>
                  <a:pt x="2631258" y="1101887"/>
                  <a:pt x="2763846" y="1096617"/>
                  <a:pt x="2551822" y="1107135"/>
                </a:cubicBezTo>
                <a:cubicBezTo>
                  <a:pt x="2339798" y="1117653"/>
                  <a:pt x="1881097" y="1143949"/>
                  <a:pt x="1709810" y="1107135"/>
                </a:cubicBezTo>
                <a:cubicBezTo>
                  <a:pt x="1538523" y="1070321"/>
                  <a:pt x="1370520" y="1089137"/>
                  <a:pt x="1247393" y="1107135"/>
                </a:cubicBezTo>
                <a:cubicBezTo>
                  <a:pt x="1124266" y="1125133"/>
                  <a:pt x="689611" y="1102228"/>
                  <a:pt x="184526" y="1107135"/>
                </a:cubicBezTo>
                <a:cubicBezTo>
                  <a:pt x="80914" y="1091739"/>
                  <a:pt x="-8979" y="1022820"/>
                  <a:pt x="0" y="922609"/>
                </a:cubicBezTo>
                <a:cubicBezTo>
                  <a:pt x="-13288" y="849006"/>
                  <a:pt x="7352" y="687280"/>
                  <a:pt x="0" y="560948"/>
                </a:cubicBezTo>
                <a:cubicBezTo>
                  <a:pt x="-7352" y="434616"/>
                  <a:pt x="2224" y="296754"/>
                  <a:pt x="0" y="184526"/>
                </a:cubicBezTo>
                <a:close/>
              </a:path>
            </a:pathLst>
          </a:custGeom>
          <a:noFill/>
          <a:ln w="9525">
            <a:solidFill>
              <a:schemeClr val="tx1"/>
            </a:solidFill>
            <a:prstDash val="dash"/>
            <a:extLst>
              <a:ext uri="{C807C97D-BFC1-408E-A445-0C87EB9F89A2}">
                <ask:lineSketchStyleProps xmlns="" xmlns:ask="http://schemas.microsoft.com/office/drawing/2018/sketchyshapes" sd="4121632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err="1">
                <a:solidFill>
                  <a:srgbClr val="002060"/>
                </a:solidFill>
                <a:latin typeface="#9Slide03 SFU Futura_12" panose="020B0604020202020204" charset="0"/>
                <a:cs typeface="Arial" panose="020B0604020202020204" pitchFamily="34" charset="0"/>
              </a:rPr>
              <a:t>Rút</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ra</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kết</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luận</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Thủy</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quyển</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là</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gì</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Sau</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đó</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trả</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lời</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câu</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hỏi</a:t>
            </a:r>
            <a:r>
              <a:rPr lang="en-US" sz="3200" b="1" dirty="0">
                <a:solidFill>
                  <a:srgbClr val="002060"/>
                </a:solidFill>
                <a:latin typeface="#9Slide03 SFU Futura_12" panose="020B0604020202020204" charset="0"/>
                <a:cs typeface="Arial" panose="020B0604020202020204" pitchFamily="34" charset="0"/>
              </a:rPr>
              <a:t> ở </a:t>
            </a:r>
            <a:r>
              <a:rPr lang="en-US" sz="3200" b="1" dirty="0" err="1">
                <a:solidFill>
                  <a:srgbClr val="002060"/>
                </a:solidFill>
                <a:latin typeface="#9Slide03 SFU Futura_12" panose="020B0604020202020204" charset="0"/>
                <a:cs typeface="Arial" panose="020B0604020202020204" pitchFamily="34" charset="0"/>
              </a:rPr>
              <a:t>hoạt</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động</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mở</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đầu</a:t>
            </a:r>
            <a:r>
              <a:rPr lang="en-US" sz="3200" b="1" dirty="0">
                <a:solidFill>
                  <a:srgbClr val="002060"/>
                </a:solidFill>
                <a:latin typeface="#9Slide03 SFU Futura_12" panose="020B0604020202020204" charset="0"/>
                <a:cs typeface="Arial" panose="020B0604020202020204" pitchFamily="34" charset="0"/>
              </a:rPr>
              <a:t> </a:t>
            </a:r>
            <a:r>
              <a:rPr lang="en-US" sz="3200" b="1" dirty="0" err="1">
                <a:solidFill>
                  <a:srgbClr val="002060"/>
                </a:solidFill>
                <a:latin typeface="#9Slide03 SFU Futura_12" panose="020B0604020202020204" charset="0"/>
                <a:cs typeface="Arial" panose="020B0604020202020204" pitchFamily="34" charset="0"/>
              </a:rPr>
              <a:t>trong</a:t>
            </a:r>
            <a:r>
              <a:rPr lang="en-US" sz="3200" b="1" dirty="0">
                <a:solidFill>
                  <a:srgbClr val="002060"/>
                </a:solidFill>
                <a:latin typeface="#9Slide03 SFU Futura_12" panose="020B0604020202020204" charset="0"/>
                <a:cs typeface="Arial" panose="020B0604020202020204" pitchFamily="34" charset="0"/>
              </a:rPr>
              <a:t> SGK</a:t>
            </a:r>
          </a:p>
        </p:txBody>
      </p:sp>
    </p:spTree>
    <p:extLst>
      <p:ext uri="{BB962C8B-B14F-4D97-AF65-F5344CB8AC3E}">
        <p14:creationId xmlns:p14="http://schemas.microsoft.com/office/powerpoint/2010/main" val="47762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4254"/>
            <a:ext cx="7435473" cy="1482261"/>
            <a:chOff x="1150588" y="-162403"/>
            <a:chExt cx="7435473" cy="1482261"/>
          </a:xfrm>
        </p:grpSpPr>
        <p:sp>
          <p:nvSpPr>
            <p:cNvPr id="23" name="Rectangle: Rounded Corners 17">
              <a:extLst>
                <a:ext uri="{FF2B5EF4-FFF2-40B4-BE49-F238E27FC236}">
                  <a16:creationId xmlns:a16="http://schemas.microsoft.com/office/drawing/2014/main" id="{FAD1B7D5-53C9-4DD5-8454-63D6FF634185}"/>
                </a:ext>
              </a:extLst>
            </p:cNvPr>
            <p:cNvSpPr/>
            <p:nvPr/>
          </p:nvSpPr>
          <p:spPr>
            <a:xfrm>
              <a:off x="1426516" y="46491"/>
              <a:ext cx="7159545" cy="1144353"/>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4" name="TextBox 23">
              <a:extLst>
                <a:ext uri="{FF2B5EF4-FFF2-40B4-BE49-F238E27FC236}">
                  <a16:creationId xmlns:a16="http://schemas.microsoft.com/office/drawing/2014/main" id="{4EC68D7C-3C39-4B6F-8758-427A97DB07ED}"/>
                </a:ext>
              </a:extLst>
            </p:cNvPr>
            <p:cNvSpPr txBox="1"/>
            <p:nvPr/>
          </p:nvSpPr>
          <p:spPr>
            <a:xfrm>
              <a:off x="2256975" y="211862"/>
              <a:ext cx="6039982"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3 SFU Futura_09" panose="00000400000000000000" pitchFamily="2" charset="0"/>
                </a:rPr>
                <a:t>   </a:t>
              </a:r>
              <a:r>
                <a:rPr kumimoji="0" lang="en-US" sz="6600" b="1" i="0" u="none" strike="noStrike" kern="1200" cap="none" spc="0" normalizeH="0" baseline="0" noProof="0" dirty="0">
                  <a:ln>
                    <a:noFill/>
                  </a:ln>
                  <a:solidFill>
                    <a:srgbClr val="FFFF00"/>
                  </a:solidFill>
                  <a:effectLst/>
                  <a:uLnTx/>
                  <a:uFillTx/>
                  <a:latin typeface="#9Slide03 Oswald Medium" panose="00000600000000000000" pitchFamily="2" charset="0"/>
                </a:rPr>
                <a:t>1. </a:t>
              </a:r>
              <a:r>
                <a:rPr lang="en-US" sz="6600" b="1" dirty="0">
                  <a:solidFill>
                    <a:srgbClr val="FFFF00"/>
                  </a:solidFill>
                  <a:latin typeface="#9Slide03 Oswald Medium" panose="00000600000000000000" pitchFamily="2" charset="0"/>
                </a:rPr>
                <a:t>THỦY QUYỂN</a:t>
              </a:r>
              <a:endParaRPr kumimoji="0" lang="vi-VN" sz="66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5" name="Picture 2" descr="Fresh Water Splash On Isolated Background Illustration Royalty Free  Cliparts, Vectors, And Stock Illustration. Image 87052366."/>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4864" b="96606" l="2615" r="96308">
                          <a14:foregroundMark x1="2846" y1="50339" x2="2846" y2="50339"/>
                          <a14:foregroundMark x1="49923" y1="5090" x2="49923" y2="5090"/>
                          <a14:foregroundMark x1="96308" y1="13575" x2="96308" y2="13575"/>
                          <a14:foregroundMark x1="90769" y1="54864" x2="90769" y2="54864"/>
                          <a14:foregroundMark x1="57615" y1="96606" x2="57615" y2="96606"/>
                          <a14:foregroundMark x1="8385" y1="61312" x2="8385" y2="61312"/>
                          <a14:foregroundMark x1="11538" y1="41855" x2="11538" y2="41855"/>
                          <a14:foregroundMark x1="11308" y1="40837" x2="11308" y2="40837"/>
                          <a14:foregroundMark x1="9615" y1="62330" x2="9615" y2="61312"/>
                          <a14:foregroundMark x1="9615" y1="60181" x2="9615" y2="60181"/>
                          <a14:foregroundMark x1="19462" y1="34729" x2="19462" y2="34729"/>
                          <a14:foregroundMark x1="19462" y1="34729" x2="19462" y2="34729"/>
                          <a14:foregroundMark x1="21846" y1="22059" x2="21846" y2="22059"/>
                          <a14:foregroundMark x1="22077" y1="22059" x2="22077" y2="22059"/>
                          <a14:foregroundMark x1="76846" y1="11425" x2="76846" y2="11425"/>
                          <a14:foregroundMark x1="76615" y1="11425" x2="76615" y2="11425"/>
                          <a14:foregroundMark x1="94615" y1="44683" x2="94615" y2="44683"/>
                          <a14:foregroundMark x1="94615" y1="44344" x2="94615" y2="44344"/>
                        </a14:backgroundRemoval>
                      </a14:imgEffect>
                    </a14:imgLayer>
                  </a14:imgProps>
                </a:ext>
                <a:ext uri="{28A0092B-C50C-407E-A947-70E740481C1C}">
                  <a14:useLocalDpi xmlns:a14="http://schemas.microsoft.com/office/drawing/2010/main" val="0"/>
                </a:ext>
              </a:extLst>
            </a:blip>
            <a:srcRect/>
            <a:stretch>
              <a:fillRect/>
            </a:stretch>
          </p:blipFill>
          <p:spPr bwMode="auto">
            <a:xfrm>
              <a:off x="1150588" y="-162403"/>
              <a:ext cx="2026565" cy="137806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90+ Hình ảnh biển đẹp nhất thế giới chất lượng Full HD"/>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953697" y="3432321"/>
            <a:ext cx="3160811" cy="2997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8927866" y="204640"/>
            <a:ext cx="3129815" cy="2941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4" descr="Thêm 31 bệnh nhân có xét nghiệm âm tính từ lần 2 trở lên | ĐÀI PHÁT THANH  VÀ TRUYỀN HÌNH BÌNH DƯƠNG"/>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41" t="25124" r="6895" b="22755"/>
          <a:stretch/>
        </p:blipFill>
        <p:spPr bwMode="auto">
          <a:xfrm>
            <a:off x="293183" y="1592421"/>
            <a:ext cx="1626407" cy="980405"/>
          </a:xfrm>
          <a:prstGeom prst="rect">
            <a:avLst/>
          </a:prstGeom>
          <a:noFill/>
          <a:ln>
            <a:noFill/>
          </a:ln>
        </p:spPr>
      </p:pic>
      <p:sp>
        <p:nvSpPr>
          <p:cNvPr id="18" name="Rectangle: Rounded Corners 46">
            <a:extLst>
              <a:ext uri="{FF2B5EF4-FFF2-40B4-BE49-F238E27FC236}">
                <a16:creationId xmlns:a16="http://schemas.microsoft.com/office/drawing/2014/main" id="{1CC246BC-CAA1-4D0C-A08C-060078A6EA7C}"/>
              </a:ext>
            </a:extLst>
          </p:cNvPr>
          <p:cNvSpPr/>
          <p:nvPr/>
        </p:nvSpPr>
        <p:spPr>
          <a:xfrm>
            <a:off x="2001107" y="2277756"/>
            <a:ext cx="6422191" cy="17373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9Slide03 SFU Futura_12" panose="020B0604020202020204" charset="0"/>
                <a:cs typeface="Arial" panose="020B0604020202020204" pitchFamily="34" charset="0"/>
              </a:rPr>
              <a:t>Thuỷ quyển là toàn bộ lớp nước bao quanh Trái Đất, nằm trên bề mặt và bên trong của vỏ Trái Đất.</a:t>
            </a:r>
            <a:endParaRPr lang="en-US" sz="3200" b="1" dirty="0">
              <a:solidFill>
                <a:srgbClr val="002060"/>
              </a:solidFill>
              <a:latin typeface="#9Slide03 SFU Futura_12" panose="020B0604020202020204" charset="0"/>
              <a:cs typeface="Arial" panose="020B0604020202020204" pitchFamily="34" charset="0"/>
            </a:endParaRPr>
          </a:p>
        </p:txBody>
      </p:sp>
      <p:sp>
        <p:nvSpPr>
          <p:cNvPr id="19" name="Lưu đồ: Điểm Kết Thúc 147">
            <a:extLst>
              <a:ext uri="{FF2B5EF4-FFF2-40B4-BE49-F238E27FC236}">
                <a16:creationId xmlns:a16="http://schemas.microsoft.com/office/drawing/2014/main" id="{B5183A6E-3055-43C9-996A-2D190FFB60FF}"/>
              </a:ext>
            </a:extLst>
          </p:cNvPr>
          <p:cNvSpPr/>
          <p:nvPr/>
        </p:nvSpPr>
        <p:spPr>
          <a:xfrm>
            <a:off x="2001107" y="1643378"/>
            <a:ext cx="3399960" cy="677793"/>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5 SVNUT Triumph" panose="00000500000000000000" pitchFamily="2" charset="0"/>
              </a:rPr>
              <a:t>Khái</a:t>
            </a:r>
            <a:r>
              <a:rPr lang="en-US" sz="4000" dirty="0">
                <a:solidFill>
                  <a:srgbClr val="FFFF00"/>
                </a:solidFill>
                <a:latin typeface="#9Slide05 SVNUT Triumph" panose="00000500000000000000" pitchFamily="2" charset="0"/>
              </a:rPr>
              <a:t> </a:t>
            </a:r>
            <a:r>
              <a:rPr lang="en-US" sz="4000" dirty="0" err="1">
                <a:solidFill>
                  <a:srgbClr val="FFFF00"/>
                </a:solidFill>
                <a:latin typeface="#9Slide05 SVNUT Triumph" panose="00000500000000000000" pitchFamily="2" charset="0"/>
              </a:rPr>
              <a:t>niệm</a:t>
            </a:r>
            <a:endParaRPr lang="en-US" sz="4000" dirty="0">
              <a:solidFill>
                <a:srgbClr val="FFFF00"/>
              </a:solidFill>
              <a:latin typeface="#9Slide05 SVNUT Triumph" panose="00000500000000000000" pitchFamily="2" charset="0"/>
            </a:endParaRPr>
          </a:p>
        </p:txBody>
      </p:sp>
      <p:pic>
        <p:nvPicPr>
          <p:cNvPr id="20" name="Picture 4" descr="Thêm 31 bệnh nhân có xét nghiệm âm tính từ lần 2 trở lên | ĐÀI PHÁT THANH  VÀ TRUYỀN HÌNH BÌNH DƯƠNG"/>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41" t="25124" r="6895" b="22755"/>
          <a:stretch/>
        </p:blipFill>
        <p:spPr bwMode="auto">
          <a:xfrm>
            <a:off x="363530" y="3964118"/>
            <a:ext cx="1626407" cy="980405"/>
          </a:xfrm>
          <a:prstGeom prst="rect">
            <a:avLst/>
          </a:prstGeom>
          <a:noFill/>
          <a:ln>
            <a:noFill/>
          </a:ln>
        </p:spPr>
      </p:pic>
      <p:sp>
        <p:nvSpPr>
          <p:cNvPr id="21" name="Rectangle: Rounded Corners 46">
            <a:extLst>
              <a:ext uri="{FF2B5EF4-FFF2-40B4-BE49-F238E27FC236}">
                <a16:creationId xmlns:a16="http://schemas.microsoft.com/office/drawing/2014/main" id="{1CC246BC-CAA1-4D0C-A08C-060078A6EA7C}"/>
              </a:ext>
            </a:extLst>
          </p:cNvPr>
          <p:cNvSpPr/>
          <p:nvPr/>
        </p:nvSpPr>
        <p:spPr>
          <a:xfrm>
            <a:off x="1919590" y="4840319"/>
            <a:ext cx="6422191" cy="17373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9Slide03 SFU Futura_12" panose="020B0604020202020204" charset="0"/>
                <a:cs typeface="Arial" panose="020B0604020202020204" pitchFamily="34" charset="0"/>
              </a:rPr>
              <a:t>Gồm nước ở các đại dương, biển, sông, hồ, đầm lầy, nước dưới đất (nước ngầm), tuyết, băng và hơi nước trong khí quy</a:t>
            </a:r>
            <a:r>
              <a:rPr lang="en-US" sz="3200" b="1" dirty="0">
                <a:solidFill>
                  <a:srgbClr val="002060"/>
                </a:solidFill>
                <a:latin typeface="#9Slide03 SFU Futura_12" panose="020B0604020202020204" charset="0"/>
                <a:cs typeface="Arial" panose="020B0604020202020204" pitchFamily="34" charset="0"/>
              </a:rPr>
              <a:t>ể</a:t>
            </a:r>
            <a:r>
              <a:rPr lang="vi-VN" sz="3200" b="1" dirty="0">
                <a:solidFill>
                  <a:srgbClr val="002060"/>
                </a:solidFill>
                <a:latin typeface="#9Slide03 SFU Futura_12" panose="020B0604020202020204" charset="0"/>
                <a:cs typeface="Arial" panose="020B0604020202020204" pitchFamily="34" charset="0"/>
              </a:rPr>
              <a:t>n.</a:t>
            </a:r>
            <a:endParaRPr lang="en-US" sz="3200" b="1" dirty="0">
              <a:solidFill>
                <a:srgbClr val="002060"/>
              </a:solidFill>
              <a:latin typeface="#9Slide03 SFU Futura_12" panose="020B0604020202020204" charset="0"/>
              <a:cs typeface="Arial" panose="020B0604020202020204" pitchFamily="34" charset="0"/>
            </a:endParaRPr>
          </a:p>
        </p:txBody>
      </p:sp>
      <p:sp>
        <p:nvSpPr>
          <p:cNvPr id="27" name="Lưu đồ: Điểm Kết Thúc 147">
            <a:extLst>
              <a:ext uri="{FF2B5EF4-FFF2-40B4-BE49-F238E27FC236}">
                <a16:creationId xmlns:a16="http://schemas.microsoft.com/office/drawing/2014/main" id="{B5183A6E-3055-43C9-996A-2D190FFB60FF}"/>
              </a:ext>
            </a:extLst>
          </p:cNvPr>
          <p:cNvSpPr/>
          <p:nvPr/>
        </p:nvSpPr>
        <p:spPr>
          <a:xfrm>
            <a:off x="2071454" y="4015075"/>
            <a:ext cx="3724912" cy="677793"/>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5 SVNUT Triumph" panose="00000500000000000000" pitchFamily="2" charset="0"/>
              </a:rPr>
              <a:t>Thành</a:t>
            </a:r>
            <a:r>
              <a:rPr lang="en-US" sz="4000" dirty="0">
                <a:solidFill>
                  <a:srgbClr val="FFFF00"/>
                </a:solidFill>
                <a:latin typeface="#9Slide05 SVNUT Triumph" panose="00000500000000000000" pitchFamily="2" charset="0"/>
              </a:rPr>
              <a:t> </a:t>
            </a:r>
            <a:r>
              <a:rPr lang="en-US" sz="4000" dirty="0" err="1">
                <a:solidFill>
                  <a:srgbClr val="FFFF00"/>
                </a:solidFill>
                <a:latin typeface="#9Slide05 SVNUT Triumph" panose="00000500000000000000" pitchFamily="2" charset="0"/>
              </a:rPr>
              <a:t>phần</a:t>
            </a:r>
            <a:endParaRPr lang="en-US" sz="4000" dirty="0">
              <a:solidFill>
                <a:srgbClr val="FFFF00"/>
              </a:solidFill>
              <a:latin typeface="#9Slide05 SVNUT Triumph" panose="00000500000000000000" pitchFamily="2" charset="0"/>
            </a:endParaRPr>
          </a:p>
        </p:txBody>
      </p:sp>
      <p:pic>
        <p:nvPicPr>
          <p:cNvPr id="28" name="Picture 2" descr="Playa Vector at GetDrawings |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8788" r="17632" b="10160"/>
          <a:stretch/>
        </p:blipFill>
        <p:spPr bwMode="auto">
          <a:xfrm>
            <a:off x="107731" y="4879483"/>
            <a:ext cx="1811859" cy="18824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10">
            <a:extLst>
              <a:ext uri="{BEBA8EAE-BF5A-486C-A8C5-ECC9F3942E4B}">
                <a14:imgProps xmlns:a14="http://schemas.microsoft.com/office/drawing/2010/main">
                  <a14:imgLayer r:embed="rId11">
                    <a14:imgEffect>
                      <a14:backgroundRemoval t="9961" b="89844" l="1563" r="90625">
                        <a14:foregroundMark x1="3906" y1="56348" x2="9277" y2="75977"/>
                        <a14:foregroundMark x1="22949" y1="78418" x2="22949" y2="78418"/>
                        <a14:foregroundMark x1="1660" y1="85547" x2="1660" y2="85547"/>
                        <a14:foregroundMark x1="1660" y1="85059" x2="1660" y2="85059"/>
                        <a14:foregroundMark x1="68555" y1="85059" x2="68555" y2="85059"/>
                        <a14:foregroundMark x1="68555" y1="85059" x2="68555" y2="85059"/>
                        <a14:foregroundMark x1="74414" y1="85840" x2="74414" y2="85840"/>
                        <a14:foregroundMark x1="71582" y1="83789" x2="71582" y2="83789"/>
                        <a14:foregroundMark x1="71387" y1="83691" x2="71387" y2="83691"/>
                        <a14:foregroundMark x1="67578" y1="81738" x2="67578" y2="81738"/>
                        <a14:foregroundMark x1="66797" y1="82520" x2="66309" y2="82715"/>
                        <a14:foregroundMark x1="63477" y1="83984" x2="63477" y2="83984"/>
                        <a14:foregroundMark x1="60254" y1="86035" x2="60254" y2="86035"/>
                        <a14:foregroundMark x1="60742" y1="86035" x2="60742" y2="86035"/>
                        <a14:foregroundMark x1="43555" y1="85254" x2="43555" y2="85254"/>
                        <a14:foregroundMark x1="43555" y1="85254" x2="43555" y2="85254"/>
                        <a14:foregroundMark x1="45313" y1="84961" x2="45313" y2="84961"/>
                        <a14:foregroundMark x1="45313" y1="84961" x2="45313" y2="84961"/>
                        <a14:foregroundMark x1="41406" y1="85742" x2="41406" y2="85742"/>
                        <a14:foregroundMark x1="41211" y1="85742" x2="40723" y2="87012"/>
                        <a14:foregroundMark x1="40723" y1="87012" x2="40723" y2="87012"/>
                        <a14:foregroundMark x1="90625" y1="36621" x2="90625" y2="36621"/>
                        <a14:foregroundMark x1="90625" y1="36621" x2="90625" y2="36621"/>
                      </a14:backgroundRemoval>
                    </a14:imgEffect>
                  </a14:imgLayer>
                </a14:imgProps>
              </a:ext>
            </a:extLst>
          </a:blip>
          <a:srcRect t="16069" r="8947" b="10164"/>
          <a:stretch/>
        </p:blipFill>
        <p:spPr>
          <a:xfrm>
            <a:off x="692132" y="2567500"/>
            <a:ext cx="969201" cy="1290705"/>
          </a:xfrm>
          <a:prstGeom prst="rect">
            <a:avLst/>
          </a:prstGeom>
        </p:spPr>
      </p:pic>
    </p:spTree>
    <p:extLst>
      <p:ext uri="{BB962C8B-B14F-4D97-AF65-F5344CB8AC3E}">
        <p14:creationId xmlns:p14="http://schemas.microsoft.com/office/powerpoint/2010/main" val="89154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BE55959A-1F2C-46C2-9FCD-F989F5DD87B7}"/>
              </a:ext>
            </a:extLst>
          </p:cNvPr>
          <p:cNvSpPr/>
          <p:nvPr/>
        </p:nvSpPr>
        <p:spPr>
          <a:xfrm>
            <a:off x="145773" y="3953800"/>
            <a:ext cx="1983779" cy="1401957"/>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CÁ NHÂN</a:t>
            </a:r>
          </a:p>
        </p:txBody>
      </p:sp>
      <p:sp>
        <p:nvSpPr>
          <p:cNvPr id="7" name="Rectangle: Rounded Corners 7">
            <a:extLst>
              <a:ext uri="{FF2B5EF4-FFF2-40B4-BE49-F238E27FC236}">
                <a16:creationId xmlns:a16="http://schemas.microsoft.com/office/drawing/2014/main" id="{53C967EF-6321-45EB-B34B-D99D778ACFBD}"/>
              </a:ext>
            </a:extLst>
          </p:cNvPr>
          <p:cNvSpPr/>
          <p:nvPr/>
        </p:nvSpPr>
        <p:spPr>
          <a:xfrm>
            <a:off x="2322627" y="3949147"/>
            <a:ext cx="2077756" cy="1401957"/>
          </a:xfrm>
          <a:prstGeom prst="roundRect">
            <a:avLst/>
          </a:prstGeom>
          <a:solidFill>
            <a:schemeClr val="bg1"/>
          </a:solidFill>
          <a:ln w="38100">
            <a:solidFill>
              <a:srgbClr val="0070C0"/>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bút</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giấy</a:t>
            </a:r>
            <a:r>
              <a:rPr lang="en-US" sz="2600" b="1" dirty="0">
                <a:solidFill>
                  <a:srgbClr val="002060"/>
                </a:solidFill>
                <a:latin typeface="#9Slide03 SFU Futura_12" panose="00000400000000000000" pitchFamily="2" charset="0"/>
                <a:cs typeface="Arial" panose="020B0604020202020204" pitchFamily="34" charset="0"/>
              </a:rPr>
              <a:t> note, </a:t>
            </a:r>
          </a:p>
        </p:txBody>
      </p:sp>
      <p:sp>
        <p:nvSpPr>
          <p:cNvPr id="10" name="Rectangle: Rounded Corners 7">
            <a:extLst>
              <a:ext uri="{FF2B5EF4-FFF2-40B4-BE49-F238E27FC236}">
                <a16:creationId xmlns:a16="http://schemas.microsoft.com/office/drawing/2014/main" id="{3582B86B-BF97-4986-B5E7-3EF41E0CF4DB}"/>
              </a:ext>
            </a:extLst>
          </p:cNvPr>
          <p:cNvSpPr/>
          <p:nvPr/>
        </p:nvSpPr>
        <p:spPr>
          <a:xfrm>
            <a:off x="4526623" y="3949146"/>
            <a:ext cx="2968346" cy="1401955"/>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Quan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sát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a:solidFill>
                  <a:schemeClr val="tx1"/>
                </a:solidFill>
                <a:latin typeface="#9Slide03 SFU Futura_12" panose="00000400000000000000" pitchFamily="2" charset="0"/>
                <a:cs typeface="Arial" panose="020B0604020202020204" pitchFamily="34" charset="0"/>
              </a:rPr>
              <a:t>, NHỚ CÁC CHÚ THÍCH </a:t>
            </a:r>
          </a:p>
        </p:txBody>
      </p:sp>
      <p:sp>
        <p:nvSpPr>
          <p:cNvPr id="12" name="Rectangle: Rounded Corners 7">
            <a:extLst>
              <a:ext uri="{FF2B5EF4-FFF2-40B4-BE49-F238E27FC236}">
                <a16:creationId xmlns:a16="http://schemas.microsoft.com/office/drawing/2014/main" id="{D5397E9F-57CE-4CBC-BF7D-C7F3ACC44961}"/>
              </a:ext>
            </a:extLst>
          </p:cNvPr>
          <p:cNvSpPr/>
          <p:nvPr/>
        </p:nvSpPr>
        <p:spPr>
          <a:xfrm>
            <a:off x="7635064" y="3949145"/>
            <a:ext cx="2093874" cy="1401957"/>
          </a:xfrm>
          <a:prstGeom prst="roundRect">
            <a:avLst/>
          </a:prstGeom>
          <a:solidFill>
            <a:schemeClr val="bg1"/>
          </a:solidFill>
          <a:ln w="38100">
            <a:solidFill>
              <a:srgbClr val="0070C0"/>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gian</a:t>
            </a:r>
            <a:r>
              <a:rPr lang="en-US" sz="2600" b="1" dirty="0">
                <a:solidFill>
                  <a:srgbClr val="002060"/>
                </a:solidFill>
                <a:latin typeface="#9Slide03 SFU Futura_12" panose="00000400000000000000" pitchFamily="2" charset="0"/>
                <a:cs typeface="Arial" panose="020B0604020202020204" pitchFamily="34" charset="0"/>
              </a:rPr>
              <a:t>: 30s</a:t>
            </a:r>
          </a:p>
        </p:txBody>
      </p:sp>
      <p:sp>
        <p:nvSpPr>
          <p:cNvPr id="13" name="Rectangle: Rounded Corners 7">
            <a:extLst>
              <a:ext uri="{FF2B5EF4-FFF2-40B4-BE49-F238E27FC236}">
                <a16:creationId xmlns:a16="http://schemas.microsoft.com/office/drawing/2014/main" id="{C22CBC91-7E69-41A0-A1C7-59D20020A212}"/>
              </a:ext>
            </a:extLst>
          </p:cNvPr>
          <p:cNvSpPr/>
          <p:nvPr/>
        </p:nvSpPr>
        <p:spPr>
          <a:xfrm>
            <a:off x="9881537" y="3949144"/>
            <a:ext cx="2247820" cy="1401957"/>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Ghi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lại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những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gì</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nhớ</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được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vào</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giấy</a:t>
            </a:r>
            <a:r>
              <a:rPr lang="en-US" sz="2600" b="1" dirty="0">
                <a:solidFill>
                  <a:schemeClr val="tx1"/>
                </a:solidFill>
                <a:latin typeface="#9Slide03 SFU Futura_12" panose="00000400000000000000" pitchFamily="2" charset="0"/>
                <a:cs typeface="Arial" panose="020B0604020202020204" pitchFamily="34" charset="0"/>
              </a:rPr>
              <a:t> note</a:t>
            </a:r>
          </a:p>
        </p:txBody>
      </p:sp>
      <p:pic>
        <p:nvPicPr>
          <p:cNvPr id="14"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998" y="5351101"/>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2136" r="21865"/>
          <a:stretch/>
        </p:blipFill>
        <p:spPr bwMode="auto">
          <a:xfrm>
            <a:off x="2760241" y="5511480"/>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93653" y="5421636"/>
            <a:ext cx="1432381" cy="140195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02A4E065-26AE-42DA-9D35-367AC0CC99D8}"/>
              </a:ext>
            </a:extLst>
          </p:cNvPr>
          <p:cNvCxnSpPr/>
          <p:nvPr/>
        </p:nvCxnSpPr>
        <p:spPr>
          <a:xfrm>
            <a:off x="0" y="3763617"/>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93815-81D7-4DFB-BC03-7ABE761D9402}"/>
              </a:ext>
            </a:extLst>
          </p:cNvPr>
          <p:cNvCxnSpPr>
            <a:cxnSpLocks/>
          </p:cNvCxnSpPr>
          <p:nvPr/>
        </p:nvCxnSpPr>
        <p:spPr>
          <a:xfrm>
            <a:off x="0" y="3807649"/>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Rounded Corners 7">
            <a:extLst>
              <a:ext uri="{FF2B5EF4-FFF2-40B4-BE49-F238E27FC236}">
                <a16:creationId xmlns:a16="http://schemas.microsoft.com/office/drawing/2014/main" id="{D6CE6303-3C40-4361-9869-64BB994762E1}"/>
              </a:ext>
            </a:extLst>
          </p:cNvPr>
          <p:cNvSpPr/>
          <p:nvPr/>
        </p:nvSpPr>
        <p:spPr>
          <a:xfrm>
            <a:off x="459109" y="1709917"/>
            <a:ext cx="11425723" cy="17500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0070C0"/>
                </a:solidFill>
                <a:latin typeface="#9Slide05 FS Blonde Script" panose="03000503000000000000" pitchFamily="65" charset="0"/>
                <a:cs typeface="Arial" panose="020B0604020202020204" pitchFamily="34" charset="0"/>
              </a:rPr>
              <a:t>SIÊU TRÍ NHỚ</a:t>
            </a:r>
          </a:p>
        </p:txBody>
      </p:sp>
      <p:sp>
        <p:nvSpPr>
          <p:cNvPr id="23" name="Rectangle: Rounded Corners 7">
            <a:extLst>
              <a:ext uri="{FF2B5EF4-FFF2-40B4-BE49-F238E27FC236}">
                <a16:creationId xmlns:a16="http://schemas.microsoft.com/office/drawing/2014/main" id="{B947E66A-9075-41E4-BB5E-4121C57A7C22}"/>
              </a:ext>
            </a:extLst>
          </p:cNvPr>
          <p:cNvSpPr/>
          <p:nvPr/>
        </p:nvSpPr>
        <p:spPr>
          <a:xfrm>
            <a:off x="176015" y="1366025"/>
            <a:ext cx="2944268" cy="66410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70C0"/>
                </a:solidFill>
                <a:latin typeface="#9Slide03 SFU Futura_12" panose="00000400000000000000" pitchFamily="2" charset="0"/>
                <a:cs typeface="Arial" panose="020B0604020202020204" pitchFamily="34" charset="0"/>
              </a:rPr>
              <a:t>TRÒ CHƠI</a:t>
            </a:r>
          </a:p>
        </p:txBody>
      </p:sp>
      <p:grpSp>
        <p:nvGrpSpPr>
          <p:cNvPr id="25" name="Group 24"/>
          <p:cNvGrpSpPr/>
          <p:nvPr/>
        </p:nvGrpSpPr>
        <p:grpSpPr>
          <a:xfrm>
            <a:off x="-300168" y="-202873"/>
            <a:ext cx="12612998" cy="1385845"/>
            <a:chOff x="912413" y="-195001"/>
            <a:chExt cx="12612998" cy="1385845"/>
          </a:xfrm>
        </p:grpSpPr>
        <p:sp>
          <p:nvSpPr>
            <p:cNvPr id="26" name="Rectangle: Rounded Corners 17">
              <a:extLst>
                <a:ext uri="{FF2B5EF4-FFF2-40B4-BE49-F238E27FC236}">
                  <a16:creationId xmlns:a16="http://schemas.microsoft.com/office/drawing/2014/main" id="{FAD1B7D5-53C9-4DD5-8454-63D6FF634185}"/>
                </a:ext>
              </a:extLst>
            </p:cNvPr>
            <p:cNvSpPr/>
            <p:nvPr/>
          </p:nvSpPr>
          <p:spPr>
            <a:xfrm>
              <a:off x="1426516" y="46491"/>
              <a:ext cx="11916072" cy="1144353"/>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TextBox 26">
              <a:extLst>
                <a:ext uri="{FF2B5EF4-FFF2-40B4-BE49-F238E27FC236}">
                  <a16:creationId xmlns:a16="http://schemas.microsoft.com/office/drawing/2014/main" id="{4EC68D7C-3C39-4B6F-8758-427A97DB07ED}"/>
                </a:ext>
              </a:extLst>
            </p:cNvPr>
            <p:cNvSpPr txBox="1"/>
            <p:nvPr/>
          </p:nvSpPr>
          <p:spPr>
            <a:xfrm>
              <a:off x="2163870" y="165268"/>
              <a:ext cx="1136154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3 SFU Futura_09" panose="00000400000000000000" pitchFamily="2" charset="0"/>
                </a:rPr>
                <a:t> </a:t>
              </a:r>
              <a:r>
                <a:rPr kumimoji="0" lang="en-US" sz="6000" b="1" i="0" u="none" strike="noStrike" kern="1200" cap="none" spc="0" normalizeH="0" baseline="0" noProof="0" dirty="0">
                  <a:ln>
                    <a:noFill/>
                  </a:ln>
                  <a:solidFill>
                    <a:srgbClr val="FFFF00"/>
                  </a:solidFill>
                  <a:effectLst/>
                  <a:uLnTx/>
                  <a:uFillTx/>
                  <a:latin typeface="#9Slide03 Oswald Medium" panose="00000600000000000000" pitchFamily="2" charset="0"/>
                </a:rPr>
                <a:t>2. </a:t>
              </a:r>
              <a:r>
                <a:rPr lang="en-US" sz="6000" b="1" dirty="0">
                  <a:solidFill>
                    <a:srgbClr val="FFFF00"/>
                  </a:solidFill>
                  <a:latin typeface="#9Slide03 Oswald Medium" panose="00000600000000000000" pitchFamily="2" charset="0"/>
                </a:rPr>
                <a:t>VÒNG TUẦN HOÀN LỚN CỦA NƯỚC</a:t>
              </a:r>
              <a:endParaRPr kumimoji="0" lang="vi-VN" sz="60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pic>
          <p:nvPicPr>
            <p:cNvPr id="28" name="Picture 2" descr="Fresh Water Splash On Isolated Background Illustration Royalty Free  Cliparts, Vectors, And Stock Illustration. Image 87052366."/>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4864" b="96606" l="2615" r="96308">
                          <a14:foregroundMark x1="2846" y1="50339" x2="2846" y2="50339"/>
                          <a14:foregroundMark x1="49923" y1="5090" x2="49923" y2="5090"/>
                          <a14:foregroundMark x1="96308" y1="13575" x2="96308" y2="13575"/>
                          <a14:foregroundMark x1="90769" y1="54864" x2="90769" y2="54864"/>
                          <a14:foregroundMark x1="57615" y1="96606" x2="57615" y2="96606"/>
                          <a14:foregroundMark x1="8385" y1="61312" x2="8385" y2="61312"/>
                          <a14:foregroundMark x1="11538" y1="41855" x2="11538" y2="41855"/>
                          <a14:foregroundMark x1="11308" y1="40837" x2="11308" y2="40837"/>
                          <a14:foregroundMark x1="9615" y1="62330" x2="9615" y2="61312"/>
                          <a14:foregroundMark x1="9615" y1="60181" x2="9615" y2="60181"/>
                          <a14:foregroundMark x1="19462" y1="34729" x2="19462" y2="34729"/>
                          <a14:foregroundMark x1="19462" y1="34729" x2="19462" y2="34729"/>
                          <a14:foregroundMark x1="21846" y1="22059" x2="21846" y2="22059"/>
                          <a14:foregroundMark x1="22077" y1="22059" x2="22077" y2="22059"/>
                          <a14:foregroundMark x1="76846" y1="11425" x2="76846" y2="11425"/>
                          <a14:foregroundMark x1="76615" y1="11425" x2="76615" y2="11425"/>
                          <a14:foregroundMark x1="94615" y1="44683" x2="94615" y2="44683"/>
                          <a14:foregroundMark x1="94615" y1="44344" x2="94615" y2="44344"/>
                        </a14:backgroundRemoval>
                      </a14:imgEffect>
                    </a14:imgLayer>
                  </a14:imgProps>
                </a:ext>
                <a:ext uri="{28A0092B-C50C-407E-A947-70E740481C1C}">
                  <a14:useLocalDpi xmlns:a14="http://schemas.microsoft.com/office/drawing/2010/main" val="0"/>
                </a:ext>
              </a:extLst>
            </a:blip>
            <a:srcRect/>
            <a:stretch>
              <a:fillRect/>
            </a:stretch>
          </p:blipFill>
          <p:spPr bwMode="auto">
            <a:xfrm>
              <a:off x="912413" y="-195001"/>
              <a:ext cx="1860613" cy="1265217"/>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48" t="30881" r="66153" b="35448"/>
          <a:stretch/>
        </p:blipFill>
        <p:spPr bwMode="auto">
          <a:xfrm>
            <a:off x="315603" y="5466867"/>
            <a:ext cx="1617167" cy="13659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py writer RGB color icon stock vector. Illustration of flat - 187369446">
            <a:extLst>
              <a:ext uri="{FF2B5EF4-FFF2-40B4-BE49-F238E27FC236}">
                <a16:creationId xmlns:a16="http://schemas.microsoft.com/office/drawing/2014/main" id="{38546D80-9391-4DF3-AFEB-2CFB5119F12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10373942" y="5577701"/>
            <a:ext cx="1442686" cy="115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randombar(horizontal)">
                                      <p:cBhvr>
                                        <p:cTn id="28" dur="500"/>
                                        <p:tgtEl>
                                          <p:spTgt spid="10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par>
                                <p:cTn id="38" presetID="14" presetClass="entr" presetSubtype="10" fill="hold" nodeType="with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randombar(horizontal)">
                                      <p:cBhvr>
                                        <p:cTn id="40" dur="500"/>
                                        <p:tgtEl>
                                          <p:spTgt spid="10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par>
                                <p:cTn id="44" presetID="14"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P spid="13" grpId="0" animBg="1"/>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9534</TotalTime>
  <Words>1051</Words>
  <Application>Microsoft Office PowerPoint</Application>
  <PresentationFormat>Widescreen</PresentationFormat>
  <Paragraphs>158</Paragraphs>
  <Slides>21</Slides>
  <Notes>14</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#9Slide05 SVNKitten</vt:lpstr>
      <vt:lpstr>Calibri Light</vt:lpstr>
      <vt:lpstr>Times New Roman</vt:lpstr>
      <vt:lpstr>Wingdings</vt:lpstr>
      <vt:lpstr>Calibri</vt:lpstr>
      <vt:lpstr>#9Slide05 SVNUT Triumph</vt:lpstr>
      <vt:lpstr>Arial</vt:lpstr>
      <vt:lpstr>#9Slide03 SFU Futura_09</vt:lpstr>
      <vt:lpstr>#9Slide03 Oswald Medium</vt:lpstr>
      <vt:lpstr>#9Slide05 FS Blonde Script</vt:lpstr>
      <vt:lpstr>#9Slide03 BoosterNextFYBlack</vt:lpstr>
      <vt:lpstr>#9Slide03 SFU Futura_12</vt:lpstr>
      <vt:lpstr>#9Slide03 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may4</cp:lastModifiedBy>
  <cp:revision>818</cp:revision>
  <dcterms:created xsi:type="dcterms:W3CDTF">2019-05-02T08:19:04Z</dcterms:created>
  <dcterms:modified xsi:type="dcterms:W3CDTF">2025-02-27T03:21:42Z</dcterms:modified>
</cp:coreProperties>
</file>