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3"/>
  </p:notesMasterIdLst>
  <p:sldIdLst>
    <p:sldId id="267" r:id="rId2"/>
    <p:sldId id="256" r:id="rId3"/>
    <p:sldId id="266" r:id="rId4"/>
    <p:sldId id="270" r:id="rId5"/>
    <p:sldId id="454" r:id="rId6"/>
    <p:sldId id="271" r:id="rId7"/>
    <p:sldId id="453" r:id="rId8"/>
    <p:sldId id="455" r:id="rId9"/>
    <p:sldId id="465" r:id="rId10"/>
    <p:sldId id="458" r:id="rId11"/>
    <p:sldId id="459" r:id="rId12"/>
    <p:sldId id="460" r:id="rId13"/>
    <p:sldId id="461" r:id="rId14"/>
    <p:sldId id="456" r:id="rId15"/>
    <p:sldId id="462" r:id="rId16"/>
    <p:sldId id="463" r:id="rId17"/>
    <p:sldId id="300" r:id="rId18"/>
    <p:sldId id="301" r:id="rId19"/>
    <p:sldId id="6357" r:id="rId20"/>
    <p:sldId id="303" r:id="rId21"/>
    <p:sldId id="304" r:id="rId22"/>
    <p:sldId id="307" r:id="rId23"/>
    <p:sldId id="6290" r:id="rId24"/>
    <p:sldId id="257" r:id="rId25"/>
    <p:sldId id="258" r:id="rId26"/>
    <p:sldId id="259" r:id="rId27"/>
    <p:sldId id="260" r:id="rId28"/>
    <p:sldId id="261" r:id="rId29"/>
    <p:sldId id="268" r:id="rId30"/>
    <p:sldId id="262" r:id="rId31"/>
    <p:sldId id="269" r:id="rId32"/>
  </p:sldIdLst>
  <p:sldSz cx="18288000" cy="10287000"/>
  <p:notesSz cx="6858000" cy="9144000"/>
  <p:embeddedFontLst>
    <p:embeddedFont>
      <p:font typeface="#9Slide02 Noi dung rat dai" panose="02000000000000000000" pitchFamily="2" charset="0"/>
      <p:regular r:id="rId34"/>
    </p:embeddedFont>
    <p:embeddedFont>
      <p:font typeface="#9Slide03 Ample" panose="02000000000000000000" pitchFamily="2" charset="0"/>
      <p:regular r:id="rId35"/>
    </p:embeddedFont>
    <p:embeddedFont>
      <p:font typeface="#9Slide03 Arima Madurai Medium" panose="00000600000000000000" pitchFamily="2" charset="0"/>
      <p:regular r:id="rId36"/>
    </p:embeddedFont>
    <p:embeddedFont>
      <p:font typeface="#9Slide03 Roboto Bold" panose="02000000000000000000" pitchFamily="2" charset="0"/>
      <p:bold r:id="rId37"/>
    </p:embeddedFont>
    <p:embeddedFont>
      <p:font typeface="#9Slide07 Cadena" panose="02000503000000020004" pitchFamily="2" charset="0"/>
      <p:bold r:id="rId38"/>
    </p:embeddedFont>
    <p:embeddedFont>
      <p:font typeface="#9Slide07 IcielBaliho Script" pitchFamily="2" charset="0"/>
      <p:regular r:id="rId39"/>
    </p:embeddedFont>
    <p:embeddedFont>
      <p:font typeface="#9Slide07 IcielCadena" panose="02000503000000020004" pitchFamily="2" charset="0"/>
      <p:bold r:id="rId40"/>
    </p:embeddedFont>
    <p:embeddedFont>
      <p:font typeface="#9Slide07 Koni" pitchFamily="2" charset="0"/>
      <p:bold r:id="rId41"/>
    </p:embeddedFont>
    <p:embeddedFont>
      <p:font typeface="#9Slide07 SVNA Love Of Thunder" panose="02040603050506020204" pitchFamily="18" charset="0"/>
      <p:regular r:id="rId42"/>
    </p:embeddedFont>
    <p:embeddedFont>
      <p:font typeface="Berlin Sans FB Demi" panose="020E0802020502020306" pitchFamily="34" charset="0"/>
      <p:bold r:id="rId43"/>
    </p:embeddedFont>
    <p:embeddedFont>
      <p:font typeface="Blueberry" panose="020B0604020202020204" charset="0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omic Sans MS" panose="030F0702030302020204" pitchFamily="66" charset="0"/>
      <p:regular r:id="rId49"/>
      <p:bold r:id="rId50"/>
      <p:italic r:id="rId51"/>
      <p:boldItalic r:id="rId52"/>
    </p:embeddedFont>
    <p:embeddedFont>
      <p:font typeface="Shadows Into Light" panose="02000000000000000000" pitchFamily="2" charset="0"/>
      <p:regular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6600"/>
    <a:srgbClr val="63C7E0"/>
    <a:srgbClr val="99CC00"/>
    <a:srgbClr val="CCFF66"/>
    <a:srgbClr val="D9D97B"/>
    <a:srgbClr val="F9A1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22" autoAdjust="0"/>
  </p:normalViewPr>
  <p:slideViewPr>
    <p:cSldViewPr>
      <p:cViewPr varScale="1">
        <p:scale>
          <a:sx n="38" d="100"/>
          <a:sy n="38" d="100"/>
        </p:scale>
        <p:origin x="3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0139AC-C1C2-4C73-BD99-30FFCC02BE0E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1EE97-F11E-429A-880C-63908A09A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15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7050A-8175-492E-9DDF-FB9B86E92E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790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7050A-8175-492E-9DDF-FB9B86E92E6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72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7050A-8175-492E-9DDF-FB9B86E92E6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02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7050A-8175-492E-9DDF-FB9B86E92E6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091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7050A-8175-492E-9DDF-FB9B86E92E6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53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834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notesSlide" Target="../notesSlides/notesSlide1.xml"/><Relationship Id="rId7" Type="http://schemas.openxmlformats.org/officeDocument/2006/relationships/slide" Target="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slide" Target="slide17.xml"/><Relationship Id="rId5" Type="http://schemas.openxmlformats.org/officeDocument/2006/relationships/image" Target="../media/image23.gif"/><Relationship Id="rId10" Type="http://schemas.openxmlformats.org/officeDocument/2006/relationships/slide" Target="slide21.xml"/><Relationship Id="rId4" Type="http://schemas.openxmlformats.org/officeDocument/2006/relationships/image" Target="../media/image22.png"/><Relationship Id="rId9" Type="http://schemas.openxmlformats.org/officeDocument/2006/relationships/slide" Target="slide2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notesSlide" Target="../notesSlides/notesSlide2.xml"/><Relationship Id="rId7" Type="http://schemas.openxmlformats.org/officeDocument/2006/relationships/slide" Target="slide19.xml"/><Relationship Id="rId12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slide" Target="slide18.xml"/><Relationship Id="rId11" Type="http://schemas.openxmlformats.org/officeDocument/2006/relationships/image" Target="../media/image24.gif"/><Relationship Id="rId5" Type="http://schemas.openxmlformats.org/officeDocument/2006/relationships/image" Target="../media/image23.gif"/><Relationship Id="rId10" Type="http://schemas.openxmlformats.org/officeDocument/2006/relationships/slide" Target="slide22.xml"/><Relationship Id="rId4" Type="http://schemas.openxmlformats.org/officeDocument/2006/relationships/image" Target="../media/image22.png"/><Relationship Id="rId9" Type="http://schemas.openxmlformats.org/officeDocument/2006/relationships/slide" Target="slide2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notesSlide" Target="../notesSlides/notesSlide3.xml"/><Relationship Id="rId7" Type="http://schemas.openxmlformats.org/officeDocument/2006/relationships/slide" Target="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slide" Target="slide18.xml"/><Relationship Id="rId5" Type="http://schemas.openxmlformats.org/officeDocument/2006/relationships/image" Target="../media/image23.gif"/><Relationship Id="rId10" Type="http://schemas.openxmlformats.org/officeDocument/2006/relationships/image" Target="../media/image24.gif"/><Relationship Id="rId4" Type="http://schemas.openxmlformats.org/officeDocument/2006/relationships/image" Target="../media/image22.png"/><Relationship Id="rId9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notesSlide" Target="../notesSlides/notesSlide4.xml"/><Relationship Id="rId7" Type="http://schemas.openxmlformats.org/officeDocument/2006/relationships/slide" Target="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slide" Target="slide18.xml"/><Relationship Id="rId5" Type="http://schemas.openxmlformats.org/officeDocument/2006/relationships/image" Target="../media/image23.gif"/><Relationship Id="rId10" Type="http://schemas.openxmlformats.org/officeDocument/2006/relationships/image" Target="../media/image24.gif"/><Relationship Id="rId4" Type="http://schemas.openxmlformats.org/officeDocument/2006/relationships/image" Target="../media/image22.png"/><Relationship Id="rId9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notesSlide" Target="../notesSlides/notesSlide5.xml"/><Relationship Id="rId7" Type="http://schemas.openxmlformats.org/officeDocument/2006/relationships/slide" Target="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slide" Target="slide18.xml"/><Relationship Id="rId5" Type="http://schemas.openxmlformats.org/officeDocument/2006/relationships/image" Target="../media/image23.gif"/><Relationship Id="rId10" Type="http://schemas.openxmlformats.org/officeDocument/2006/relationships/image" Target="../media/image24.gif"/><Relationship Id="rId4" Type="http://schemas.openxmlformats.org/officeDocument/2006/relationships/image" Target="../media/image22.png"/><Relationship Id="rId9" Type="http://schemas.openxmlformats.org/officeDocument/2006/relationships/slide" Target="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32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svg"/><Relationship Id="rId11" Type="http://schemas.openxmlformats.org/officeDocument/2006/relationships/image" Target="../media/image31.png"/><Relationship Id="rId5" Type="http://schemas.openxmlformats.org/officeDocument/2006/relationships/image" Target="../media/image1.png"/><Relationship Id="rId15" Type="http://schemas.openxmlformats.org/officeDocument/2006/relationships/image" Target="../media/image34.png"/><Relationship Id="rId10" Type="http://schemas.openxmlformats.org/officeDocument/2006/relationships/image" Target="../media/image8.svg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8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sv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34.png"/><Relationship Id="rId10" Type="http://schemas.openxmlformats.org/officeDocument/2006/relationships/slide" Target="slide3.xml"/><Relationship Id="rId4" Type="http://schemas.openxmlformats.org/officeDocument/2006/relationships/audio" Target="../media/audio1.wav"/><Relationship Id="rId9" Type="http://schemas.openxmlformats.org/officeDocument/2006/relationships/image" Target="../media/image36.svg"/><Relationship Id="rId1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8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sv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34.png"/><Relationship Id="rId10" Type="http://schemas.openxmlformats.org/officeDocument/2006/relationships/slide" Target="slide3.xml"/><Relationship Id="rId4" Type="http://schemas.openxmlformats.org/officeDocument/2006/relationships/audio" Target="../media/audio1.wav"/><Relationship Id="rId9" Type="http://schemas.openxmlformats.org/officeDocument/2006/relationships/image" Target="../media/image12.svg"/><Relationship Id="rId1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8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sv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34.png"/><Relationship Id="rId10" Type="http://schemas.openxmlformats.org/officeDocument/2006/relationships/slide" Target="slide3.xml"/><Relationship Id="rId4" Type="http://schemas.openxmlformats.org/officeDocument/2006/relationships/audio" Target="../media/audio1.wav"/><Relationship Id="rId9" Type="http://schemas.openxmlformats.org/officeDocument/2006/relationships/image" Target="../media/image36.svg"/><Relationship Id="rId1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svg"/><Relationship Id="rId11" Type="http://schemas.openxmlformats.org/officeDocument/2006/relationships/image" Target="../media/image8.svg"/><Relationship Id="rId5" Type="http://schemas.openxmlformats.org/officeDocument/2006/relationships/image" Target="../media/image1.png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slide" Target="slide3.xml"/><Relationship Id="rId1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8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sv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34.png"/><Relationship Id="rId10" Type="http://schemas.openxmlformats.org/officeDocument/2006/relationships/slide" Target="slide3.xml"/><Relationship Id="rId4" Type="http://schemas.openxmlformats.org/officeDocument/2006/relationships/audio" Target="../media/audio1.wav"/><Relationship Id="rId9" Type="http://schemas.openxmlformats.org/officeDocument/2006/relationships/image" Target="../media/image12.svg"/><Relationship Id="rId1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8.svg"/><Relationship Id="rId3" Type="http://schemas.openxmlformats.org/officeDocument/2006/relationships/image" Target="../media/image2.svg"/><Relationship Id="rId7" Type="http://schemas.openxmlformats.org/officeDocument/2006/relationships/slide" Target="slide25.xml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11" Type="http://schemas.openxmlformats.org/officeDocument/2006/relationships/slide" Target="slide29.xml"/><Relationship Id="rId5" Type="http://schemas.openxmlformats.org/officeDocument/2006/relationships/image" Target="../media/image4.svg"/><Relationship Id="rId15" Type="http://schemas.openxmlformats.org/officeDocument/2006/relationships/slide" Target="slide31.xml"/><Relationship Id="rId10" Type="http://schemas.openxmlformats.org/officeDocument/2006/relationships/slide" Target="slide28.xml"/><Relationship Id="rId4" Type="http://schemas.openxmlformats.org/officeDocument/2006/relationships/image" Target="../media/image3.png"/><Relationship Id="rId9" Type="http://schemas.openxmlformats.org/officeDocument/2006/relationships/slide" Target="slide30.xml"/><Relationship Id="rId14" Type="http://schemas.openxmlformats.org/officeDocument/2006/relationships/slide" Target="slide2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8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sv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34.png"/><Relationship Id="rId10" Type="http://schemas.openxmlformats.org/officeDocument/2006/relationships/slide" Target="slide3.xml"/><Relationship Id="rId4" Type="http://schemas.openxmlformats.org/officeDocument/2006/relationships/audio" Target="../media/audio1.wav"/><Relationship Id="rId9" Type="http://schemas.openxmlformats.org/officeDocument/2006/relationships/image" Target="../media/image36.svg"/><Relationship Id="rId1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svg"/><Relationship Id="rId11" Type="http://schemas.openxmlformats.org/officeDocument/2006/relationships/image" Target="../media/image8.svg"/><Relationship Id="rId5" Type="http://schemas.openxmlformats.org/officeDocument/2006/relationships/image" Target="../media/image1.png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slide" Target="slide3.xml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9743" y="-91848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3" y="0"/>
                </a:lnTo>
                <a:lnTo>
                  <a:pt x="10674803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224739" y="-135006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4" y="0"/>
                </a:lnTo>
                <a:lnTo>
                  <a:pt x="10674804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529817" y="6647958"/>
            <a:ext cx="2814627" cy="2753217"/>
          </a:xfrm>
          <a:custGeom>
            <a:avLst/>
            <a:gdLst/>
            <a:ahLst/>
            <a:cxnLst/>
            <a:rect l="l" t="t" r="r" b="b"/>
            <a:pathLst>
              <a:path w="2814627" h="2753217">
                <a:moveTo>
                  <a:pt x="0" y="0"/>
                </a:moveTo>
                <a:lnTo>
                  <a:pt x="2814627" y="0"/>
                </a:lnTo>
                <a:lnTo>
                  <a:pt x="2814627" y="2753217"/>
                </a:lnTo>
                <a:lnTo>
                  <a:pt x="0" y="27532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3339108" y="4371680"/>
            <a:ext cx="11609784" cy="2039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27"/>
              </a:lnSpc>
            </a:pPr>
            <a:r>
              <a:rPr lang="en-US" sz="11376">
                <a:solidFill>
                  <a:srgbClr val="FFFFFF"/>
                </a:solidFill>
                <a:latin typeface="Blueberry"/>
              </a:rPr>
              <a:t>Từ khóa</a:t>
            </a:r>
          </a:p>
        </p:txBody>
      </p:sp>
      <p:sp>
        <p:nvSpPr>
          <p:cNvPr id="27" name="TextBox 27"/>
          <p:cNvSpPr txBox="1"/>
          <p:nvPr/>
        </p:nvSpPr>
        <p:spPr>
          <a:xfrm rot="-107206">
            <a:off x="4938128" y="7054037"/>
            <a:ext cx="8259251" cy="1821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47"/>
              </a:lnSpc>
            </a:pPr>
            <a:r>
              <a:rPr lang="en-US" sz="10177">
                <a:solidFill>
                  <a:srgbClr val="FFFFFF"/>
                </a:solidFill>
                <a:latin typeface="Blueberry"/>
              </a:rPr>
              <a:t>Start</a:t>
            </a:r>
          </a:p>
        </p:txBody>
      </p:sp>
      <p:pic>
        <p:nvPicPr>
          <p:cNvPr id="28" name="Playful Paper Welcome Back to School Intro Video">
            <a:hlinkClick r:id="" action="ppaction://media"/>
            <a:extLst>
              <a:ext uri="{FF2B5EF4-FFF2-40B4-BE49-F238E27FC236}">
                <a16:creationId xmlns:a16="http://schemas.microsoft.com/office/drawing/2014/main" id="{ABCE8EAD-874A-4FA5-9C4E-6578286C2E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9743" y="-133002"/>
            <a:ext cx="19099286" cy="1067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1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5955" y="-91848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3" y="0"/>
                </a:lnTo>
                <a:lnTo>
                  <a:pt x="10674803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356119" y="-91848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4" y="0"/>
                </a:lnTo>
                <a:lnTo>
                  <a:pt x="10674804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04800" y="571500"/>
            <a:ext cx="17145000" cy="9144000"/>
            <a:chOff x="0" y="0"/>
            <a:chExt cx="4210218" cy="166428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0218" cy="1664283"/>
            </a:xfrm>
            <a:custGeom>
              <a:avLst/>
              <a:gdLst/>
              <a:ahLst/>
              <a:cxnLst/>
              <a:rect l="l" t="t" r="r" b="b"/>
              <a:pathLst>
                <a:path w="4210218" h="1664283">
                  <a:moveTo>
                    <a:pt x="0" y="0"/>
                  </a:moveTo>
                  <a:lnTo>
                    <a:pt x="4210218" y="0"/>
                  </a:lnTo>
                  <a:lnTo>
                    <a:pt x="4210218" y="1664283"/>
                  </a:lnTo>
                  <a:lnTo>
                    <a:pt x="0" y="1664283"/>
                  </a:ln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CFCF5A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0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 rot="1635">
            <a:off x="5567883" y="1396491"/>
            <a:ext cx="7661439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6"/>
              </a:lnSpc>
            </a:pPr>
            <a:r>
              <a:rPr lang="vi-VN" sz="8783">
                <a:solidFill>
                  <a:srgbClr val="FFFFFF"/>
                </a:solidFill>
                <a:latin typeface="Blueberry"/>
              </a:rPr>
              <a:t>Bài 5</a:t>
            </a:r>
            <a:endParaRPr lang="en-US" sz="8783">
              <a:solidFill>
                <a:srgbClr val="FFFFFF"/>
              </a:solidFill>
              <a:latin typeface="Blueberry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0EFED4-5A5B-4A88-BEBD-19C635B7F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879" y="950550"/>
            <a:ext cx="14326842" cy="85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3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5955" y="-91848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3" y="0"/>
                </a:lnTo>
                <a:lnTo>
                  <a:pt x="10674803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356119" y="-91848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4" y="0"/>
                </a:lnTo>
                <a:lnTo>
                  <a:pt x="10674804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04800" y="571500"/>
            <a:ext cx="17145000" cy="9144000"/>
            <a:chOff x="0" y="0"/>
            <a:chExt cx="4210218" cy="166428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0218" cy="1664283"/>
            </a:xfrm>
            <a:custGeom>
              <a:avLst/>
              <a:gdLst/>
              <a:ahLst/>
              <a:cxnLst/>
              <a:rect l="l" t="t" r="r" b="b"/>
              <a:pathLst>
                <a:path w="4210218" h="1664283">
                  <a:moveTo>
                    <a:pt x="0" y="0"/>
                  </a:moveTo>
                  <a:lnTo>
                    <a:pt x="4210218" y="0"/>
                  </a:lnTo>
                  <a:lnTo>
                    <a:pt x="4210218" y="1664283"/>
                  </a:lnTo>
                  <a:lnTo>
                    <a:pt x="0" y="1664283"/>
                  </a:ln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CFCF5A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0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 rot="1635">
            <a:off x="5567883" y="1396491"/>
            <a:ext cx="7661439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6"/>
              </a:lnSpc>
            </a:pPr>
            <a:r>
              <a:rPr lang="vi-VN" sz="8783">
                <a:solidFill>
                  <a:srgbClr val="FFFFFF"/>
                </a:solidFill>
                <a:latin typeface="Blueberry"/>
              </a:rPr>
              <a:t>Bài 5</a:t>
            </a:r>
            <a:endParaRPr lang="en-US" sz="8783">
              <a:solidFill>
                <a:srgbClr val="FFFFFF"/>
              </a:solidFill>
              <a:latin typeface="Blueberry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308FE5-F34A-4AA1-A3A5-718C72BC5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991510"/>
            <a:ext cx="13826015" cy="809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3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5955" y="-91848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3" y="0"/>
                </a:lnTo>
                <a:lnTo>
                  <a:pt x="10674803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356119" y="-91848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4" y="0"/>
                </a:lnTo>
                <a:lnTo>
                  <a:pt x="10674804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71500" y="571500"/>
            <a:ext cx="17145000" cy="9144000"/>
            <a:chOff x="0" y="0"/>
            <a:chExt cx="4210218" cy="166428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0218" cy="1664283"/>
            </a:xfrm>
            <a:custGeom>
              <a:avLst/>
              <a:gdLst/>
              <a:ahLst/>
              <a:cxnLst/>
              <a:rect l="l" t="t" r="r" b="b"/>
              <a:pathLst>
                <a:path w="4210218" h="1664283">
                  <a:moveTo>
                    <a:pt x="0" y="0"/>
                  </a:moveTo>
                  <a:lnTo>
                    <a:pt x="4210218" y="0"/>
                  </a:lnTo>
                  <a:lnTo>
                    <a:pt x="4210218" y="1664283"/>
                  </a:lnTo>
                  <a:lnTo>
                    <a:pt x="0" y="1664283"/>
                  </a:ln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CFCF5A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0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 rot="1635">
            <a:off x="5567883" y="1396491"/>
            <a:ext cx="7661439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6"/>
              </a:lnSpc>
            </a:pPr>
            <a:r>
              <a:rPr lang="vi-VN" sz="8783">
                <a:solidFill>
                  <a:srgbClr val="FFFFFF"/>
                </a:solidFill>
                <a:latin typeface="Blueberry"/>
              </a:rPr>
              <a:t>Bài 5</a:t>
            </a:r>
            <a:endParaRPr lang="en-US" sz="8783">
              <a:solidFill>
                <a:srgbClr val="FFFFFF"/>
              </a:solidFill>
              <a:latin typeface="Blueberry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3E5DB1-A40C-4C25-956A-8973DDB31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391" y="1121534"/>
            <a:ext cx="13453266" cy="804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6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5955" y="-91848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3" y="0"/>
                </a:lnTo>
                <a:lnTo>
                  <a:pt x="10674803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356119" y="100658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4" y="0"/>
                </a:lnTo>
                <a:lnTo>
                  <a:pt x="10674804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 rot="1635">
            <a:off x="5567883" y="1396491"/>
            <a:ext cx="7661439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6"/>
              </a:lnSpc>
            </a:pPr>
            <a:r>
              <a:rPr lang="vi-VN" sz="8783">
                <a:solidFill>
                  <a:srgbClr val="FFFFFF"/>
                </a:solidFill>
                <a:latin typeface="Blueberry"/>
              </a:rPr>
              <a:t>Bài 5</a:t>
            </a:r>
            <a:endParaRPr lang="en-US" sz="8783">
              <a:solidFill>
                <a:srgbClr val="FFFFFF"/>
              </a:solidFill>
              <a:latin typeface="Blueberry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061F9523-E1AE-4168-9B61-54F0197069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162958"/>
              </p:ext>
            </p:extLst>
          </p:nvPr>
        </p:nvGraphicFramePr>
        <p:xfrm>
          <a:off x="533400" y="419101"/>
          <a:ext cx="16840198" cy="920393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980410">
                  <a:extLst>
                    <a:ext uri="{9D8B030D-6E8A-4147-A177-3AD203B41FA5}">
                      <a16:colId xmlns:a16="http://schemas.microsoft.com/office/drawing/2014/main" val="3796353905"/>
                    </a:ext>
                  </a:extLst>
                </a:gridCol>
                <a:gridCol w="4152896">
                  <a:extLst>
                    <a:ext uri="{9D8B030D-6E8A-4147-A177-3AD203B41FA5}">
                      <a16:colId xmlns:a16="http://schemas.microsoft.com/office/drawing/2014/main" val="3351166321"/>
                    </a:ext>
                  </a:extLst>
                </a:gridCol>
                <a:gridCol w="4584903">
                  <a:extLst>
                    <a:ext uri="{9D8B030D-6E8A-4147-A177-3AD203B41FA5}">
                      <a16:colId xmlns:a16="http://schemas.microsoft.com/office/drawing/2014/main" val="3529482193"/>
                    </a:ext>
                  </a:extLst>
                </a:gridCol>
                <a:gridCol w="4121989">
                  <a:extLst>
                    <a:ext uri="{9D8B030D-6E8A-4147-A177-3AD203B41FA5}">
                      <a16:colId xmlns:a16="http://schemas.microsoft.com/office/drawing/2014/main" val="2667314013"/>
                    </a:ext>
                  </a:extLst>
                </a:gridCol>
              </a:tblGrid>
              <a:tr h="722390">
                <a:tc gridSpan="4">
                  <a:txBody>
                    <a:bodyPr/>
                    <a:lstStyle/>
                    <a:p>
                      <a:pPr algn="ctr"/>
                      <a:r>
                        <a:rPr lang="vi-VN" sz="3200" b="0">
                          <a:solidFill>
                            <a:srgbClr val="FF0000"/>
                          </a:solidFill>
                          <a:latin typeface="#9Slide07 IcielBaliho Script" pitchFamily="2" charset="0"/>
                        </a:rPr>
                        <a:t>PHIẾU HỌC TẬP </a:t>
                      </a:r>
                      <a:r>
                        <a:rPr lang="en-US" sz="3200" b="0">
                          <a:solidFill>
                            <a:srgbClr val="FF0000"/>
                          </a:solidFill>
                          <a:latin typeface="#9Slide07 IcielBaliho Script" pitchFamily="2" charset="0"/>
                        </a:rPr>
                        <a:t>PHÂN TÍCH TRẠM KHÍ HẬU</a:t>
                      </a:r>
                      <a:endParaRPr lang="vi-VN" sz="3200" b="0">
                        <a:solidFill>
                          <a:srgbClr val="FF0000"/>
                        </a:solidFill>
                        <a:latin typeface="#9Slide07 IcielBaliho Script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800">
                        <a:solidFill>
                          <a:srgbClr val="FF0000"/>
                        </a:solidFill>
                        <a:latin typeface="#9Slide07 IcielBaliho Script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0">
                        <a:solidFill>
                          <a:srgbClr val="0000FF"/>
                        </a:solidFill>
                        <a:latin typeface="#9Slide07 IcielBaliho Script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0">
                        <a:solidFill>
                          <a:srgbClr val="0000FF"/>
                        </a:solidFill>
                        <a:latin typeface="#9Slide07 IcielBaliho Script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506631"/>
                  </a:ext>
                </a:extLst>
              </a:tr>
              <a:tr h="727111">
                <a:tc>
                  <a:txBody>
                    <a:bodyPr/>
                    <a:lstStyle/>
                    <a:p>
                      <a:r>
                        <a:rPr lang="en-US" sz="2800" b="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Trạm khí hậu</a:t>
                      </a: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Hà Nội</a:t>
                      </a: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Tân Sơn Hòa Hồ Chí Minh)</a:t>
                      </a:r>
                      <a:endParaRPr lang="en-US" sz="2800" b="1">
                        <a:solidFill>
                          <a:srgbClr val="0000FF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Trường Sa (Khánh Hòa)</a:t>
                      </a:r>
                      <a:endParaRPr lang="en-US" sz="2800" b="1">
                        <a:solidFill>
                          <a:srgbClr val="0000FF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351648"/>
                  </a:ext>
                </a:extLst>
              </a:tr>
              <a:tr h="993336">
                <a:tc>
                  <a:txBody>
                    <a:bodyPr/>
                    <a:lstStyle/>
                    <a:p>
                      <a:r>
                        <a:rPr lang="vi-VN" sz="2800" b="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Nhiệt độ trung bình năm (</a:t>
                      </a:r>
                      <a:r>
                        <a:rPr lang="vi-VN" sz="2800" b="0" baseline="3000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0</a:t>
                      </a:r>
                      <a:r>
                        <a:rPr lang="vi-VN" sz="2800" b="0" baseline="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C)</a:t>
                      </a:r>
                      <a:endParaRPr lang="en-US" sz="2800" b="0">
                        <a:solidFill>
                          <a:srgbClr val="0000FF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en-US" sz="2800" b="0">
                        <a:solidFill>
                          <a:srgbClr val="FF000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en-US" sz="2800" b="0">
                        <a:solidFill>
                          <a:srgbClr val="FF000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en-US" sz="2800" b="0">
                        <a:solidFill>
                          <a:srgbClr val="FF000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206756"/>
                  </a:ext>
                </a:extLst>
              </a:tr>
              <a:tr h="993336">
                <a:tc>
                  <a:txBody>
                    <a:bodyPr/>
                    <a:lstStyle/>
                    <a:p>
                      <a:r>
                        <a:rPr lang="vi-VN" sz="2800" b="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Số tháng có nhiệt độ dưới 18</a:t>
                      </a:r>
                      <a:r>
                        <a:rPr lang="vi-VN" sz="2800" b="0" baseline="3000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0</a:t>
                      </a:r>
                      <a:r>
                        <a:rPr lang="vi-VN" sz="2800" b="0" baseline="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C</a:t>
                      </a:r>
                      <a:endParaRPr lang="en-US" sz="2800" b="0">
                        <a:solidFill>
                          <a:srgbClr val="0000FF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endParaRPr lang="en-US" sz="2800" b="0">
                        <a:solidFill>
                          <a:srgbClr val="FF000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endParaRPr lang="en-US" sz="2800" b="0">
                        <a:solidFill>
                          <a:srgbClr val="FF000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endParaRPr lang="en-US" sz="2800" b="0">
                        <a:solidFill>
                          <a:srgbClr val="FF000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760569"/>
                  </a:ext>
                </a:extLst>
              </a:tr>
              <a:tr h="993336">
                <a:tc>
                  <a:txBody>
                    <a:bodyPr/>
                    <a:lstStyle/>
                    <a:p>
                      <a:r>
                        <a:rPr lang="vi-VN" sz="2800" b="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Biên độ nhiệt trung bình năm (</a:t>
                      </a:r>
                      <a:r>
                        <a:rPr lang="vi-VN" sz="2800" b="0" baseline="3000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0</a:t>
                      </a:r>
                      <a:r>
                        <a:rPr lang="vi-VN" sz="2800" b="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C)</a:t>
                      </a:r>
                      <a:endParaRPr lang="en-US" sz="2800" b="0">
                        <a:solidFill>
                          <a:srgbClr val="0000FF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en-US" sz="2800" b="0">
                        <a:solidFill>
                          <a:srgbClr val="FF000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en-US" sz="2800" b="0">
                        <a:solidFill>
                          <a:srgbClr val="FF000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en-US" sz="2800" b="0">
                        <a:solidFill>
                          <a:srgbClr val="FF000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339100"/>
                  </a:ext>
                </a:extLst>
              </a:tr>
              <a:tr h="993336">
                <a:tc>
                  <a:txBody>
                    <a:bodyPr/>
                    <a:lstStyle/>
                    <a:p>
                      <a:r>
                        <a:rPr lang="vi-VN" sz="2800" b="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Tổng lượng mưa trung bình năm (mm)</a:t>
                      </a:r>
                      <a:endParaRPr lang="en-US" sz="2800" b="0">
                        <a:solidFill>
                          <a:srgbClr val="0000FF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en-US" sz="2800" b="0">
                        <a:solidFill>
                          <a:srgbClr val="FF000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en-US" sz="2800" b="0">
                        <a:solidFill>
                          <a:srgbClr val="FF000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en-US" sz="2800" b="0">
                        <a:solidFill>
                          <a:srgbClr val="FF000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8861612"/>
                  </a:ext>
                </a:extLst>
              </a:tr>
              <a:tr h="1441939">
                <a:tc>
                  <a:txBody>
                    <a:bodyPr/>
                    <a:lstStyle/>
                    <a:p>
                      <a:r>
                        <a:rPr lang="vi-VN" sz="2800" b="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Thời gian mùa mưa (3 tháng liên tục có lượng mưa trên 100 mm)</a:t>
                      </a:r>
                      <a:endParaRPr lang="en-US" sz="2800" b="0">
                        <a:solidFill>
                          <a:srgbClr val="0000FF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endParaRPr lang="en-US" sz="2800" b="0">
                        <a:solidFill>
                          <a:srgbClr val="FF000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endParaRPr lang="en-US" sz="2800" b="0">
                        <a:solidFill>
                          <a:srgbClr val="FF000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endParaRPr lang="vi-VN" sz="2800" b="0" spc="0">
                        <a:solidFill>
                          <a:srgbClr val="FF000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157876"/>
                  </a:ext>
                </a:extLst>
              </a:tr>
              <a:tr h="2339146">
                <a:tc>
                  <a:txBody>
                    <a:bodyPr/>
                    <a:lstStyle/>
                    <a:p>
                      <a:r>
                        <a:rPr lang="en-US" sz="2800" b="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Nhận xét chung</a:t>
                      </a: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solidFill>
                          <a:srgbClr val="FF0000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  <a:p>
                      <a:endParaRPr lang="en-US" sz="2800">
                        <a:solidFill>
                          <a:srgbClr val="FF0000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  <a:p>
                      <a:endParaRPr lang="en-US" sz="2800">
                        <a:solidFill>
                          <a:srgbClr val="FF0000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  <a:p>
                      <a:endParaRPr lang="en-US" sz="2800">
                        <a:solidFill>
                          <a:srgbClr val="FF0000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solidFill>
                          <a:srgbClr val="FF0000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solidFill>
                          <a:srgbClr val="FF0000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83576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37F6E22-ECF2-439F-BC51-3E3F293DA3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627934"/>
              </p:ext>
            </p:extLst>
          </p:nvPr>
        </p:nvGraphicFramePr>
        <p:xfrm>
          <a:off x="4660446" y="1938163"/>
          <a:ext cx="4076696" cy="5339081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076696">
                  <a:extLst>
                    <a:ext uri="{9D8B030D-6E8A-4147-A177-3AD203B41FA5}">
                      <a16:colId xmlns:a16="http://schemas.microsoft.com/office/drawing/2014/main" val="2279725774"/>
                    </a:ext>
                  </a:extLst>
                </a:gridCol>
              </a:tblGrid>
              <a:tr h="979358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vi-VN" sz="2800" b="0" spc="0">
                          <a:solidFill>
                            <a:srgbClr val="FF000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23,9</a:t>
                      </a:r>
                      <a:endParaRPr lang="en-US" sz="2800" b="0">
                        <a:solidFill>
                          <a:srgbClr val="FF000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0491812"/>
                  </a:ext>
                </a:extLst>
              </a:tr>
              <a:tr h="979358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vi-VN" sz="2800" b="0" spc="0">
                          <a:solidFill>
                            <a:srgbClr val="FF000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2 tháng</a:t>
                      </a:r>
                      <a:endParaRPr lang="en-US" sz="2800" b="0">
                        <a:solidFill>
                          <a:srgbClr val="FF000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7885794"/>
                  </a:ext>
                </a:extLst>
              </a:tr>
              <a:tr h="979358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vi-VN" sz="2800" b="0">
                          <a:solidFill>
                            <a:srgbClr val="FF000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12,8</a:t>
                      </a:r>
                      <a:endParaRPr lang="en-US" sz="2800" b="0">
                        <a:solidFill>
                          <a:srgbClr val="FF000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5813705"/>
                  </a:ext>
                </a:extLst>
              </a:tr>
              <a:tr h="979358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vi-VN" sz="2800" b="0" spc="0">
                          <a:solidFill>
                            <a:srgbClr val="FF000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1 670,0</a:t>
                      </a:r>
                      <a:endParaRPr lang="en-US" sz="2800" b="0">
                        <a:solidFill>
                          <a:srgbClr val="FF000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3793455"/>
                  </a:ext>
                </a:extLst>
              </a:tr>
              <a:tr h="1421649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vi-VN" sz="2800" b="0" spc="0">
                          <a:solidFill>
                            <a:srgbClr val="FF000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6 tháng (t5-t10)</a:t>
                      </a:r>
                      <a:endParaRPr lang="en-US" sz="2800" b="0">
                        <a:solidFill>
                          <a:srgbClr val="FF000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359124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D7F122E-42B9-4C79-9C8B-7019AC8E97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394593"/>
              </p:ext>
            </p:extLst>
          </p:nvPr>
        </p:nvGraphicFramePr>
        <p:xfrm>
          <a:off x="8593244" y="1826945"/>
          <a:ext cx="4584903" cy="5415283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584903">
                  <a:extLst>
                    <a:ext uri="{9D8B030D-6E8A-4147-A177-3AD203B41FA5}">
                      <a16:colId xmlns:a16="http://schemas.microsoft.com/office/drawing/2014/main" val="1646337086"/>
                    </a:ext>
                  </a:extLst>
                </a:gridCol>
              </a:tblGrid>
              <a:tr h="993336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vi-VN" sz="2800" b="0" spc="0">
                          <a:solidFill>
                            <a:srgbClr val="FF000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28,1</a:t>
                      </a:r>
                      <a:endParaRPr lang="en-US" sz="2800" b="0">
                        <a:solidFill>
                          <a:srgbClr val="FF000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3927832"/>
                  </a:ext>
                </a:extLst>
              </a:tr>
              <a:tr h="993336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vi-VN" sz="2800" b="0" spc="0">
                          <a:solidFill>
                            <a:srgbClr val="FF000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0 tháng</a:t>
                      </a:r>
                      <a:endParaRPr lang="en-US" sz="2800" b="0">
                        <a:solidFill>
                          <a:srgbClr val="FF000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126541"/>
                  </a:ext>
                </a:extLst>
              </a:tr>
              <a:tr h="993336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vi-VN" sz="2800" b="0">
                          <a:solidFill>
                            <a:srgbClr val="FF000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2,1</a:t>
                      </a:r>
                      <a:endParaRPr lang="en-US" sz="2800" b="0">
                        <a:solidFill>
                          <a:srgbClr val="FF000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6431722"/>
                  </a:ext>
                </a:extLst>
              </a:tr>
              <a:tr h="993336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vi-VN" sz="2800" b="0" spc="0">
                          <a:solidFill>
                            <a:srgbClr val="FF000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1 963,6</a:t>
                      </a:r>
                      <a:endParaRPr lang="en-US" sz="2800" b="0">
                        <a:solidFill>
                          <a:srgbClr val="FF000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1153705"/>
                  </a:ext>
                </a:extLst>
              </a:tr>
              <a:tr h="1441939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vi-VN" sz="2800" b="0" spc="0">
                          <a:solidFill>
                            <a:srgbClr val="FF000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7 tháng (t5-t11)</a:t>
                      </a:r>
                      <a:endParaRPr lang="en-US" sz="2800" b="0">
                        <a:solidFill>
                          <a:srgbClr val="FF000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8419915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D40B85D-5481-4313-A2A0-906F89238D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374775"/>
              </p:ext>
            </p:extLst>
          </p:nvPr>
        </p:nvGraphicFramePr>
        <p:xfrm>
          <a:off x="13288340" y="1900061"/>
          <a:ext cx="3822605" cy="5415283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822605">
                  <a:extLst>
                    <a:ext uri="{9D8B030D-6E8A-4147-A177-3AD203B41FA5}">
                      <a16:colId xmlns:a16="http://schemas.microsoft.com/office/drawing/2014/main" val="2644709135"/>
                    </a:ext>
                  </a:extLst>
                </a:gridCol>
              </a:tblGrid>
              <a:tr h="993336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vi-VN" sz="2800" b="0" spc="0">
                          <a:solidFill>
                            <a:srgbClr val="FF000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28,2</a:t>
                      </a:r>
                      <a:endParaRPr lang="en-US" sz="2800" b="0">
                        <a:solidFill>
                          <a:srgbClr val="FF000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1424396"/>
                  </a:ext>
                </a:extLst>
              </a:tr>
              <a:tr h="993336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vi-VN" sz="2800" b="0" spc="0">
                          <a:solidFill>
                            <a:srgbClr val="FF000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0 tháng</a:t>
                      </a:r>
                      <a:endParaRPr lang="en-US" sz="2800" b="0">
                        <a:solidFill>
                          <a:srgbClr val="FF000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4285050"/>
                  </a:ext>
                </a:extLst>
              </a:tr>
              <a:tr h="993336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vi-VN" sz="2800" b="0">
                          <a:solidFill>
                            <a:srgbClr val="FF000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2,9</a:t>
                      </a:r>
                      <a:endParaRPr lang="en-US" sz="2800" b="0">
                        <a:solidFill>
                          <a:srgbClr val="FF000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3390283"/>
                  </a:ext>
                </a:extLst>
              </a:tr>
              <a:tr h="993336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vi-VN" sz="2800" b="0" spc="0">
                          <a:solidFill>
                            <a:srgbClr val="FF000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2 747,1</a:t>
                      </a:r>
                      <a:endParaRPr lang="en-US" sz="2800" b="0">
                        <a:solidFill>
                          <a:srgbClr val="FF000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6187563"/>
                  </a:ext>
                </a:extLst>
              </a:tr>
              <a:tr h="1441939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vi-VN" sz="2800" b="0" spc="0">
                          <a:solidFill>
                            <a:srgbClr val="FF000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9 tháng (t5-t1)</a:t>
                      </a:r>
                    </a:p>
                  </a:txBody>
                  <a:tcPr marL="6350" marR="6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3210121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CE7D8DCB-E300-49A3-BE96-3DACC856A24F}"/>
              </a:ext>
            </a:extLst>
          </p:cNvPr>
          <p:cNvSpPr/>
          <p:nvPr/>
        </p:nvSpPr>
        <p:spPr>
          <a:xfrm>
            <a:off x="4551644" y="7347549"/>
            <a:ext cx="3801041" cy="12753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1100"/>
              </a:lnSpc>
            </a:pPr>
            <a:endParaRPr lang="en-US" sz="2800">
              <a:solidFill>
                <a:srgbClr val="0000FF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  <a:p>
            <a:pPr lvl="0" algn="ctr">
              <a:lnSpc>
                <a:spcPts val="1100"/>
              </a:lnSpc>
            </a:pPr>
            <a:endParaRPr lang="en-US" sz="2800">
              <a:solidFill>
                <a:srgbClr val="0000FF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  <a:p>
            <a:pPr lvl="0" algn="ctr">
              <a:lnSpc>
                <a:spcPts val="1100"/>
              </a:lnSpc>
            </a:pPr>
            <a:r>
              <a:rPr lang="vi-VN" sz="280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- Mùa hè nóng mưa nhiều</a:t>
            </a:r>
          </a:p>
          <a:p>
            <a:pPr lvl="0" algn="ctr">
              <a:lnSpc>
                <a:spcPts val="1100"/>
              </a:lnSpc>
            </a:pPr>
            <a:endParaRPr lang="vi-VN" sz="2800">
              <a:solidFill>
                <a:srgbClr val="0000FF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  <a:p>
            <a:pPr lvl="0" algn="ctr">
              <a:lnSpc>
                <a:spcPts val="1100"/>
              </a:lnSpc>
            </a:pPr>
            <a:endParaRPr lang="vi-VN" sz="2800">
              <a:solidFill>
                <a:srgbClr val="0000FF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  <a:p>
            <a:pPr lvl="0">
              <a:lnSpc>
                <a:spcPts val="1100"/>
              </a:lnSpc>
            </a:pPr>
            <a:r>
              <a:rPr lang="vi-VN" sz="280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- Mùa đông lạnh, mưa ít</a:t>
            </a:r>
          </a:p>
          <a:p>
            <a:pPr lvl="0" algn="ctr">
              <a:lnSpc>
                <a:spcPts val="1100"/>
              </a:lnSpc>
            </a:pPr>
            <a:endParaRPr lang="vi-VN" sz="2800">
              <a:solidFill>
                <a:srgbClr val="0000FF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  <a:p>
            <a:pPr lvl="0" algn="ctr">
              <a:lnSpc>
                <a:spcPts val="1100"/>
              </a:lnSpc>
            </a:pPr>
            <a:endParaRPr lang="en-US" sz="2800">
              <a:solidFill>
                <a:srgbClr val="0000FF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F3DB83-0FF4-4595-9AB1-FB8A389D1B38}"/>
              </a:ext>
            </a:extLst>
          </p:cNvPr>
          <p:cNvSpPr/>
          <p:nvPr/>
        </p:nvSpPr>
        <p:spPr>
          <a:xfrm>
            <a:off x="8767363" y="7512826"/>
            <a:ext cx="3405907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100"/>
              </a:lnSpc>
            </a:pPr>
            <a:endParaRPr lang="vi-VN" sz="2800">
              <a:solidFill>
                <a:srgbClr val="0000FF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  <a:p>
            <a:pPr lvl="0" algn="ctr">
              <a:lnSpc>
                <a:spcPts val="1100"/>
              </a:lnSpc>
            </a:pPr>
            <a:r>
              <a:rPr lang="vi-VN" sz="280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- Nóng quanh năm, chế </a:t>
            </a:r>
          </a:p>
          <a:p>
            <a:pPr lvl="0" algn="ctr">
              <a:lnSpc>
                <a:spcPts val="1100"/>
              </a:lnSpc>
            </a:pPr>
            <a:endParaRPr lang="vi-VN" sz="2800">
              <a:solidFill>
                <a:srgbClr val="0000FF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  <a:p>
            <a:pPr lvl="0" algn="ctr">
              <a:lnSpc>
                <a:spcPts val="1100"/>
              </a:lnSpc>
            </a:pPr>
            <a:endParaRPr lang="vi-VN" sz="2800">
              <a:solidFill>
                <a:srgbClr val="0000FF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  <a:p>
            <a:pPr lvl="0" algn="ctr">
              <a:lnSpc>
                <a:spcPts val="1100"/>
              </a:lnSpc>
            </a:pPr>
            <a:r>
              <a:rPr lang="vi-VN" sz="280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độ nhiệt ít biến động</a:t>
            </a:r>
          </a:p>
          <a:p>
            <a:pPr lvl="0" algn="ctr">
              <a:lnSpc>
                <a:spcPts val="1100"/>
              </a:lnSpc>
            </a:pPr>
            <a:endParaRPr lang="vi-VN" sz="2800">
              <a:solidFill>
                <a:srgbClr val="0000FF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  <a:p>
            <a:pPr lvl="0" algn="ctr">
              <a:lnSpc>
                <a:spcPts val="1100"/>
              </a:lnSpc>
            </a:pPr>
            <a:endParaRPr lang="vi-VN" sz="2800">
              <a:solidFill>
                <a:srgbClr val="0000FF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  <a:p>
            <a:pPr lvl="0">
              <a:lnSpc>
                <a:spcPts val="1100"/>
              </a:lnSpc>
            </a:pPr>
            <a:r>
              <a:rPr lang="vi-VN" sz="280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- Mưa nhiều và mưa </a:t>
            </a:r>
          </a:p>
          <a:p>
            <a:pPr lvl="0">
              <a:lnSpc>
                <a:spcPts val="1100"/>
              </a:lnSpc>
            </a:pPr>
            <a:endParaRPr lang="vi-VN" sz="2800">
              <a:solidFill>
                <a:srgbClr val="0000FF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  <a:p>
            <a:pPr lvl="0">
              <a:lnSpc>
                <a:spcPts val="1100"/>
              </a:lnSpc>
            </a:pPr>
            <a:endParaRPr lang="vi-VN" sz="2800">
              <a:solidFill>
                <a:srgbClr val="0000FF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  <a:p>
            <a:pPr lvl="0">
              <a:lnSpc>
                <a:spcPts val="1100"/>
              </a:lnSpc>
            </a:pPr>
            <a:r>
              <a:rPr lang="vi-VN" sz="280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theo mùa</a:t>
            </a:r>
          </a:p>
          <a:p>
            <a:pPr lvl="0" algn="ctr">
              <a:lnSpc>
                <a:spcPts val="1100"/>
              </a:lnSpc>
            </a:pPr>
            <a:endParaRPr lang="en-US" sz="2800">
              <a:solidFill>
                <a:srgbClr val="0000FF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95B252-0839-436C-8312-95A4435FC607}"/>
              </a:ext>
            </a:extLst>
          </p:cNvPr>
          <p:cNvSpPr/>
          <p:nvPr/>
        </p:nvSpPr>
        <p:spPr>
          <a:xfrm>
            <a:off x="13464506" y="7543133"/>
            <a:ext cx="3405907" cy="711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100"/>
              </a:lnSpc>
            </a:pPr>
            <a:r>
              <a:rPr lang="vi-VN" sz="280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- Nóng và mưa nhiều </a:t>
            </a:r>
          </a:p>
          <a:p>
            <a:pPr lvl="0">
              <a:lnSpc>
                <a:spcPts val="1100"/>
              </a:lnSpc>
            </a:pPr>
            <a:endParaRPr lang="vi-VN" sz="2800">
              <a:solidFill>
                <a:srgbClr val="0000FF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  <a:p>
            <a:pPr lvl="0">
              <a:lnSpc>
                <a:spcPts val="1100"/>
              </a:lnSpc>
            </a:pPr>
            <a:endParaRPr lang="vi-VN" sz="2800">
              <a:solidFill>
                <a:srgbClr val="0000FF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  <a:p>
            <a:pPr lvl="0">
              <a:lnSpc>
                <a:spcPts val="1100"/>
              </a:lnSpc>
            </a:pPr>
            <a:r>
              <a:rPr lang="vi-VN" sz="280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quanh năm.</a:t>
            </a:r>
            <a:endParaRPr lang="en-US" sz="2800">
              <a:solidFill>
                <a:srgbClr val="0000FF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25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5955" y="-91848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3" y="0"/>
                </a:lnTo>
                <a:lnTo>
                  <a:pt x="10674803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356119" y="-91848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4" y="0"/>
                </a:lnTo>
                <a:lnTo>
                  <a:pt x="10674804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 rot="1635">
            <a:off x="5567883" y="1396491"/>
            <a:ext cx="7661439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6"/>
              </a:lnSpc>
            </a:pPr>
            <a:r>
              <a:rPr lang="vi-VN" sz="8783">
                <a:solidFill>
                  <a:srgbClr val="FFFFFF"/>
                </a:solidFill>
                <a:latin typeface="Blueberry"/>
              </a:rPr>
              <a:t>Bài 5</a:t>
            </a:r>
            <a:endParaRPr lang="en-US" sz="8783">
              <a:solidFill>
                <a:srgbClr val="FFFFFF"/>
              </a:solidFill>
              <a:latin typeface="Blueberry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7F16CB-B040-4475-A91C-948511A36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007" y="331879"/>
            <a:ext cx="17107986" cy="96232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AAA715-B937-4FEB-AC9C-28BE2D15C1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72" b="89474" l="9797" r="89865">
                        <a14:foregroundMark x1="32432" y1="15789" x2="32432" y2="15789"/>
                        <a14:foregroundMark x1="28378" y1="25731" x2="28378" y2="25731"/>
                        <a14:foregroundMark x1="23986" y1="42690" x2="23986" y2="42690"/>
                        <a14:foregroundMark x1="27365" y1="59064" x2="27365" y2="59064"/>
                        <a14:foregroundMark x1="42230" y1="8772" x2="42230" y2="8772"/>
                        <a14:foregroundMark x1="50676" y1="12865" x2="50676" y2="12865"/>
                        <a14:foregroundMark x1="59122" y1="24561" x2="59122" y2="2456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16757" y="-66307"/>
            <a:ext cx="3309913" cy="191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6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5955" y="-91848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3" y="0"/>
                </a:lnTo>
                <a:lnTo>
                  <a:pt x="10674803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356119" y="-91848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4" y="0"/>
                </a:lnTo>
                <a:lnTo>
                  <a:pt x="10674804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AAA715-B937-4FEB-AC9C-28BE2D15C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72" b="89474" l="9797" r="89865">
                        <a14:foregroundMark x1="32432" y1="15789" x2="32432" y2="15789"/>
                        <a14:foregroundMark x1="28378" y1="25731" x2="28378" y2="25731"/>
                        <a14:foregroundMark x1="23986" y1="42690" x2="23986" y2="42690"/>
                        <a14:foregroundMark x1="27365" y1="59064" x2="27365" y2="59064"/>
                        <a14:foregroundMark x1="42230" y1="8772" x2="42230" y2="8772"/>
                        <a14:foregroundMark x1="50676" y1="12865" x2="50676" y2="12865"/>
                        <a14:foregroundMark x1="59122" y1="24561" x2="59122" y2="2456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16757" y="-66307"/>
            <a:ext cx="3309913" cy="19121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8FCF15-B909-4AA3-A09D-E73B47275B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100" y="450056"/>
            <a:ext cx="16687800" cy="938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9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5955" y="-91848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3" y="0"/>
                </a:lnTo>
                <a:lnTo>
                  <a:pt x="10674803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356119" y="-91848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4" y="0"/>
                </a:lnTo>
                <a:lnTo>
                  <a:pt x="10674804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AAA715-B937-4FEB-AC9C-28BE2D15C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72" b="89474" l="9797" r="89865">
                        <a14:foregroundMark x1="32432" y1="15789" x2="32432" y2="15789"/>
                        <a14:foregroundMark x1="28378" y1="25731" x2="28378" y2="25731"/>
                        <a14:foregroundMark x1="23986" y1="42690" x2="23986" y2="42690"/>
                        <a14:foregroundMark x1="27365" y1="59064" x2="27365" y2="59064"/>
                        <a14:foregroundMark x1="42230" y1="8772" x2="42230" y2="8772"/>
                        <a14:foregroundMark x1="50676" y1="12865" x2="50676" y2="12865"/>
                        <a14:foregroundMark x1="59122" y1="24561" x2="59122" y2="2456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16757" y="-66307"/>
            <a:ext cx="3309913" cy="19121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42755B-854F-4518-9A33-E34BF204E7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1257300"/>
            <a:ext cx="16383000" cy="88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4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F7A8465-62C7-4E58-BD7F-54D7574DC760}"/>
              </a:ext>
            </a:extLst>
          </p:cNvPr>
          <p:cNvSpPr/>
          <p:nvPr/>
        </p:nvSpPr>
        <p:spPr>
          <a:xfrm>
            <a:off x="-17320733" y="8637113"/>
            <a:ext cx="38299161" cy="1727522"/>
          </a:xfrm>
          <a:custGeom>
            <a:avLst/>
            <a:gdLst>
              <a:gd name="connsiteX0" fmla="*/ 0 w 25532774"/>
              <a:gd name="connsiteY0" fmla="*/ 0 h 1151681"/>
              <a:gd name="connsiteX1" fmla="*/ 11665452 w 25532774"/>
              <a:gd name="connsiteY1" fmla="*/ 0 h 1151681"/>
              <a:gd name="connsiteX2" fmla="*/ 11679371 w 25532774"/>
              <a:gd name="connsiteY2" fmla="*/ 138071 h 1151681"/>
              <a:gd name="connsiteX3" fmla="*/ 12433613 w 25532774"/>
              <a:gd name="connsiteY3" fmla="*/ 752796 h 1151681"/>
              <a:gd name="connsiteX4" fmla="*/ 13187856 w 25532774"/>
              <a:gd name="connsiteY4" fmla="*/ 138071 h 1151681"/>
              <a:gd name="connsiteX5" fmla="*/ 13201775 w 25532774"/>
              <a:gd name="connsiteY5" fmla="*/ 0 h 1151681"/>
              <a:gd name="connsiteX6" fmla="*/ 25532774 w 25532774"/>
              <a:gd name="connsiteY6" fmla="*/ 0 h 1151681"/>
              <a:gd name="connsiteX7" fmla="*/ 25532774 w 25532774"/>
              <a:gd name="connsiteY7" fmla="*/ 1151681 h 1151681"/>
              <a:gd name="connsiteX8" fmla="*/ 0 w 25532774"/>
              <a:gd name="connsiteY8" fmla="*/ 1151681 h 1151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32774" h="1151681">
                <a:moveTo>
                  <a:pt x="0" y="0"/>
                </a:moveTo>
                <a:lnTo>
                  <a:pt x="11665452" y="0"/>
                </a:lnTo>
                <a:lnTo>
                  <a:pt x="11679371" y="138071"/>
                </a:lnTo>
                <a:cubicBezTo>
                  <a:pt x="11751160" y="488894"/>
                  <a:pt x="12061568" y="752796"/>
                  <a:pt x="12433613" y="752796"/>
                </a:cubicBezTo>
                <a:cubicBezTo>
                  <a:pt x="12805659" y="752796"/>
                  <a:pt x="13116067" y="488894"/>
                  <a:pt x="13187856" y="138071"/>
                </a:cubicBezTo>
                <a:lnTo>
                  <a:pt x="13201775" y="0"/>
                </a:lnTo>
                <a:lnTo>
                  <a:pt x="25532774" y="0"/>
                </a:lnTo>
                <a:lnTo>
                  <a:pt x="25532774" y="1151681"/>
                </a:lnTo>
                <a:lnTo>
                  <a:pt x="0" y="1151681"/>
                </a:lnTo>
                <a:close/>
              </a:path>
            </a:pathLst>
          </a:custGeom>
          <a:solidFill>
            <a:srgbClr val="5D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 dirty="0"/>
          </a:p>
        </p:txBody>
      </p:sp>
      <p:pic>
        <p:nvPicPr>
          <p:cNvPr id="1026" name="Picture 2" descr="Cartoon Hot Air Balloon Sticker">
            <a:extLst>
              <a:ext uri="{FF2B5EF4-FFF2-40B4-BE49-F238E27FC236}">
                <a16:creationId xmlns:a16="http://schemas.microsoft.com/office/drawing/2014/main" id="{1FA7B94A-BD10-4F79-93AF-534D3CA25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1459">
            <a:off x="35690" y="3175900"/>
            <a:ext cx="2461652" cy="329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loud Blanco Sticker">
            <a:extLst>
              <a:ext uri="{FF2B5EF4-FFF2-40B4-BE49-F238E27FC236}">
                <a16:creationId xmlns:a16="http://schemas.microsoft.com/office/drawing/2014/main" id="{486489A6-3260-4DE2-87FC-123786E8B4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085" y="127803"/>
            <a:ext cx="2312870" cy="148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loud Blanco Sticker">
            <a:extLst>
              <a:ext uri="{FF2B5EF4-FFF2-40B4-BE49-F238E27FC236}">
                <a16:creationId xmlns:a16="http://schemas.microsoft.com/office/drawing/2014/main" id="{D5493E98-E20B-41CE-8034-6B613E0250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922" y="166868"/>
            <a:ext cx="3608408" cy="231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loud Blanco Sticker">
            <a:extLst>
              <a:ext uri="{FF2B5EF4-FFF2-40B4-BE49-F238E27FC236}">
                <a16:creationId xmlns:a16="http://schemas.microsoft.com/office/drawing/2014/main" id="{9BBBC41B-3243-4905-8F16-8AD8050E29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330" y="166868"/>
            <a:ext cx="3104909" cy="199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loud Blanco Sticker">
            <a:extLst>
              <a:ext uri="{FF2B5EF4-FFF2-40B4-BE49-F238E27FC236}">
                <a16:creationId xmlns:a16="http://schemas.microsoft.com/office/drawing/2014/main" id="{6B0F5BBE-8E87-43D7-8AEB-FBEAD705A9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4467" y="486195"/>
            <a:ext cx="1811174" cy="116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loud Blanco Sticker">
            <a:extLst>
              <a:ext uri="{FF2B5EF4-FFF2-40B4-BE49-F238E27FC236}">
                <a16:creationId xmlns:a16="http://schemas.microsoft.com/office/drawing/2014/main" id="{E3522A6D-4209-4F8C-B155-EF0D1B8729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6183" y="-194250"/>
            <a:ext cx="2366984" cy="151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artoon Hot Air Balloon Sticker">
            <a:extLst>
              <a:ext uri="{FF2B5EF4-FFF2-40B4-BE49-F238E27FC236}">
                <a16:creationId xmlns:a16="http://schemas.microsoft.com/office/drawing/2014/main" id="{4B52CF60-AB66-4A33-B3DC-C1BB7F910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8275">
            <a:off x="1760339" y="102800"/>
            <a:ext cx="3751743" cy="501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CEDAE3D-B89B-4F0B-8A99-82B15D44E92D}"/>
              </a:ext>
            </a:extLst>
          </p:cNvPr>
          <p:cNvSpPr txBox="1"/>
          <p:nvPr/>
        </p:nvSpPr>
        <p:spPr>
          <a:xfrm>
            <a:off x="7502159" y="4715187"/>
            <a:ext cx="92313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00" b="1">
                <a:solidFill>
                  <a:srgbClr val="2DB380"/>
                </a:solidFill>
                <a:latin typeface="Shadows Into Light" panose="02000000000000000000" pitchFamily="2" charset="0"/>
              </a:rPr>
              <a:t>Ai nhanh h</a:t>
            </a:r>
            <a:r>
              <a:rPr lang="vi-VN" sz="10800" b="1">
                <a:solidFill>
                  <a:srgbClr val="2DB380"/>
                </a:solidFill>
                <a:latin typeface="Shadows Into Light" panose="02000000000000000000" pitchFamily="2" charset="0"/>
              </a:rPr>
              <a:t>ơ</a:t>
            </a:r>
            <a:r>
              <a:rPr lang="en-US" sz="10800" b="1">
                <a:solidFill>
                  <a:srgbClr val="2DB380"/>
                </a:solidFill>
                <a:latin typeface="Shadows Into Light" panose="02000000000000000000" pitchFamily="2" charset="0"/>
              </a:rPr>
              <a:t>n?</a:t>
            </a:r>
            <a:endParaRPr lang="en-US" sz="10800" b="1" dirty="0">
              <a:solidFill>
                <a:srgbClr val="2DB380"/>
              </a:solidFill>
              <a:latin typeface="Shadows Into Light" panose="02000000000000000000" pitchFamily="2" charset="0"/>
            </a:endParaRPr>
          </a:p>
        </p:txBody>
      </p:sp>
      <p:sp>
        <p:nvSpPr>
          <p:cNvPr id="9" name="Oval 8">
            <a:hlinkClick r:id="rId6" action="ppaction://hlinksldjump"/>
            <a:extLst>
              <a:ext uri="{FF2B5EF4-FFF2-40B4-BE49-F238E27FC236}">
                <a16:creationId xmlns:a16="http://schemas.microsoft.com/office/drawing/2014/main" id="{E4AFB58A-F94A-4E98-9C52-22516E91D524}"/>
              </a:ext>
            </a:extLst>
          </p:cNvPr>
          <p:cNvSpPr/>
          <p:nvPr/>
        </p:nvSpPr>
        <p:spPr>
          <a:xfrm>
            <a:off x="608108" y="8009273"/>
            <a:ext cx="1407239" cy="140723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erlin Sans FB Demi" panose="020E0802020502020306" pitchFamily="34" charset="0"/>
            </a:endParaRPr>
          </a:p>
        </p:txBody>
      </p:sp>
      <p:sp>
        <p:nvSpPr>
          <p:cNvPr id="19" name="Oval 18">
            <a:hlinkClick r:id="rId7" action="ppaction://hlinksldjump"/>
            <a:extLst>
              <a:ext uri="{FF2B5EF4-FFF2-40B4-BE49-F238E27FC236}">
                <a16:creationId xmlns:a16="http://schemas.microsoft.com/office/drawing/2014/main" id="{B961B581-9A8B-4646-9241-5D714C639EB3}"/>
              </a:ext>
            </a:extLst>
          </p:cNvPr>
          <p:cNvSpPr/>
          <p:nvPr/>
        </p:nvSpPr>
        <p:spPr>
          <a:xfrm>
            <a:off x="2858662" y="8714834"/>
            <a:ext cx="1407239" cy="140723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1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20" name="Oval 19">
            <a:hlinkClick r:id="rId8" action="ppaction://hlinksldjump"/>
            <a:extLst>
              <a:ext uri="{FF2B5EF4-FFF2-40B4-BE49-F238E27FC236}">
                <a16:creationId xmlns:a16="http://schemas.microsoft.com/office/drawing/2014/main" id="{C2920F32-4D29-4F82-8647-4B5805AD16D2}"/>
              </a:ext>
            </a:extLst>
          </p:cNvPr>
          <p:cNvSpPr/>
          <p:nvPr/>
        </p:nvSpPr>
        <p:spPr>
          <a:xfrm>
            <a:off x="5101256" y="8712896"/>
            <a:ext cx="1407239" cy="140723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2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21" name="Oval 20">
            <a:hlinkClick r:id="rId9" action="ppaction://hlinksldjump"/>
            <a:extLst>
              <a:ext uri="{FF2B5EF4-FFF2-40B4-BE49-F238E27FC236}">
                <a16:creationId xmlns:a16="http://schemas.microsoft.com/office/drawing/2014/main" id="{357F6E98-2D72-4FFE-9986-8ADF3D71029D}"/>
              </a:ext>
            </a:extLst>
          </p:cNvPr>
          <p:cNvSpPr/>
          <p:nvPr/>
        </p:nvSpPr>
        <p:spPr>
          <a:xfrm>
            <a:off x="7343851" y="8714834"/>
            <a:ext cx="1407239" cy="140723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3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22" name="Oval 21">
            <a:hlinkClick r:id="rId10" action="ppaction://hlinksldjump"/>
            <a:extLst>
              <a:ext uri="{FF2B5EF4-FFF2-40B4-BE49-F238E27FC236}">
                <a16:creationId xmlns:a16="http://schemas.microsoft.com/office/drawing/2014/main" id="{C92615F7-A192-407F-8FAB-496E0BD7367B}"/>
              </a:ext>
            </a:extLst>
          </p:cNvPr>
          <p:cNvSpPr/>
          <p:nvPr/>
        </p:nvSpPr>
        <p:spPr>
          <a:xfrm>
            <a:off x="9586445" y="8712896"/>
            <a:ext cx="1407239" cy="140723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4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6FBFFD-253D-41CA-9903-4F00FD60A510}"/>
              </a:ext>
            </a:extLst>
          </p:cNvPr>
          <p:cNvSpPr txBox="1"/>
          <p:nvPr/>
        </p:nvSpPr>
        <p:spPr>
          <a:xfrm>
            <a:off x="651707" y="8435892"/>
            <a:ext cx="13636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START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03E35BB-CDC0-442A-9FA9-8209DF5FB1E3}"/>
              </a:ext>
            </a:extLst>
          </p:cNvPr>
          <p:cNvSpPr/>
          <p:nvPr/>
        </p:nvSpPr>
        <p:spPr>
          <a:xfrm>
            <a:off x="6844870" y="2716009"/>
            <a:ext cx="9231314" cy="18769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en-US" sz="13200" kern="0">
                <a:solidFill>
                  <a:srgbClr val="FF3399"/>
                </a:solidFill>
                <a:latin typeface="#9Slide07 IcielCadena" panose="02000503000000020004" pitchFamily="2" charset="0"/>
              </a:rPr>
              <a:t>LUYỆN TẬP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409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Hot Air Balloon Sticker">
            <a:extLst>
              <a:ext uri="{FF2B5EF4-FFF2-40B4-BE49-F238E27FC236}">
                <a16:creationId xmlns:a16="http://schemas.microsoft.com/office/drawing/2014/main" id="{1FA7B94A-BD10-4F79-93AF-534D3CA25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1459">
            <a:off x="35690" y="3175900"/>
            <a:ext cx="2461652" cy="329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loud Blanco Sticker">
            <a:extLst>
              <a:ext uri="{FF2B5EF4-FFF2-40B4-BE49-F238E27FC236}">
                <a16:creationId xmlns:a16="http://schemas.microsoft.com/office/drawing/2014/main" id="{486489A6-3260-4DE2-87FC-123786E8B4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568" y="-47172"/>
            <a:ext cx="1888476" cy="121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loud Blanco Sticker">
            <a:extLst>
              <a:ext uri="{FF2B5EF4-FFF2-40B4-BE49-F238E27FC236}">
                <a16:creationId xmlns:a16="http://schemas.microsoft.com/office/drawing/2014/main" id="{D5493E98-E20B-41CE-8034-6B613E0250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518" y="103217"/>
            <a:ext cx="1382586" cy="88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loud Blanco Sticker">
            <a:extLst>
              <a:ext uri="{FF2B5EF4-FFF2-40B4-BE49-F238E27FC236}">
                <a16:creationId xmlns:a16="http://schemas.microsoft.com/office/drawing/2014/main" id="{9BBBC41B-3243-4905-8F16-8AD8050E29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205" y="-206602"/>
            <a:ext cx="2580251" cy="165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loud Blanco Sticker">
            <a:extLst>
              <a:ext uri="{FF2B5EF4-FFF2-40B4-BE49-F238E27FC236}">
                <a16:creationId xmlns:a16="http://schemas.microsoft.com/office/drawing/2014/main" id="{6B0F5BBE-8E87-43D7-8AEB-FBEAD705A9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4467" y="486195"/>
            <a:ext cx="1811174" cy="116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loud Blanco Sticker">
            <a:extLst>
              <a:ext uri="{FF2B5EF4-FFF2-40B4-BE49-F238E27FC236}">
                <a16:creationId xmlns:a16="http://schemas.microsoft.com/office/drawing/2014/main" id="{E3522A6D-4209-4F8C-B155-EF0D1B8729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6183" y="-194250"/>
            <a:ext cx="2366984" cy="151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artoon Hot Air Balloon Sticker">
            <a:extLst>
              <a:ext uri="{FF2B5EF4-FFF2-40B4-BE49-F238E27FC236}">
                <a16:creationId xmlns:a16="http://schemas.microsoft.com/office/drawing/2014/main" id="{4B52CF60-AB66-4A33-B3DC-C1BB7F910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8275">
            <a:off x="1760339" y="102800"/>
            <a:ext cx="3751743" cy="501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E292BEA-A28E-4CFD-B47A-7CF939B6D926}"/>
              </a:ext>
            </a:extLst>
          </p:cNvPr>
          <p:cNvSpPr/>
          <p:nvPr/>
        </p:nvSpPr>
        <p:spPr>
          <a:xfrm>
            <a:off x="-15082178" y="8580415"/>
            <a:ext cx="38299161" cy="1727522"/>
          </a:xfrm>
          <a:custGeom>
            <a:avLst/>
            <a:gdLst>
              <a:gd name="connsiteX0" fmla="*/ 0 w 25532774"/>
              <a:gd name="connsiteY0" fmla="*/ 0 h 1151681"/>
              <a:gd name="connsiteX1" fmla="*/ 11665452 w 25532774"/>
              <a:gd name="connsiteY1" fmla="*/ 0 h 1151681"/>
              <a:gd name="connsiteX2" fmla="*/ 11679371 w 25532774"/>
              <a:gd name="connsiteY2" fmla="*/ 138071 h 1151681"/>
              <a:gd name="connsiteX3" fmla="*/ 12433613 w 25532774"/>
              <a:gd name="connsiteY3" fmla="*/ 752796 h 1151681"/>
              <a:gd name="connsiteX4" fmla="*/ 13187856 w 25532774"/>
              <a:gd name="connsiteY4" fmla="*/ 138071 h 1151681"/>
              <a:gd name="connsiteX5" fmla="*/ 13201775 w 25532774"/>
              <a:gd name="connsiteY5" fmla="*/ 0 h 1151681"/>
              <a:gd name="connsiteX6" fmla="*/ 25532774 w 25532774"/>
              <a:gd name="connsiteY6" fmla="*/ 0 h 1151681"/>
              <a:gd name="connsiteX7" fmla="*/ 25532774 w 25532774"/>
              <a:gd name="connsiteY7" fmla="*/ 1151681 h 1151681"/>
              <a:gd name="connsiteX8" fmla="*/ 0 w 25532774"/>
              <a:gd name="connsiteY8" fmla="*/ 1151681 h 1151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32774" h="1151681">
                <a:moveTo>
                  <a:pt x="0" y="0"/>
                </a:moveTo>
                <a:lnTo>
                  <a:pt x="11665452" y="0"/>
                </a:lnTo>
                <a:lnTo>
                  <a:pt x="11679371" y="138071"/>
                </a:lnTo>
                <a:cubicBezTo>
                  <a:pt x="11751160" y="488894"/>
                  <a:pt x="12061568" y="752796"/>
                  <a:pt x="12433613" y="752796"/>
                </a:cubicBezTo>
                <a:cubicBezTo>
                  <a:pt x="12805659" y="752796"/>
                  <a:pt x="13116067" y="488894"/>
                  <a:pt x="13187856" y="138071"/>
                </a:cubicBezTo>
                <a:lnTo>
                  <a:pt x="13201775" y="0"/>
                </a:lnTo>
                <a:lnTo>
                  <a:pt x="25532774" y="0"/>
                </a:lnTo>
                <a:lnTo>
                  <a:pt x="25532774" y="1151681"/>
                </a:lnTo>
                <a:lnTo>
                  <a:pt x="0" y="1151681"/>
                </a:lnTo>
                <a:close/>
              </a:path>
            </a:pathLst>
          </a:custGeom>
          <a:solidFill>
            <a:srgbClr val="5D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 dirty="0"/>
          </a:p>
        </p:txBody>
      </p:sp>
      <p:sp>
        <p:nvSpPr>
          <p:cNvPr id="28" name="Oval 27">
            <a:hlinkClick r:id="rId6" action="ppaction://hlinksldjump"/>
            <a:extLst>
              <a:ext uri="{FF2B5EF4-FFF2-40B4-BE49-F238E27FC236}">
                <a16:creationId xmlns:a16="http://schemas.microsoft.com/office/drawing/2014/main" id="{8F5B3BE0-D1D4-47FD-A368-9DFCA7F65FC5}"/>
              </a:ext>
            </a:extLst>
          </p:cNvPr>
          <p:cNvSpPr/>
          <p:nvPr/>
        </p:nvSpPr>
        <p:spPr>
          <a:xfrm>
            <a:off x="2869055" y="8131987"/>
            <a:ext cx="1407239" cy="140723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1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30" name="Oval 29">
            <a:hlinkClick r:id="rId7" action="ppaction://hlinksldjump"/>
            <a:extLst>
              <a:ext uri="{FF2B5EF4-FFF2-40B4-BE49-F238E27FC236}">
                <a16:creationId xmlns:a16="http://schemas.microsoft.com/office/drawing/2014/main" id="{4C6FEB0A-B9D0-4CBF-9EE9-3294208479F4}"/>
              </a:ext>
            </a:extLst>
          </p:cNvPr>
          <p:cNvSpPr/>
          <p:nvPr/>
        </p:nvSpPr>
        <p:spPr>
          <a:xfrm>
            <a:off x="5101256" y="8712896"/>
            <a:ext cx="1407239" cy="140723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2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31" name="Oval 30">
            <a:hlinkClick r:id="rId8" action="ppaction://hlinksldjump"/>
            <a:extLst>
              <a:ext uri="{FF2B5EF4-FFF2-40B4-BE49-F238E27FC236}">
                <a16:creationId xmlns:a16="http://schemas.microsoft.com/office/drawing/2014/main" id="{635BE7F2-9B08-4EE8-A057-D784535DF59D}"/>
              </a:ext>
            </a:extLst>
          </p:cNvPr>
          <p:cNvSpPr/>
          <p:nvPr/>
        </p:nvSpPr>
        <p:spPr>
          <a:xfrm>
            <a:off x="7343851" y="8714834"/>
            <a:ext cx="1407239" cy="140723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3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32" name="Oval 31">
            <a:hlinkClick r:id="rId9" action="ppaction://hlinksldjump"/>
            <a:extLst>
              <a:ext uri="{FF2B5EF4-FFF2-40B4-BE49-F238E27FC236}">
                <a16:creationId xmlns:a16="http://schemas.microsoft.com/office/drawing/2014/main" id="{B00B4F1F-8007-4889-BB04-FEC72E3CC270}"/>
              </a:ext>
            </a:extLst>
          </p:cNvPr>
          <p:cNvSpPr/>
          <p:nvPr/>
        </p:nvSpPr>
        <p:spPr>
          <a:xfrm>
            <a:off x="9586445" y="8712896"/>
            <a:ext cx="1407239" cy="140723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4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33" name="Oval 32">
            <a:hlinkClick r:id="rId10" action="ppaction://hlinksldjump"/>
            <a:extLst>
              <a:ext uri="{FF2B5EF4-FFF2-40B4-BE49-F238E27FC236}">
                <a16:creationId xmlns:a16="http://schemas.microsoft.com/office/drawing/2014/main" id="{2713E0C3-167F-4D19-8946-ADC18E0B5787}"/>
              </a:ext>
            </a:extLst>
          </p:cNvPr>
          <p:cNvSpPr/>
          <p:nvPr/>
        </p:nvSpPr>
        <p:spPr>
          <a:xfrm>
            <a:off x="11829040" y="8712896"/>
            <a:ext cx="1407239" cy="140723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5</a:t>
            </a:r>
            <a:endParaRPr lang="en-US" sz="6000" dirty="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2AEF23-9B14-4E69-A4E5-E2B731CEFCF8}"/>
              </a:ext>
            </a:extLst>
          </p:cNvPr>
          <p:cNvGrpSpPr/>
          <p:nvPr/>
        </p:nvGrpSpPr>
        <p:grpSpPr>
          <a:xfrm>
            <a:off x="617840" y="8712893"/>
            <a:ext cx="1407239" cy="1407239"/>
            <a:chOff x="405405" y="5339515"/>
            <a:chExt cx="938159" cy="938159"/>
          </a:xfrm>
        </p:grpSpPr>
        <p:sp>
          <p:nvSpPr>
            <p:cNvPr id="27" name="Oval 26">
              <a:hlinkClick r:id="rId6" action="ppaction://hlinksldjump"/>
              <a:extLst>
                <a:ext uri="{FF2B5EF4-FFF2-40B4-BE49-F238E27FC236}">
                  <a16:creationId xmlns:a16="http://schemas.microsoft.com/office/drawing/2014/main" id="{69E91E87-9E20-48B3-92C2-7574B0595731}"/>
                </a:ext>
              </a:extLst>
            </p:cNvPr>
            <p:cNvSpPr/>
            <p:nvPr/>
          </p:nvSpPr>
          <p:spPr>
            <a:xfrm>
              <a:off x="405405" y="5339515"/>
              <a:ext cx="938159" cy="938159"/>
            </a:xfrm>
            <a:prstGeom prst="ellipse">
              <a:avLst/>
            </a:prstGeom>
            <a:solidFill>
              <a:srgbClr val="F488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Berlin Sans FB Demi" panose="020E0802020502020306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E28B9BF-AB11-4ED1-AF16-04121AE242AB}"/>
                </a:ext>
              </a:extLst>
            </p:cNvPr>
            <p:cNvSpPr txBox="1"/>
            <p:nvPr/>
          </p:nvSpPr>
          <p:spPr>
            <a:xfrm>
              <a:off x="434471" y="5623928"/>
              <a:ext cx="9090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>
                  <a:solidFill>
                    <a:schemeClr val="bg1"/>
                  </a:solidFill>
                  <a:latin typeface="Berlin Sans FB Demi" panose="020E0802020502020306" pitchFamily="34" charset="0"/>
                </a:rPr>
                <a:t>START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1DD0CF0-A84F-482B-97DE-EFF6E79DFD96}"/>
              </a:ext>
            </a:extLst>
          </p:cNvPr>
          <p:cNvSpPr txBox="1"/>
          <p:nvPr/>
        </p:nvSpPr>
        <p:spPr>
          <a:xfrm>
            <a:off x="7048166" y="2951333"/>
            <a:ext cx="7891035" cy="1371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600"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Quy trình để vẽ biểu đồ khí hậu có mấy bước?</a:t>
            </a:r>
            <a:endParaRPr lang="en-US" sz="3600" dirty="0">
              <a:latin typeface="#9Slide03 Roboto Bold" panose="02000000000000000000" pitchFamily="2" charset="0"/>
              <a:ea typeface="#9Slide03 Roboto Bold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4D64987-5970-46E6-B693-613358337203}"/>
              </a:ext>
            </a:extLst>
          </p:cNvPr>
          <p:cNvGrpSpPr/>
          <p:nvPr/>
        </p:nvGrpSpPr>
        <p:grpSpPr>
          <a:xfrm>
            <a:off x="9948375" y="645800"/>
            <a:ext cx="4563084" cy="1916561"/>
            <a:chOff x="6632250" y="430533"/>
            <a:chExt cx="3042056" cy="1277707"/>
          </a:xfrm>
        </p:grpSpPr>
        <p:pic>
          <p:nvPicPr>
            <p:cNvPr id="8" name="Picture 2" descr="Cloud Swipe Up Sticker">
              <a:extLst>
                <a:ext uri="{FF2B5EF4-FFF2-40B4-BE49-F238E27FC236}">
                  <a16:creationId xmlns:a16="http://schemas.microsoft.com/office/drawing/2014/main" id="{20C06E4C-0528-414C-ABE0-91EA4DDB8FC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2250" y="430533"/>
              <a:ext cx="2371002" cy="1277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7B4B18C-EF6E-4514-8C03-27264F8DA7C9}"/>
                </a:ext>
              </a:extLst>
            </p:cNvPr>
            <p:cNvSpPr txBox="1"/>
            <p:nvPr/>
          </p:nvSpPr>
          <p:spPr>
            <a:xfrm>
              <a:off x="7152074" y="891213"/>
              <a:ext cx="2522232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Câu 1</a:t>
              </a:r>
            </a:p>
          </p:txBody>
        </p:sp>
      </p:grpSp>
      <p:pic>
        <p:nvPicPr>
          <p:cNvPr id="1028" name="Picture 4" descr="Cartoon Cute Hot Air Balloon Png">
            <a:extLst>
              <a:ext uri="{FF2B5EF4-FFF2-40B4-BE49-F238E27FC236}">
                <a16:creationId xmlns:a16="http://schemas.microsoft.com/office/drawing/2014/main" id="{A21A0CAA-9A9F-42C3-9A14-CF2859129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001">
            <a:off x="16943879" y="3021927"/>
            <a:ext cx="1536279" cy="211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E2385ED-28C8-437C-91EF-EE0EA7E0337A}"/>
              </a:ext>
            </a:extLst>
          </p:cNvPr>
          <p:cNvSpPr/>
          <p:nvPr/>
        </p:nvSpPr>
        <p:spPr>
          <a:xfrm>
            <a:off x="7537455" y="4821388"/>
            <a:ext cx="7891035" cy="267342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>
                <a:solidFill>
                  <a:schemeClr val="bg1"/>
                </a:solidFill>
                <a:latin typeface="#9Slide07 IcielBaliho Script" pitchFamily="2" charset="0"/>
              </a:rPr>
              <a:t>5 bước</a:t>
            </a:r>
            <a:endParaRPr lang="en-US" sz="6000">
              <a:solidFill>
                <a:schemeClr val="bg1"/>
              </a:solidFill>
              <a:latin typeface="#9Slide07 IcielBaliho Script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684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Hot Air Balloon Sticker">
            <a:extLst>
              <a:ext uri="{FF2B5EF4-FFF2-40B4-BE49-F238E27FC236}">
                <a16:creationId xmlns:a16="http://schemas.microsoft.com/office/drawing/2014/main" id="{1FA7B94A-BD10-4F79-93AF-534D3CA25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1459">
            <a:off x="35690" y="3175900"/>
            <a:ext cx="2461652" cy="329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loud Blanco Sticker">
            <a:extLst>
              <a:ext uri="{FF2B5EF4-FFF2-40B4-BE49-F238E27FC236}">
                <a16:creationId xmlns:a16="http://schemas.microsoft.com/office/drawing/2014/main" id="{486489A6-3260-4DE2-87FC-123786E8B4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085" y="127803"/>
            <a:ext cx="2312870" cy="148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loud Blanco Sticker">
            <a:extLst>
              <a:ext uri="{FF2B5EF4-FFF2-40B4-BE49-F238E27FC236}">
                <a16:creationId xmlns:a16="http://schemas.microsoft.com/office/drawing/2014/main" id="{D5493E98-E20B-41CE-8034-6B613E0250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923" y="166868"/>
            <a:ext cx="1307658" cy="83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loud Blanco Sticker">
            <a:extLst>
              <a:ext uri="{FF2B5EF4-FFF2-40B4-BE49-F238E27FC236}">
                <a16:creationId xmlns:a16="http://schemas.microsoft.com/office/drawing/2014/main" id="{9BBBC41B-3243-4905-8F16-8AD8050E29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330" y="166868"/>
            <a:ext cx="3104909" cy="199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loud Blanco Sticker">
            <a:extLst>
              <a:ext uri="{FF2B5EF4-FFF2-40B4-BE49-F238E27FC236}">
                <a16:creationId xmlns:a16="http://schemas.microsoft.com/office/drawing/2014/main" id="{6B0F5BBE-8E87-43D7-8AEB-FBEAD705A9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4467" y="486195"/>
            <a:ext cx="1811174" cy="116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loud Blanco Sticker">
            <a:extLst>
              <a:ext uri="{FF2B5EF4-FFF2-40B4-BE49-F238E27FC236}">
                <a16:creationId xmlns:a16="http://schemas.microsoft.com/office/drawing/2014/main" id="{E3522A6D-4209-4F8C-B155-EF0D1B8729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6183" y="-194250"/>
            <a:ext cx="2366984" cy="151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artoon Hot Air Balloon Sticker">
            <a:extLst>
              <a:ext uri="{FF2B5EF4-FFF2-40B4-BE49-F238E27FC236}">
                <a16:creationId xmlns:a16="http://schemas.microsoft.com/office/drawing/2014/main" id="{4B52CF60-AB66-4A33-B3DC-C1BB7F910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8275">
            <a:off x="1760339" y="102800"/>
            <a:ext cx="3751743" cy="501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C7F2F45-ACA7-4031-8B07-7D17F1D9526E}"/>
              </a:ext>
            </a:extLst>
          </p:cNvPr>
          <p:cNvSpPr/>
          <p:nvPr/>
        </p:nvSpPr>
        <p:spPr>
          <a:xfrm>
            <a:off x="-12848147" y="8580415"/>
            <a:ext cx="38299161" cy="1727522"/>
          </a:xfrm>
          <a:custGeom>
            <a:avLst/>
            <a:gdLst>
              <a:gd name="connsiteX0" fmla="*/ 0 w 25532774"/>
              <a:gd name="connsiteY0" fmla="*/ 0 h 1151681"/>
              <a:gd name="connsiteX1" fmla="*/ 11665452 w 25532774"/>
              <a:gd name="connsiteY1" fmla="*/ 0 h 1151681"/>
              <a:gd name="connsiteX2" fmla="*/ 11679371 w 25532774"/>
              <a:gd name="connsiteY2" fmla="*/ 138071 h 1151681"/>
              <a:gd name="connsiteX3" fmla="*/ 12433613 w 25532774"/>
              <a:gd name="connsiteY3" fmla="*/ 752796 h 1151681"/>
              <a:gd name="connsiteX4" fmla="*/ 13187856 w 25532774"/>
              <a:gd name="connsiteY4" fmla="*/ 138071 h 1151681"/>
              <a:gd name="connsiteX5" fmla="*/ 13201775 w 25532774"/>
              <a:gd name="connsiteY5" fmla="*/ 0 h 1151681"/>
              <a:gd name="connsiteX6" fmla="*/ 25532774 w 25532774"/>
              <a:gd name="connsiteY6" fmla="*/ 0 h 1151681"/>
              <a:gd name="connsiteX7" fmla="*/ 25532774 w 25532774"/>
              <a:gd name="connsiteY7" fmla="*/ 1151681 h 1151681"/>
              <a:gd name="connsiteX8" fmla="*/ 0 w 25532774"/>
              <a:gd name="connsiteY8" fmla="*/ 1151681 h 1151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32774" h="1151681">
                <a:moveTo>
                  <a:pt x="0" y="0"/>
                </a:moveTo>
                <a:lnTo>
                  <a:pt x="11665452" y="0"/>
                </a:lnTo>
                <a:lnTo>
                  <a:pt x="11679371" y="138071"/>
                </a:lnTo>
                <a:cubicBezTo>
                  <a:pt x="11751160" y="488894"/>
                  <a:pt x="12061568" y="752796"/>
                  <a:pt x="12433613" y="752796"/>
                </a:cubicBezTo>
                <a:cubicBezTo>
                  <a:pt x="12805659" y="752796"/>
                  <a:pt x="13116067" y="488894"/>
                  <a:pt x="13187856" y="138071"/>
                </a:cubicBezTo>
                <a:lnTo>
                  <a:pt x="13201775" y="0"/>
                </a:lnTo>
                <a:lnTo>
                  <a:pt x="25532774" y="0"/>
                </a:lnTo>
                <a:lnTo>
                  <a:pt x="25532774" y="1151681"/>
                </a:lnTo>
                <a:lnTo>
                  <a:pt x="0" y="1151681"/>
                </a:lnTo>
                <a:close/>
              </a:path>
            </a:pathLst>
          </a:custGeom>
          <a:solidFill>
            <a:srgbClr val="5D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 dirty="0"/>
          </a:p>
        </p:txBody>
      </p:sp>
      <p:sp>
        <p:nvSpPr>
          <p:cNvPr id="28" name="Oval 27">
            <a:hlinkClick r:id="rId6" action="ppaction://hlinksldjump"/>
            <a:extLst>
              <a:ext uri="{FF2B5EF4-FFF2-40B4-BE49-F238E27FC236}">
                <a16:creationId xmlns:a16="http://schemas.microsoft.com/office/drawing/2014/main" id="{CE9A331B-9B71-4298-BB1E-BF5D2E7A2906}"/>
              </a:ext>
            </a:extLst>
          </p:cNvPr>
          <p:cNvSpPr/>
          <p:nvPr/>
        </p:nvSpPr>
        <p:spPr>
          <a:xfrm>
            <a:off x="2858662" y="8714834"/>
            <a:ext cx="1407239" cy="140723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1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30" name="Oval 29">
            <a:hlinkClick r:id="rId7" action="ppaction://hlinksldjump"/>
            <a:extLst>
              <a:ext uri="{FF2B5EF4-FFF2-40B4-BE49-F238E27FC236}">
                <a16:creationId xmlns:a16="http://schemas.microsoft.com/office/drawing/2014/main" id="{8F239A76-8BCB-45A9-ABEE-71DE6D6147EA}"/>
              </a:ext>
            </a:extLst>
          </p:cNvPr>
          <p:cNvSpPr/>
          <p:nvPr/>
        </p:nvSpPr>
        <p:spPr>
          <a:xfrm>
            <a:off x="5101256" y="8141557"/>
            <a:ext cx="1407239" cy="140723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2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31" name="Oval 30">
            <a:hlinkClick r:id="rId8" action="ppaction://hlinksldjump"/>
            <a:extLst>
              <a:ext uri="{FF2B5EF4-FFF2-40B4-BE49-F238E27FC236}">
                <a16:creationId xmlns:a16="http://schemas.microsoft.com/office/drawing/2014/main" id="{8760CBC5-612A-4F54-8333-C3E49A6D292A}"/>
              </a:ext>
            </a:extLst>
          </p:cNvPr>
          <p:cNvSpPr/>
          <p:nvPr/>
        </p:nvSpPr>
        <p:spPr>
          <a:xfrm>
            <a:off x="7343851" y="8714834"/>
            <a:ext cx="1407239" cy="140723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3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32" name="Oval 31">
            <a:hlinkClick r:id="rId9" action="ppaction://hlinksldjump"/>
            <a:extLst>
              <a:ext uri="{FF2B5EF4-FFF2-40B4-BE49-F238E27FC236}">
                <a16:creationId xmlns:a16="http://schemas.microsoft.com/office/drawing/2014/main" id="{2AC9E13A-BF90-49C4-934D-7B03A32DDEC5}"/>
              </a:ext>
            </a:extLst>
          </p:cNvPr>
          <p:cNvSpPr/>
          <p:nvPr/>
        </p:nvSpPr>
        <p:spPr>
          <a:xfrm>
            <a:off x="9586445" y="8712896"/>
            <a:ext cx="1407239" cy="140723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4</a:t>
            </a:r>
            <a:endParaRPr lang="en-US" sz="6000" dirty="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E6C7AE6-82DA-45B0-9C27-7F8460ADF6ED}"/>
              </a:ext>
            </a:extLst>
          </p:cNvPr>
          <p:cNvGrpSpPr/>
          <p:nvPr/>
        </p:nvGrpSpPr>
        <p:grpSpPr>
          <a:xfrm>
            <a:off x="636854" y="8712894"/>
            <a:ext cx="1407239" cy="1407239"/>
            <a:chOff x="424569" y="5808595"/>
            <a:chExt cx="938159" cy="938159"/>
          </a:xfrm>
        </p:grpSpPr>
        <p:sp>
          <p:nvSpPr>
            <p:cNvPr id="27" name="Oval 26">
              <a:hlinkClick r:id="rId6" action="ppaction://hlinksldjump"/>
              <a:extLst>
                <a:ext uri="{FF2B5EF4-FFF2-40B4-BE49-F238E27FC236}">
                  <a16:creationId xmlns:a16="http://schemas.microsoft.com/office/drawing/2014/main" id="{E1B520F7-FCA4-44EA-8591-611D277BB90D}"/>
                </a:ext>
              </a:extLst>
            </p:cNvPr>
            <p:cNvSpPr/>
            <p:nvPr/>
          </p:nvSpPr>
          <p:spPr>
            <a:xfrm>
              <a:off x="424569" y="5808595"/>
              <a:ext cx="938159" cy="938159"/>
            </a:xfrm>
            <a:prstGeom prst="ellipse">
              <a:avLst/>
            </a:prstGeom>
            <a:solidFill>
              <a:srgbClr val="F488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Berlin Sans FB Demi" panose="020E0802020502020306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4A2CED0-BAE0-4EA0-96FF-7E390071E874}"/>
                </a:ext>
              </a:extLst>
            </p:cNvPr>
            <p:cNvSpPr txBox="1"/>
            <p:nvPr/>
          </p:nvSpPr>
          <p:spPr>
            <a:xfrm>
              <a:off x="453635" y="6093008"/>
              <a:ext cx="9090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>
                  <a:solidFill>
                    <a:schemeClr val="bg1"/>
                  </a:solidFill>
                  <a:latin typeface="Berlin Sans FB Demi" panose="020E0802020502020306" pitchFamily="34" charset="0"/>
                </a:rPr>
                <a:t>START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E34ED0C-4314-4056-86CA-B35BE78ACF9B}"/>
              </a:ext>
            </a:extLst>
          </p:cNvPr>
          <p:cNvSpPr txBox="1"/>
          <p:nvPr/>
        </p:nvSpPr>
        <p:spPr>
          <a:xfrm>
            <a:off x="7940171" y="2380520"/>
            <a:ext cx="7488320" cy="1371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3600">
                <a:solidFill>
                  <a:srgbClr val="0D0D0D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2 trục tung trong biểu đồ khí hậu thể hiện các yếu tố nào</a:t>
            </a:r>
            <a:r>
              <a:rPr lang="en-US" sz="3600">
                <a:solidFill>
                  <a:srgbClr val="0D0D0D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#9Slide03 Roboto Bold" panose="02000000000000000000" pitchFamily="2" charset="0"/>
              <a:ea typeface="#9Slide03 Roboto Bold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DB56F90-5CAD-4A4E-A75D-9DEC0CF19D07}"/>
              </a:ext>
            </a:extLst>
          </p:cNvPr>
          <p:cNvGrpSpPr/>
          <p:nvPr/>
        </p:nvGrpSpPr>
        <p:grpSpPr>
          <a:xfrm>
            <a:off x="9873365" y="645800"/>
            <a:ext cx="3783348" cy="1916561"/>
            <a:chOff x="6582243" y="430533"/>
            <a:chExt cx="2522232" cy="1277707"/>
          </a:xfrm>
        </p:grpSpPr>
        <p:pic>
          <p:nvPicPr>
            <p:cNvPr id="38" name="Picture 2" descr="Cloud Swipe Up Sticker">
              <a:extLst>
                <a:ext uri="{FF2B5EF4-FFF2-40B4-BE49-F238E27FC236}">
                  <a16:creationId xmlns:a16="http://schemas.microsoft.com/office/drawing/2014/main" id="{7FE40E52-A0B8-4966-AF09-85CD5E0D5B6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2250" y="430533"/>
              <a:ext cx="2371002" cy="1277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6E604C8-F0D3-426D-A884-9BF0841D256C}"/>
                </a:ext>
              </a:extLst>
            </p:cNvPr>
            <p:cNvSpPr txBox="1"/>
            <p:nvPr/>
          </p:nvSpPr>
          <p:spPr>
            <a:xfrm>
              <a:off x="6582243" y="826159"/>
              <a:ext cx="2522232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Câu 2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2F48D6D-C079-4D82-BFC6-6ABAF8C64B4D}"/>
              </a:ext>
            </a:extLst>
          </p:cNvPr>
          <p:cNvSpPr/>
          <p:nvPr/>
        </p:nvSpPr>
        <p:spPr>
          <a:xfrm>
            <a:off x="7537455" y="4821388"/>
            <a:ext cx="7891035" cy="267342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>
                <a:solidFill>
                  <a:schemeClr val="bg1"/>
                </a:solidFill>
                <a:latin typeface="#9Slide07 IcielBaliho Script" pitchFamily="2" charset="0"/>
              </a:rPr>
              <a:t>Nhiệt độ và lượng mưa</a:t>
            </a:r>
            <a:endParaRPr lang="en-US" sz="6000">
              <a:solidFill>
                <a:schemeClr val="bg1"/>
              </a:solidFill>
              <a:latin typeface="#9Slide07 IcielBaliho Script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195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770" y="24609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3" y="0"/>
                </a:lnTo>
                <a:lnTo>
                  <a:pt x="10674803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43999" y="0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4" y="0"/>
                </a:lnTo>
                <a:lnTo>
                  <a:pt x="10674804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352800" y="1028700"/>
            <a:ext cx="12803732" cy="8855397"/>
            <a:chOff x="0" y="0"/>
            <a:chExt cx="17071643" cy="11807196"/>
          </a:xfrm>
        </p:grpSpPr>
        <p:grpSp>
          <p:nvGrpSpPr>
            <p:cNvPr id="5" name="Group 5"/>
            <p:cNvGrpSpPr/>
            <p:nvPr/>
          </p:nvGrpSpPr>
          <p:grpSpPr>
            <a:xfrm rot="308514">
              <a:off x="1986034" y="7824819"/>
              <a:ext cx="13099574" cy="3315191"/>
              <a:chOff x="0" y="0"/>
              <a:chExt cx="2393349" cy="6057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393349" cy="605700"/>
              </a:xfrm>
              <a:custGeom>
                <a:avLst/>
                <a:gdLst/>
                <a:ahLst/>
                <a:cxnLst/>
                <a:rect l="l" t="t" r="r" b="b"/>
                <a:pathLst>
                  <a:path w="2393349" h="605700">
                    <a:moveTo>
                      <a:pt x="0" y="0"/>
                    </a:moveTo>
                    <a:lnTo>
                      <a:pt x="2393349" y="0"/>
                    </a:lnTo>
                    <a:lnTo>
                      <a:pt x="2393349" y="605700"/>
                    </a:lnTo>
                    <a:lnTo>
                      <a:pt x="0" y="605700"/>
                    </a:lnTo>
                    <a:close/>
                  </a:path>
                </a:pathLst>
              </a:custGeom>
              <a:solidFill>
                <a:srgbClr val="5091B5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233592">
              <a:off x="2357507" y="1082347"/>
              <a:ext cx="13296311" cy="3669480"/>
              <a:chOff x="0" y="0"/>
              <a:chExt cx="2429294" cy="67043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F78A6A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-263073">
              <a:off x="1108022" y="502885"/>
              <a:ext cx="13296311" cy="3669480"/>
              <a:chOff x="0" y="0"/>
              <a:chExt cx="2429294" cy="67043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FFC5C5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 rot="5139421">
              <a:off x="1783516" y="66000"/>
              <a:ext cx="3727000" cy="5131842"/>
            </a:xfrm>
            <a:custGeom>
              <a:avLst/>
              <a:gdLst/>
              <a:ahLst/>
              <a:cxnLst/>
              <a:rect l="l" t="t" r="r" b="b"/>
              <a:pathLst>
                <a:path w="3727000" h="5131842">
                  <a:moveTo>
                    <a:pt x="0" y="0"/>
                  </a:moveTo>
                  <a:lnTo>
                    <a:pt x="3727001" y="0"/>
                  </a:lnTo>
                  <a:lnTo>
                    <a:pt x="3727001" y="5131841"/>
                  </a:lnTo>
                  <a:lnTo>
                    <a:pt x="0" y="5131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15" name="Group 15"/>
            <p:cNvGrpSpPr/>
            <p:nvPr/>
          </p:nvGrpSpPr>
          <p:grpSpPr>
            <a:xfrm rot="-107102">
              <a:off x="1064918" y="8288784"/>
              <a:ext cx="13099574" cy="3315191"/>
              <a:chOff x="0" y="0"/>
              <a:chExt cx="2393349" cy="6057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393349" cy="605700"/>
              </a:xfrm>
              <a:custGeom>
                <a:avLst/>
                <a:gdLst/>
                <a:ahLst/>
                <a:cxnLst/>
                <a:rect l="l" t="t" r="r" b="b"/>
                <a:pathLst>
                  <a:path w="2393349" h="605700">
                    <a:moveTo>
                      <a:pt x="0" y="0"/>
                    </a:moveTo>
                    <a:lnTo>
                      <a:pt x="2393349" y="0"/>
                    </a:lnTo>
                    <a:lnTo>
                      <a:pt x="2393349" y="605700"/>
                    </a:lnTo>
                    <a:lnTo>
                      <a:pt x="0" y="605700"/>
                    </a:lnTo>
                    <a:close/>
                  </a:path>
                </a:pathLst>
              </a:custGeom>
              <a:solidFill>
                <a:srgbClr val="3CB9D8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 rot="5592181">
              <a:off x="1823381" y="6916493"/>
              <a:ext cx="3727000" cy="5131842"/>
            </a:xfrm>
            <a:custGeom>
              <a:avLst/>
              <a:gdLst/>
              <a:ahLst/>
              <a:cxnLst/>
              <a:rect l="l" t="t" r="r" b="b"/>
              <a:pathLst>
                <a:path w="3727000" h="5131842">
                  <a:moveTo>
                    <a:pt x="0" y="0"/>
                  </a:moveTo>
                  <a:lnTo>
                    <a:pt x="3727001" y="0"/>
                  </a:lnTo>
                  <a:lnTo>
                    <a:pt x="3727001" y="5131842"/>
                  </a:lnTo>
                  <a:lnTo>
                    <a:pt x="0" y="51318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19" name="Group 19"/>
            <p:cNvGrpSpPr/>
            <p:nvPr/>
          </p:nvGrpSpPr>
          <p:grpSpPr>
            <a:xfrm>
              <a:off x="0" y="4675249"/>
              <a:ext cx="17071643" cy="3315191"/>
              <a:chOff x="0" y="0"/>
              <a:chExt cx="3119064" cy="6057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3119064" cy="605700"/>
              </a:xfrm>
              <a:custGeom>
                <a:avLst/>
                <a:gdLst/>
                <a:ahLst/>
                <a:cxnLst/>
                <a:rect l="l" t="t" r="r" b="b"/>
                <a:pathLst>
                  <a:path w="3119064" h="605700">
                    <a:moveTo>
                      <a:pt x="0" y="0"/>
                    </a:moveTo>
                    <a:lnTo>
                      <a:pt x="3119064" y="0"/>
                    </a:lnTo>
                    <a:lnTo>
                      <a:pt x="3119064" y="605700"/>
                    </a:lnTo>
                    <a:lnTo>
                      <a:pt x="0" y="605700"/>
                    </a:lnTo>
                    <a:close/>
                  </a:path>
                </a:pathLst>
              </a:custGeom>
              <a:solidFill>
                <a:srgbClr val="CFCF5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 rot="-5400000">
              <a:off x="12867886" y="3756294"/>
              <a:ext cx="3272443" cy="5128612"/>
            </a:xfrm>
            <a:custGeom>
              <a:avLst/>
              <a:gdLst/>
              <a:ahLst/>
              <a:cxnLst/>
              <a:rect l="l" t="t" r="r" b="b"/>
              <a:pathLst>
                <a:path w="3272443" h="5128612">
                  <a:moveTo>
                    <a:pt x="0" y="0"/>
                  </a:moveTo>
                  <a:lnTo>
                    <a:pt x="3272443" y="0"/>
                  </a:lnTo>
                  <a:lnTo>
                    <a:pt x="3272443" y="5128612"/>
                  </a:lnTo>
                  <a:lnTo>
                    <a:pt x="0" y="5128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3890" b="-62"/>
              </a:stretch>
            </a:blipFill>
          </p:spPr>
        </p:sp>
      </p:grpSp>
      <p:sp>
        <p:nvSpPr>
          <p:cNvPr id="23" name="Freeform 23"/>
          <p:cNvSpPr/>
          <p:nvPr/>
        </p:nvSpPr>
        <p:spPr>
          <a:xfrm rot="-1062897">
            <a:off x="13902941" y="1402021"/>
            <a:ext cx="2887383" cy="2782387"/>
          </a:xfrm>
          <a:custGeom>
            <a:avLst/>
            <a:gdLst/>
            <a:ahLst/>
            <a:cxnLst/>
            <a:rect l="l" t="t" r="r" b="b"/>
            <a:pathLst>
              <a:path w="2887383" h="2782387">
                <a:moveTo>
                  <a:pt x="0" y="0"/>
                </a:moveTo>
                <a:lnTo>
                  <a:pt x="2887383" y="0"/>
                </a:lnTo>
                <a:lnTo>
                  <a:pt x="2887383" y="2782387"/>
                </a:lnTo>
                <a:lnTo>
                  <a:pt x="0" y="27823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927558" y="6960856"/>
            <a:ext cx="2814627" cy="2753217"/>
          </a:xfrm>
          <a:custGeom>
            <a:avLst/>
            <a:gdLst/>
            <a:ahLst/>
            <a:cxnLst/>
            <a:rect l="l" t="t" r="r" b="b"/>
            <a:pathLst>
              <a:path w="2814627" h="2753217">
                <a:moveTo>
                  <a:pt x="0" y="0"/>
                </a:moveTo>
                <a:lnTo>
                  <a:pt x="2814627" y="0"/>
                </a:lnTo>
                <a:lnTo>
                  <a:pt x="2814627" y="2753217"/>
                </a:lnTo>
                <a:lnTo>
                  <a:pt x="0" y="27532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 rot="-260478">
            <a:off x="4482766" y="1913847"/>
            <a:ext cx="8759825" cy="1568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621"/>
              </a:lnSpc>
            </a:pPr>
            <a:r>
              <a:rPr lang="en-US" sz="9729">
                <a:solidFill>
                  <a:srgbClr val="FFFFFF"/>
                </a:solidFill>
                <a:latin typeface="#9Slide07 Koni" pitchFamily="2" charset="0"/>
              </a:rPr>
              <a:t>KHỞI ĐỘNG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736849" y="4684578"/>
            <a:ext cx="11609784" cy="1796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27"/>
              </a:lnSpc>
            </a:pPr>
            <a:r>
              <a:rPr lang="en-US" sz="11376">
                <a:solidFill>
                  <a:srgbClr val="FFFFFF"/>
                </a:solidFill>
                <a:latin typeface="#9Slide07 SVNA Love Of Thunder" panose="02040603050506020204" pitchFamily="18" charset="0"/>
              </a:rPr>
              <a:t>Từ khóa</a:t>
            </a:r>
            <a:r>
              <a:rPr lang="vi-VN" sz="11376">
                <a:solidFill>
                  <a:srgbClr val="FFFFFF"/>
                </a:solidFill>
                <a:latin typeface="#9Slide07 SVNA Love Of Thunder" panose="02040603050506020204" pitchFamily="18" charset="0"/>
              </a:rPr>
              <a:t> khí hậu</a:t>
            </a:r>
            <a:endParaRPr lang="en-US" sz="11376">
              <a:solidFill>
                <a:srgbClr val="FFFFFF"/>
              </a:solidFill>
              <a:latin typeface="#9Slide07 SVNA Love Of Thunder" panose="02040603050506020204" pitchFamily="18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 rot="-107206">
            <a:off x="5335869" y="7366935"/>
            <a:ext cx="8259251" cy="1821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47"/>
              </a:lnSpc>
            </a:pPr>
            <a:r>
              <a:rPr lang="en-US" sz="10177">
                <a:solidFill>
                  <a:srgbClr val="FFFFFF"/>
                </a:solidFill>
                <a:latin typeface="Blueberry"/>
              </a:rPr>
              <a:t>Start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Hot Air Balloon Sticker">
            <a:extLst>
              <a:ext uri="{FF2B5EF4-FFF2-40B4-BE49-F238E27FC236}">
                <a16:creationId xmlns:a16="http://schemas.microsoft.com/office/drawing/2014/main" id="{1FA7B94A-BD10-4F79-93AF-534D3CA25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1459">
            <a:off x="35690" y="3175900"/>
            <a:ext cx="2461652" cy="329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loud Blanco Sticker">
            <a:extLst>
              <a:ext uri="{FF2B5EF4-FFF2-40B4-BE49-F238E27FC236}">
                <a16:creationId xmlns:a16="http://schemas.microsoft.com/office/drawing/2014/main" id="{486489A6-3260-4DE2-87FC-123786E8B4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085" y="127803"/>
            <a:ext cx="2312870" cy="148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loud Blanco Sticker">
            <a:extLst>
              <a:ext uri="{FF2B5EF4-FFF2-40B4-BE49-F238E27FC236}">
                <a16:creationId xmlns:a16="http://schemas.microsoft.com/office/drawing/2014/main" id="{D5493E98-E20B-41CE-8034-6B613E0250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849" y="1366835"/>
            <a:ext cx="3608408" cy="231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loud Blanco Sticker">
            <a:extLst>
              <a:ext uri="{FF2B5EF4-FFF2-40B4-BE49-F238E27FC236}">
                <a16:creationId xmlns:a16="http://schemas.microsoft.com/office/drawing/2014/main" id="{6B0F5BBE-8E87-43D7-8AEB-FBEAD705A9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4467" y="486195"/>
            <a:ext cx="1811174" cy="116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loud Blanco Sticker">
            <a:extLst>
              <a:ext uri="{FF2B5EF4-FFF2-40B4-BE49-F238E27FC236}">
                <a16:creationId xmlns:a16="http://schemas.microsoft.com/office/drawing/2014/main" id="{E3522A6D-4209-4F8C-B155-EF0D1B8729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6183" y="-194250"/>
            <a:ext cx="2366984" cy="151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artoon Hot Air Balloon Sticker">
            <a:extLst>
              <a:ext uri="{FF2B5EF4-FFF2-40B4-BE49-F238E27FC236}">
                <a16:creationId xmlns:a16="http://schemas.microsoft.com/office/drawing/2014/main" id="{4B52CF60-AB66-4A33-B3DC-C1BB7F910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8275">
            <a:off x="1760339" y="102800"/>
            <a:ext cx="3751743" cy="501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E297550-A1AA-4318-A253-6CCA5CBA28A0}"/>
              </a:ext>
            </a:extLst>
          </p:cNvPr>
          <p:cNvSpPr/>
          <p:nvPr/>
        </p:nvSpPr>
        <p:spPr>
          <a:xfrm>
            <a:off x="-10604153" y="8581537"/>
            <a:ext cx="38299161" cy="1727522"/>
          </a:xfrm>
          <a:custGeom>
            <a:avLst/>
            <a:gdLst>
              <a:gd name="connsiteX0" fmla="*/ 0 w 25532774"/>
              <a:gd name="connsiteY0" fmla="*/ 0 h 1151681"/>
              <a:gd name="connsiteX1" fmla="*/ 11665452 w 25532774"/>
              <a:gd name="connsiteY1" fmla="*/ 0 h 1151681"/>
              <a:gd name="connsiteX2" fmla="*/ 11679371 w 25532774"/>
              <a:gd name="connsiteY2" fmla="*/ 138071 h 1151681"/>
              <a:gd name="connsiteX3" fmla="*/ 12433613 w 25532774"/>
              <a:gd name="connsiteY3" fmla="*/ 752796 h 1151681"/>
              <a:gd name="connsiteX4" fmla="*/ 13187856 w 25532774"/>
              <a:gd name="connsiteY4" fmla="*/ 138071 h 1151681"/>
              <a:gd name="connsiteX5" fmla="*/ 13201775 w 25532774"/>
              <a:gd name="connsiteY5" fmla="*/ 0 h 1151681"/>
              <a:gd name="connsiteX6" fmla="*/ 25532774 w 25532774"/>
              <a:gd name="connsiteY6" fmla="*/ 0 h 1151681"/>
              <a:gd name="connsiteX7" fmla="*/ 25532774 w 25532774"/>
              <a:gd name="connsiteY7" fmla="*/ 1151681 h 1151681"/>
              <a:gd name="connsiteX8" fmla="*/ 0 w 25532774"/>
              <a:gd name="connsiteY8" fmla="*/ 1151681 h 1151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32774" h="1151681">
                <a:moveTo>
                  <a:pt x="0" y="0"/>
                </a:moveTo>
                <a:lnTo>
                  <a:pt x="11665452" y="0"/>
                </a:lnTo>
                <a:lnTo>
                  <a:pt x="11679371" y="138071"/>
                </a:lnTo>
                <a:cubicBezTo>
                  <a:pt x="11751160" y="488894"/>
                  <a:pt x="12061568" y="752796"/>
                  <a:pt x="12433613" y="752796"/>
                </a:cubicBezTo>
                <a:cubicBezTo>
                  <a:pt x="12805659" y="752796"/>
                  <a:pt x="13116067" y="488894"/>
                  <a:pt x="13187856" y="138071"/>
                </a:cubicBezTo>
                <a:lnTo>
                  <a:pt x="13201775" y="0"/>
                </a:lnTo>
                <a:lnTo>
                  <a:pt x="25532774" y="0"/>
                </a:lnTo>
                <a:lnTo>
                  <a:pt x="25532774" y="1151681"/>
                </a:lnTo>
                <a:lnTo>
                  <a:pt x="0" y="1151681"/>
                </a:lnTo>
                <a:close/>
              </a:path>
            </a:pathLst>
          </a:custGeom>
          <a:solidFill>
            <a:srgbClr val="5D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 dirty="0"/>
          </a:p>
        </p:txBody>
      </p:sp>
      <p:sp>
        <p:nvSpPr>
          <p:cNvPr id="27" name="Oval 26">
            <a:hlinkClick r:id="rId6" action="ppaction://hlinksldjump"/>
            <a:extLst>
              <a:ext uri="{FF2B5EF4-FFF2-40B4-BE49-F238E27FC236}">
                <a16:creationId xmlns:a16="http://schemas.microsoft.com/office/drawing/2014/main" id="{D207E211-84F5-4FF0-BBC5-B2BD4FBD0E22}"/>
              </a:ext>
            </a:extLst>
          </p:cNvPr>
          <p:cNvSpPr/>
          <p:nvPr/>
        </p:nvSpPr>
        <p:spPr>
          <a:xfrm>
            <a:off x="608108" y="8712893"/>
            <a:ext cx="1407239" cy="140723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8" name="Oval 27">
            <a:hlinkClick r:id="rId6" action="ppaction://hlinksldjump"/>
            <a:extLst>
              <a:ext uri="{FF2B5EF4-FFF2-40B4-BE49-F238E27FC236}">
                <a16:creationId xmlns:a16="http://schemas.microsoft.com/office/drawing/2014/main" id="{0176BAB6-93E7-424A-AAF0-AA4131612ABB}"/>
              </a:ext>
            </a:extLst>
          </p:cNvPr>
          <p:cNvSpPr/>
          <p:nvPr/>
        </p:nvSpPr>
        <p:spPr>
          <a:xfrm>
            <a:off x="2858662" y="8714834"/>
            <a:ext cx="1407239" cy="140723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1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30" name="Oval 29">
            <a:hlinkClick r:id="rId7" action="ppaction://hlinksldjump"/>
            <a:extLst>
              <a:ext uri="{FF2B5EF4-FFF2-40B4-BE49-F238E27FC236}">
                <a16:creationId xmlns:a16="http://schemas.microsoft.com/office/drawing/2014/main" id="{B5A638F7-0611-4A27-9F79-4B3E81894C77}"/>
              </a:ext>
            </a:extLst>
          </p:cNvPr>
          <p:cNvSpPr/>
          <p:nvPr/>
        </p:nvSpPr>
        <p:spPr>
          <a:xfrm>
            <a:off x="5101256" y="8712896"/>
            <a:ext cx="1407239" cy="140723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2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31" name="Oval 30">
            <a:hlinkClick r:id="rId8" action="ppaction://hlinksldjump"/>
            <a:extLst>
              <a:ext uri="{FF2B5EF4-FFF2-40B4-BE49-F238E27FC236}">
                <a16:creationId xmlns:a16="http://schemas.microsoft.com/office/drawing/2014/main" id="{F38BFC69-4F52-443B-94D0-6EF9495466A0}"/>
              </a:ext>
            </a:extLst>
          </p:cNvPr>
          <p:cNvSpPr/>
          <p:nvPr/>
        </p:nvSpPr>
        <p:spPr>
          <a:xfrm>
            <a:off x="7329478" y="8141557"/>
            <a:ext cx="1407239" cy="140723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3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32" name="Oval 31">
            <a:hlinkClick r:id="rId9" action="ppaction://hlinksldjump"/>
            <a:extLst>
              <a:ext uri="{FF2B5EF4-FFF2-40B4-BE49-F238E27FC236}">
                <a16:creationId xmlns:a16="http://schemas.microsoft.com/office/drawing/2014/main" id="{A2313F71-A449-42F6-8CC5-598EB5FA5A56}"/>
              </a:ext>
            </a:extLst>
          </p:cNvPr>
          <p:cNvSpPr/>
          <p:nvPr/>
        </p:nvSpPr>
        <p:spPr>
          <a:xfrm>
            <a:off x="9586445" y="8712896"/>
            <a:ext cx="1407239" cy="140723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4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0ED9369-8FFB-4844-895A-F60860A869A8}"/>
              </a:ext>
            </a:extLst>
          </p:cNvPr>
          <p:cNvSpPr txBox="1"/>
          <p:nvPr/>
        </p:nvSpPr>
        <p:spPr>
          <a:xfrm>
            <a:off x="651707" y="9139512"/>
            <a:ext cx="13636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START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435FBE-2789-487E-B2A8-F77A25746EBF}"/>
              </a:ext>
            </a:extLst>
          </p:cNvPr>
          <p:cNvSpPr txBox="1"/>
          <p:nvPr/>
        </p:nvSpPr>
        <p:spPr>
          <a:xfrm>
            <a:off x="6798810" y="1705562"/>
            <a:ext cx="102275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200" b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Khi xây dựng hệ trục tọa độ trong biểu đồ khí hậu cần chú ý điều gì ?</a:t>
            </a:r>
            <a:endParaRPr lang="en-US" sz="4200" b="1" dirty="0">
              <a:solidFill>
                <a:schemeClr val="tx1">
                  <a:lumMod val="95000"/>
                  <a:lumOff val="5000"/>
                </a:schemeClr>
              </a:solidFill>
              <a:latin typeface="#9Slide03 Roboto Bold" panose="02000000000000000000" pitchFamily="2" charset="0"/>
              <a:ea typeface="#9Slide03 Roboto Bold" panose="02000000000000000000" pitchFamily="2" charset="0"/>
              <a:cs typeface="Cascadia Code SemiBold" panose="020B0609020000020004" pitchFamily="49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DA24E59-00C2-427F-8F81-67F266A32F9D}"/>
              </a:ext>
            </a:extLst>
          </p:cNvPr>
          <p:cNvGrpSpPr/>
          <p:nvPr/>
        </p:nvGrpSpPr>
        <p:grpSpPr>
          <a:xfrm>
            <a:off x="10223549" y="-107698"/>
            <a:ext cx="4527600" cy="1916561"/>
            <a:chOff x="6632250" y="430533"/>
            <a:chExt cx="3018400" cy="1277707"/>
          </a:xfrm>
        </p:grpSpPr>
        <p:pic>
          <p:nvPicPr>
            <p:cNvPr id="25" name="Picture 2" descr="Cloud Swipe Up Sticker">
              <a:extLst>
                <a:ext uri="{FF2B5EF4-FFF2-40B4-BE49-F238E27FC236}">
                  <a16:creationId xmlns:a16="http://schemas.microsoft.com/office/drawing/2014/main" id="{05E87BB6-1392-457F-A82D-3D94A5E6D9F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2250" y="430533"/>
              <a:ext cx="2371002" cy="1277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FC096C5-276C-4635-AC7D-6A7061DE0E5C}"/>
                </a:ext>
              </a:extLst>
            </p:cNvPr>
            <p:cNvSpPr txBox="1"/>
            <p:nvPr/>
          </p:nvSpPr>
          <p:spPr>
            <a:xfrm>
              <a:off x="7128418" y="874690"/>
              <a:ext cx="2522232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Câu 3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B73DCED-0257-4AD8-BAA5-3994EEA8E8C0}"/>
              </a:ext>
            </a:extLst>
          </p:cNvPr>
          <p:cNvSpPr/>
          <p:nvPr/>
        </p:nvSpPr>
        <p:spPr>
          <a:xfrm>
            <a:off x="7559229" y="4382189"/>
            <a:ext cx="8214171" cy="267342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>
                <a:solidFill>
                  <a:schemeClr val="bg1"/>
                </a:solidFill>
                <a:latin typeface="#9Slide07 IcielBaliho Script" pitchFamily="2" charset="0"/>
              </a:rPr>
              <a:t>Giá trị cao nhất của các yếu tố nhiệt độ và lượng mưa</a:t>
            </a:r>
            <a:endParaRPr lang="en-US" sz="6000">
              <a:solidFill>
                <a:schemeClr val="bg1"/>
              </a:solidFill>
              <a:latin typeface="#9Slide07 IcielBaliho Script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298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Hot Air Balloon Sticker">
            <a:extLst>
              <a:ext uri="{FF2B5EF4-FFF2-40B4-BE49-F238E27FC236}">
                <a16:creationId xmlns:a16="http://schemas.microsoft.com/office/drawing/2014/main" id="{1FA7B94A-BD10-4F79-93AF-534D3CA25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1459">
            <a:off x="35690" y="3175900"/>
            <a:ext cx="2461652" cy="329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loud Blanco Sticker">
            <a:extLst>
              <a:ext uri="{FF2B5EF4-FFF2-40B4-BE49-F238E27FC236}">
                <a16:creationId xmlns:a16="http://schemas.microsoft.com/office/drawing/2014/main" id="{486489A6-3260-4DE2-87FC-123786E8B4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085" y="127803"/>
            <a:ext cx="2312870" cy="148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loud Blanco Sticker">
            <a:extLst>
              <a:ext uri="{FF2B5EF4-FFF2-40B4-BE49-F238E27FC236}">
                <a16:creationId xmlns:a16="http://schemas.microsoft.com/office/drawing/2014/main" id="{D5493E98-E20B-41CE-8034-6B613E0250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4347" y="1369598"/>
            <a:ext cx="2461044" cy="157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loud Blanco Sticker">
            <a:extLst>
              <a:ext uri="{FF2B5EF4-FFF2-40B4-BE49-F238E27FC236}">
                <a16:creationId xmlns:a16="http://schemas.microsoft.com/office/drawing/2014/main" id="{9BBBC41B-3243-4905-8F16-8AD8050E29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330" y="166868"/>
            <a:ext cx="3104909" cy="199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loud Blanco Sticker">
            <a:extLst>
              <a:ext uri="{FF2B5EF4-FFF2-40B4-BE49-F238E27FC236}">
                <a16:creationId xmlns:a16="http://schemas.microsoft.com/office/drawing/2014/main" id="{6B0F5BBE-8E87-43D7-8AEB-FBEAD705A9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4467" y="486195"/>
            <a:ext cx="1811174" cy="116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loud Blanco Sticker">
            <a:extLst>
              <a:ext uri="{FF2B5EF4-FFF2-40B4-BE49-F238E27FC236}">
                <a16:creationId xmlns:a16="http://schemas.microsoft.com/office/drawing/2014/main" id="{E3522A6D-4209-4F8C-B155-EF0D1B8729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6183" y="-194250"/>
            <a:ext cx="2366984" cy="151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artoon Hot Air Balloon Sticker">
            <a:extLst>
              <a:ext uri="{FF2B5EF4-FFF2-40B4-BE49-F238E27FC236}">
                <a16:creationId xmlns:a16="http://schemas.microsoft.com/office/drawing/2014/main" id="{4B52CF60-AB66-4A33-B3DC-C1BB7F910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8275">
            <a:off x="1760339" y="102800"/>
            <a:ext cx="3751743" cy="501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0807456-EB54-461C-A32B-043C7FB549CF}"/>
              </a:ext>
            </a:extLst>
          </p:cNvPr>
          <p:cNvSpPr/>
          <p:nvPr/>
        </p:nvSpPr>
        <p:spPr>
          <a:xfrm>
            <a:off x="-8340737" y="8580415"/>
            <a:ext cx="38299161" cy="1727522"/>
          </a:xfrm>
          <a:custGeom>
            <a:avLst/>
            <a:gdLst>
              <a:gd name="connsiteX0" fmla="*/ 0 w 25532774"/>
              <a:gd name="connsiteY0" fmla="*/ 0 h 1151681"/>
              <a:gd name="connsiteX1" fmla="*/ 11665452 w 25532774"/>
              <a:gd name="connsiteY1" fmla="*/ 0 h 1151681"/>
              <a:gd name="connsiteX2" fmla="*/ 11679371 w 25532774"/>
              <a:gd name="connsiteY2" fmla="*/ 138071 h 1151681"/>
              <a:gd name="connsiteX3" fmla="*/ 12433613 w 25532774"/>
              <a:gd name="connsiteY3" fmla="*/ 752796 h 1151681"/>
              <a:gd name="connsiteX4" fmla="*/ 13187856 w 25532774"/>
              <a:gd name="connsiteY4" fmla="*/ 138071 h 1151681"/>
              <a:gd name="connsiteX5" fmla="*/ 13201775 w 25532774"/>
              <a:gd name="connsiteY5" fmla="*/ 0 h 1151681"/>
              <a:gd name="connsiteX6" fmla="*/ 25532774 w 25532774"/>
              <a:gd name="connsiteY6" fmla="*/ 0 h 1151681"/>
              <a:gd name="connsiteX7" fmla="*/ 25532774 w 25532774"/>
              <a:gd name="connsiteY7" fmla="*/ 1151681 h 1151681"/>
              <a:gd name="connsiteX8" fmla="*/ 0 w 25532774"/>
              <a:gd name="connsiteY8" fmla="*/ 1151681 h 1151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32774" h="1151681">
                <a:moveTo>
                  <a:pt x="0" y="0"/>
                </a:moveTo>
                <a:lnTo>
                  <a:pt x="11665452" y="0"/>
                </a:lnTo>
                <a:lnTo>
                  <a:pt x="11679371" y="138071"/>
                </a:lnTo>
                <a:cubicBezTo>
                  <a:pt x="11751160" y="488894"/>
                  <a:pt x="12061568" y="752796"/>
                  <a:pt x="12433613" y="752796"/>
                </a:cubicBezTo>
                <a:cubicBezTo>
                  <a:pt x="12805659" y="752796"/>
                  <a:pt x="13116067" y="488894"/>
                  <a:pt x="13187856" y="138071"/>
                </a:cubicBezTo>
                <a:lnTo>
                  <a:pt x="13201775" y="0"/>
                </a:lnTo>
                <a:lnTo>
                  <a:pt x="25532774" y="0"/>
                </a:lnTo>
                <a:lnTo>
                  <a:pt x="25532774" y="1151681"/>
                </a:lnTo>
                <a:lnTo>
                  <a:pt x="0" y="1151681"/>
                </a:lnTo>
                <a:close/>
              </a:path>
            </a:pathLst>
          </a:custGeom>
          <a:solidFill>
            <a:srgbClr val="5D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 dirty="0"/>
          </a:p>
        </p:txBody>
      </p:sp>
      <p:sp>
        <p:nvSpPr>
          <p:cNvPr id="27" name="Oval 26">
            <a:hlinkClick r:id="rId6" action="ppaction://hlinksldjump"/>
            <a:extLst>
              <a:ext uri="{FF2B5EF4-FFF2-40B4-BE49-F238E27FC236}">
                <a16:creationId xmlns:a16="http://schemas.microsoft.com/office/drawing/2014/main" id="{9A7AB46F-E4BC-4D01-BAEE-5C6381EE9CA8}"/>
              </a:ext>
            </a:extLst>
          </p:cNvPr>
          <p:cNvSpPr/>
          <p:nvPr/>
        </p:nvSpPr>
        <p:spPr>
          <a:xfrm>
            <a:off x="616067" y="8712893"/>
            <a:ext cx="1407239" cy="140723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8" name="Oval 27">
            <a:hlinkClick r:id="rId6" action="ppaction://hlinksldjump"/>
            <a:extLst>
              <a:ext uri="{FF2B5EF4-FFF2-40B4-BE49-F238E27FC236}">
                <a16:creationId xmlns:a16="http://schemas.microsoft.com/office/drawing/2014/main" id="{E47E385C-345E-44D1-8202-E6F9C57A38B9}"/>
              </a:ext>
            </a:extLst>
          </p:cNvPr>
          <p:cNvSpPr/>
          <p:nvPr/>
        </p:nvSpPr>
        <p:spPr>
          <a:xfrm>
            <a:off x="2858662" y="8714834"/>
            <a:ext cx="1407239" cy="140723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1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30" name="Oval 29">
            <a:hlinkClick r:id="rId7" action="ppaction://hlinksldjump"/>
            <a:extLst>
              <a:ext uri="{FF2B5EF4-FFF2-40B4-BE49-F238E27FC236}">
                <a16:creationId xmlns:a16="http://schemas.microsoft.com/office/drawing/2014/main" id="{9368A292-9A30-46A2-B0E8-9E1BDD2FA709}"/>
              </a:ext>
            </a:extLst>
          </p:cNvPr>
          <p:cNvSpPr/>
          <p:nvPr/>
        </p:nvSpPr>
        <p:spPr>
          <a:xfrm>
            <a:off x="5101256" y="8712896"/>
            <a:ext cx="1407239" cy="140723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2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31" name="Oval 30">
            <a:hlinkClick r:id="rId8" action="ppaction://hlinksldjump"/>
            <a:extLst>
              <a:ext uri="{FF2B5EF4-FFF2-40B4-BE49-F238E27FC236}">
                <a16:creationId xmlns:a16="http://schemas.microsoft.com/office/drawing/2014/main" id="{1BEA3376-3BB2-447D-8D39-CE97A5F45955}"/>
              </a:ext>
            </a:extLst>
          </p:cNvPr>
          <p:cNvSpPr/>
          <p:nvPr/>
        </p:nvSpPr>
        <p:spPr>
          <a:xfrm>
            <a:off x="7343851" y="8714834"/>
            <a:ext cx="1407239" cy="140723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3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32" name="Oval 31">
            <a:hlinkClick r:id="rId9" action="ppaction://hlinksldjump"/>
            <a:extLst>
              <a:ext uri="{FF2B5EF4-FFF2-40B4-BE49-F238E27FC236}">
                <a16:creationId xmlns:a16="http://schemas.microsoft.com/office/drawing/2014/main" id="{AAB617B4-9A0F-4EC5-A1B9-8325E2369B24}"/>
              </a:ext>
            </a:extLst>
          </p:cNvPr>
          <p:cNvSpPr/>
          <p:nvPr/>
        </p:nvSpPr>
        <p:spPr>
          <a:xfrm>
            <a:off x="9607232" y="8138575"/>
            <a:ext cx="1407239" cy="1407239"/>
          </a:xfrm>
          <a:prstGeom prst="ellipse">
            <a:avLst/>
          </a:prstGeom>
          <a:solidFill>
            <a:srgbClr val="F4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4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DB792E7-30CC-4638-BF94-66BA578E5B89}"/>
              </a:ext>
            </a:extLst>
          </p:cNvPr>
          <p:cNvSpPr txBox="1"/>
          <p:nvPr/>
        </p:nvSpPr>
        <p:spPr>
          <a:xfrm>
            <a:off x="659666" y="9139512"/>
            <a:ext cx="13636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START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362D1C-76EA-483B-B030-15607195F9C5}"/>
              </a:ext>
            </a:extLst>
          </p:cNvPr>
          <p:cNvSpPr txBox="1"/>
          <p:nvPr/>
        </p:nvSpPr>
        <p:spPr>
          <a:xfrm>
            <a:off x="6858615" y="2439865"/>
            <a:ext cx="10667386" cy="1371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600" b="1">
                <a:solidFill>
                  <a:srgbClr val="0D0D0D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Khi vẽ biểu đồ khí hậu, trong bước hoàn thiện em cần chú ý những yếu tố nào của biểu đồ?</a:t>
            </a:r>
            <a:endParaRPr lang="en-US" sz="3600" dirty="0">
              <a:latin typeface="#9Slide03 Roboto Bold" panose="02000000000000000000" pitchFamily="2" charset="0"/>
              <a:ea typeface="#9Slide03 Roboto Bold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7ECBBC-9F9F-4870-B3F6-C1792DBF30C8}"/>
              </a:ext>
            </a:extLst>
          </p:cNvPr>
          <p:cNvGrpSpPr/>
          <p:nvPr/>
        </p:nvGrpSpPr>
        <p:grpSpPr>
          <a:xfrm>
            <a:off x="9788684" y="290222"/>
            <a:ext cx="3834182" cy="1916561"/>
            <a:chOff x="6447131" y="430533"/>
            <a:chExt cx="2556121" cy="1277707"/>
          </a:xfrm>
        </p:grpSpPr>
        <p:pic>
          <p:nvPicPr>
            <p:cNvPr id="25" name="Picture 2" descr="Cloud Swipe Up Sticker">
              <a:extLst>
                <a:ext uri="{FF2B5EF4-FFF2-40B4-BE49-F238E27FC236}">
                  <a16:creationId xmlns:a16="http://schemas.microsoft.com/office/drawing/2014/main" id="{88E17472-85AF-4F47-B31A-2626C9DB6E4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2250" y="430533"/>
              <a:ext cx="2371002" cy="1277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3D97913-0C26-428E-A8D8-B7AEBC72008E}"/>
                </a:ext>
              </a:extLst>
            </p:cNvPr>
            <p:cNvSpPr txBox="1"/>
            <p:nvPr/>
          </p:nvSpPr>
          <p:spPr>
            <a:xfrm>
              <a:off x="6447131" y="888507"/>
              <a:ext cx="2522232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Câu 4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5DF3364-5816-47A9-9C9C-6A62AF284E90}"/>
              </a:ext>
            </a:extLst>
          </p:cNvPr>
          <p:cNvSpPr/>
          <p:nvPr/>
        </p:nvSpPr>
        <p:spPr>
          <a:xfrm>
            <a:off x="8047469" y="4670867"/>
            <a:ext cx="7891035" cy="267342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bg1"/>
                </a:solidFill>
                <a:latin typeface="#9Slide07 IcielBaliho Script" pitchFamily="2" charset="0"/>
              </a:rPr>
              <a:t>Chú thích</a:t>
            </a:r>
            <a:r>
              <a:rPr lang="vi-VN" sz="6000">
                <a:solidFill>
                  <a:schemeClr val="bg1"/>
                </a:solidFill>
                <a:latin typeface="#9Slide07 IcielBaliho Script" pitchFamily="2" charset="0"/>
              </a:rPr>
              <a:t> và </a:t>
            </a:r>
          </a:p>
          <a:p>
            <a:pPr algn="ctr"/>
            <a:r>
              <a:rPr lang="vi-VN" sz="6000">
                <a:solidFill>
                  <a:schemeClr val="bg1"/>
                </a:solidFill>
                <a:latin typeface="#9Slide07 IcielBaliho Script" pitchFamily="2" charset="0"/>
              </a:rPr>
              <a:t>tên biểu đồ</a:t>
            </a:r>
            <a:endParaRPr lang="en-US" sz="6000">
              <a:solidFill>
                <a:schemeClr val="bg1"/>
              </a:solidFill>
              <a:latin typeface="#9Slide07 IcielBaliho Script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48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Vectơ miễn phí-Cartoon Vector Tiêu đề Vật Liệu Biên Giới hình ảnh-Đồ họa  id732717727-vn.lovepik.com">
            <a:extLst>
              <a:ext uri="{FF2B5EF4-FFF2-40B4-BE49-F238E27FC236}">
                <a16:creationId xmlns:a16="http://schemas.microsoft.com/office/drawing/2014/main" id="{866728E8-AE2A-4420-B0D0-6455A62C6C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104" t="-1371" r="49987" b="50000"/>
          <a:stretch/>
        </p:blipFill>
        <p:spPr bwMode="auto">
          <a:xfrm>
            <a:off x="0" y="3173453"/>
            <a:ext cx="10758936" cy="638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6"/>
          <p:cNvSpPr txBox="1">
            <a:spLocks noChangeArrowheads="1"/>
          </p:cNvSpPr>
          <p:nvPr/>
        </p:nvSpPr>
        <p:spPr bwMode="auto">
          <a:xfrm>
            <a:off x="3651978" y="4769444"/>
            <a:ext cx="526030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28700" eaLnBrk="1" hangingPunct="1">
              <a:spcBef>
                <a:spcPct val="50000"/>
              </a:spcBef>
              <a:defRPr/>
            </a:pPr>
            <a:r>
              <a:rPr lang="en-US" altLang="vi-VN" sz="4800" dirty="0">
                <a:solidFill>
                  <a:srgbClr val="CC00CC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1</a:t>
            </a:r>
            <a:r>
              <a:rPr lang="en-US" altLang="vi-VN" sz="4800">
                <a:solidFill>
                  <a:srgbClr val="CC00CC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. </a:t>
            </a:r>
            <a:r>
              <a:rPr lang="vi-VN" altLang="vi-VN" sz="4800">
                <a:solidFill>
                  <a:srgbClr val="CC00CC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Hoàn thiện phần thực hành vào vở bài tập</a:t>
            </a:r>
            <a:endParaRPr lang="en-US" altLang="vi-VN" sz="4800" dirty="0">
              <a:solidFill>
                <a:srgbClr val="CC00CC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3651979" y="6667536"/>
            <a:ext cx="46035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28700" eaLnBrk="1" hangingPunct="1">
              <a:spcBef>
                <a:spcPct val="50000"/>
              </a:spcBef>
              <a:defRPr/>
            </a:pPr>
            <a:r>
              <a:rPr lang="en-US" altLang="vi-VN" sz="4200" dirty="0">
                <a:solidFill>
                  <a:srgbClr val="CC00CC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2</a:t>
            </a:r>
            <a:r>
              <a:rPr lang="en-US" altLang="vi-VN" sz="4200">
                <a:solidFill>
                  <a:srgbClr val="CC00CC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. Tìm </a:t>
            </a:r>
            <a:r>
              <a:rPr lang="en-US" altLang="vi-VN" sz="4800">
                <a:solidFill>
                  <a:srgbClr val="CC00CC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hiểu</a:t>
            </a:r>
            <a:r>
              <a:rPr lang="en-US" altLang="vi-VN" sz="4200">
                <a:solidFill>
                  <a:srgbClr val="CC00CC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 bài mới.</a:t>
            </a:r>
            <a:endParaRPr lang="en-US" altLang="vi-VN" sz="4200" dirty="0">
              <a:solidFill>
                <a:srgbClr val="CC00CC"/>
              </a:solidFill>
              <a:latin typeface="#9Slide07 IcielBaliho Script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3237309" y="1473946"/>
            <a:ext cx="7521627" cy="1073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28700" eaLnBrk="1" hangingPunct="1">
              <a:defRPr/>
            </a:pPr>
            <a:r>
              <a:rPr lang="en-US" altLang="vi-VN" sz="6000" b="1" dirty="0">
                <a:solidFill>
                  <a:srgbClr val="0000FF"/>
                </a:solidFill>
                <a:latin typeface="#9Slide07 Cadena" panose="02000503000000020004" pitchFamily="2" charset="0"/>
                <a:cs typeface="Times New Roman" panose="02020603050405020304" pitchFamily="18" charset="0"/>
              </a:rPr>
              <a:t>HƯỚNG </a:t>
            </a:r>
            <a:r>
              <a:rPr lang="en-US" altLang="vi-VN" sz="6000" b="1">
                <a:solidFill>
                  <a:srgbClr val="0000FF"/>
                </a:solidFill>
                <a:latin typeface="#9Slide07 Cadena" panose="02000503000000020004" pitchFamily="2" charset="0"/>
                <a:cs typeface="Times New Roman" panose="02020603050405020304" pitchFamily="18" charset="0"/>
              </a:rPr>
              <a:t>DẪN VỀ </a:t>
            </a:r>
            <a:r>
              <a:rPr lang="en-US" altLang="vi-VN" sz="6000" b="1" dirty="0">
                <a:solidFill>
                  <a:srgbClr val="0000FF"/>
                </a:solidFill>
                <a:latin typeface="#9Slide07 Cadena" panose="02000503000000020004" pitchFamily="2" charset="0"/>
                <a:cs typeface="Times New Roman" panose="02020603050405020304" pitchFamily="18" charset="0"/>
              </a:rPr>
              <a:t>NHÀ</a:t>
            </a:r>
          </a:p>
        </p:txBody>
      </p:sp>
      <p:pic>
        <p:nvPicPr>
          <p:cNvPr id="2050" name="Picture 2" descr="Homework - Free education icons">
            <a:extLst>
              <a:ext uri="{FF2B5EF4-FFF2-40B4-BE49-F238E27FC236}">
                <a16:creationId xmlns:a16="http://schemas.microsoft.com/office/drawing/2014/main" id="{9AC12097-1F91-4DFD-A5E9-0457FE3C8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35" y="272139"/>
            <a:ext cx="2777574" cy="277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1CF09B-A930-49EE-8AE4-6B014C3D6C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9236" y="7482060"/>
            <a:ext cx="1574930" cy="982125"/>
          </a:xfrm>
          <a:prstGeom prst="rect">
            <a:avLst/>
          </a:prstGeom>
        </p:spPr>
      </p:pic>
      <p:pic>
        <p:nvPicPr>
          <p:cNvPr id="8" name="Picture 2" descr="Mother Earth Stickers Sticker by Beauty by Earth for iOS &amp; Android | GIPHY">
            <a:extLst>
              <a:ext uri="{FF2B5EF4-FFF2-40B4-BE49-F238E27FC236}">
                <a16:creationId xmlns:a16="http://schemas.microsoft.com/office/drawing/2014/main" id="{ECAAAE93-5A2A-4C51-B4DC-61436F2B5E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4262" y="5032295"/>
            <a:ext cx="5024807" cy="502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81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40F102-A6D1-49C9-814C-DD83EB519D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53" b="-1"/>
          <a:stretch/>
        </p:blipFill>
        <p:spPr>
          <a:xfrm>
            <a:off x="-2" y="2"/>
            <a:ext cx="18288000" cy="910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7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5955" y="-91848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3" y="0"/>
                </a:lnTo>
                <a:lnTo>
                  <a:pt x="10674803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368147" y="-91848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4" y="0"/>
                </a:lnTo>
                <a:lnTo>
                  <a:pt x="10674804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51164" y="2939224"/>
            <a:ext cx="15985671" cy="6319076"/>
            <a:chOff x="0" y="0"/>
            <a:chExt cx="4210218" cy="166428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0218" cy="1664283"/>
            </a:xfrm>
            <a:custGeom>
              <a:avLst/>
              <a:gdLst/>
              <a:ahLst/>
              <a:cxnLst/>
              <a:rect l="l" t="t" r="r" b="b"/>
              <a:pathLst>
                <a:path w="4210218" h="1664283">
                  <a:moveTo>
                    <a:pt x="0" y="0"/>
                  </a:moveTo>
                  <a:lnTo>
                    <a:pt x="4210218" y="0"/>
                  </a:lnTo>
                  <a:lnTo>
                    <a:pt x="4210218" y="1664283"/>
                  </a:lnTo>
                  <a:lnTo>
                    <a:pt x="0" y="1664283"/>
                  </a:ln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CFCF5A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88316">
            <a:off x="5596150" y="1416896"/>
            <a:ext cx="8457720" cy="2334139"/>
            <a:chOff x="0" y="0"/>
            <a:chExt cx="2429294" cy="6704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29294" cy="670430"/>
            </a:xfrm>
            <a:custGeom>
              <a:avLst/>
              <a:gdLst/>
              <a:ahLst/>
              <a:cxnLst/>
              <a:rect l="l" t="t" r="r" b="b"/>
              <a:pathLst>
                <a:path w="2429294" h="670430">
                  <a:moveTo>
                    <a:pt x="0" y="0"/>
                  </a:moveTo>
                  <a:lnTo>
                    <a:pt x="2429294" y="0"/>
                  </a:lnTo>
                  <a:lnTo>
                    <a:pt x="2429294" y="670430"/>
                  </a:lnTo>
                  <a:lnTo>
                    <a:pt x="0" y="670430"/>
                  </a:lnTo>
                  <a:close/>
                </a:path>
              </a:pathLst>
            </a:custGeom>
            <a:solidFill>
              <a:srgbClr val="F78A6A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4922" tIns="54922" rIns="54922" bIns="54922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959">
            <a:off x="5126029" y="1060167"/>
            <a:ext cx="8457720" cy="2334139"/>
            <a:chOff x="0" y="0"/>
            <a:chExt cx="2429294" cy="67043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29294" cy="670430"/>
            </a:xfrm>
            <a:custGeom>
              <a:avLst/>
              <a:gdLst/>
              <a:ahLst/>
              <a:cxnLst/>
              <a:rect l="l" t="t" r="r" b="b"/>
              <a:pathLst>
                <a:path w="2429294" h="670430">
                  <a:moveTo>
                    <a:pt x="0" y="0"/>
                  </a:moveTo>
                  <a:lnTo>
                    <a:pt x="2429294" y="0"/>
                  </a:lnTo>
                  <a:lnTo>
                    <a:pt x="2429294" y="670430"/>
                  </a:lnTo>
                  <a:lnTo>
                    <a:pt x="0" y="670430"/>
                  </a:lnTo>
                  <a:close/>
                </a:path>
              </a:pathLst>
            </a:custGeom>
            <a:solidFill>
              <a:srgbClr val="FFC5C5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4922" tIns="54922" rIns="54922" bIns="54922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5401535">
            <a:off x="5549043" y="582622"/>
            <a:ext cx="2370727" cy="3264340"/>
          </a:xfrm>
          <a:custGeom>
            <a:avLst/>
            <a:gdLst/>
            <a:ahLst/>
            <a:cxnLst/>
            <a:rect l="l" t="t" r="r" b="b"/>
            <a:pathLst>
              <a:path w="2370727" h="3264340">
                <a:moveTo>
                  <a:pt x="0" y="0"/>
                </a:moveTo>
                <a:lnTo>
                  <a:pt x="2370727" y="0"/>
                </a:lnTo>
                <a:lnTo>
                  <a:pt x="2370727" y="3264341"/>
                </a:lnTo>
                <a:lnTo>
                  <a:pt x="0" y="32643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>
            <a:hlinkClick r:id="rId8" action="ppaction://hlinksldjump"/>
          </p:cNvPr>
          <p:cNvSpPr/>
          <p:nvPr/>
        </p:nvSpPr>
        <p:spPr>
          <a:xfrm rot="-1062897">
            <a:off x="15737857" y="7617374"/>
            <a:ext cx="2271034" cy="2188451"/>
          </a:xfrm>
          <a:custGeom>
            <a:avLst/>
            <a:gdLst/>
            <a:ahLst/>
            <a:cxnLst/>
            <a:rect l="l" t="t" r="r" b="b"/>
            <a:pathLst>
              <a:path w="2271034" h="2188451">
                <a:moveTo>
                  <a:pt x="0" y="0"/>
                </a:moveTo>
                <a:lnTo>
                  <a:pt x="2271034" y="0"/>
                </a:lnTo>
                <a:lnTo>
                  <a:pt x="2271034" y="2188451"/>
                </a:lnTo>
                <a:lnTo>
                  <a:pt x="0" y="21884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854261" y="1834914"/>
            <a:ext cx="2387161" cy="2335078"/>
          </a:xfrm>
          <a:custGeom>
            <a:avLst/>
            <a:gdLst/>
            <a:ahLst/>
            <a:cxnLst/>
            <a:rect l="l" t="t" r="r" b="b"/>
            <a:pathLst>
              <a:path w="2387161" h="2335078">
                <a:moveTo>
                  <a:pt x="0" y="0"/>
                </a:moveTo>
                <a:lnTo>
                  <a:pt x="2387162" y="0"/>
                </a:lnTo>
                <a:lnTo>
                  <a:pt x="2387162" y="2335078"/>
                </a:lnTo>
                <a:lnTo>
                  <a:pt x="0" y="23350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 rot="1635">
            <a:off x="5567883" y="1396491"/>
            <a:ext cx="7661439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6"/>
              </a:lnSpc>
            </a:pPr>
            <a:r>
              <a:rPr lang="en-US" sz="8783">
                <a:solidFill>
                  <a:srgbClr val="FFFFFF"/>
                </a:solidFill>
                <a:latin typeface="Blueberry"/>
              </a:rPr>
              <a:t>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58107" y="5691850"/>
            <a:ext cx="15208236" cy="171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39"/>
              </a:lnSpc>
            </a:pPr>
            <a:endParaRPr lang="vi-VN" sz="13800">
              <a:solidFill>
                <a:srgbClr val="FF6600"/>
              </a:solidFill>
              <a:latin typeface="#9Slide07 Koni" pitchFamily="2" charset="0"/>
            </a:endParaRPr>
          </a:p>
          <a:p>
            <a:pPr algn="ctr">
              <a:lnSpc>
                <a:spcPts val="6039"/>
              </a:lnSpc>
            </a:pPr>
            <a:r>
              <a:rPr lang="en-US" sz="13800">
                <a:solidFill>
                  <a:srgbClr val="FF6600"/>
                </a:solidFill>
                <a:latin typeface="#9Slide07 Koni" pitchFamily="2" charset="0"/>
              </a:rPr>
              <a:t>NHIỆT ĐỚI</a:t>
            </a:r>
          </a:p>
        </p:txBody>
      </p:sp>
      <p:sp>
        <p:nvSpPr>
          <p:cNvPr id="18" name="Donut 6">
            <a:extLst>
              <a:ext uri="{FF2B5EF4-FFF2-40B4-BE49-F238E27FC236}">
                <a16:creationId xmlns:a16="http://schemas.microsoft.com/office/drawing/2014/main" id="{40891FDD-9212-4F46-8927-D9BCA9532CD3}"/>
              </a:ext>
            </a:extLst>
          </p:cNvPr>
          <p:cNvSpPr/>
          <p:nvPr/>
        </p:nvSpPr>
        <p:spPr>
          <a:xfrm>
            <a:off x="524628" y="7013053"/>
            <a:ext cx="2904162" cy="2899490"/>
          </a:xfrm>
          <a:prstGeom prst="donut">
            <a:avLst>
              <a:gd name="adj" fmla="val 32121"/>
            </a:avLst>
          </a:prstGeom>
          <a:blipFill dpi="0"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30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3825" cmpd="thinThick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9" name="グループ化 158">
            <a:extLst>
              <a:ext uri="{FF2B5EF4-FFF2-40B4-BE49-F238E27FC236}">
                <a16:creationId xmlns:a16="http://schemas.microsoft.com/office/drawing/2014/main" id="{F0AC99B8-8473-48F6-9B5D-547DFBE76C6F}"/>
              </a:ext>
            </a:extLst>
          </p:cNvPr>
          <p:cNvGrpSpPr/>
          <p:nvPr/>
        </p:nvGrpSpPr>
        <p:grpSpPr>
          <a:xfrm>
            <a:off x="1694347" y="7143858"/>
            <a:ext cx="565143" cy="2649577"/>
            <a:chOff x="5556000" y="543545"/>
            <a:chExt cx="1080000" cy="5770911"/>
          </a:xfrm>
          <a:effectLst/>
        </p:grpSpPr>
        <p:grpSp>
          <p:nvGrpSpPr>
            <p:cNvPr id="20" name="グループ化 152">
              <a:extLst>
                <a:ext uri="{FF2B5EF4-FFF2-40B4-BE49-F238E27FC236}">
                  <a16:creationId xmlns:a16="http://schemas.microsoft.com/office/drawing/2014/main" id="{A1F30800-29FE-4842-BEAA-3845B5F8D5C6}"/>
                </a:ext>
              </a:extLst>
            </p:cNvPr>
            <p:cNvGrpSpPr/>
            <p:nvPr/>
          </p:nvGrpSpPr>
          <p:grpSpPr>
            <a:xfrm>
              <a:off x="5556000" y="543545"/>
              <a:ext cx="1080000" cy="5770911"/>
              <a:chOff x="5556000" y="543545"/>
              <a:chExt cx="1080000" cy="5770911"/>
            </a:xfrm>
            <a:gradFill flip="none" rotWithShape="1">
              <a:gsLst>
                <a:gs pos="0">
                  <a:schemeClr val="accent5">
                    <a:lumMod val="89000"/>
                  </a:schemeClr>
                </a:gs>
                <a:gs pos="23000">
                  <a:schemeClr val="accent5">
                    <a:lumMod val="89000"/>
                  </a:schemeClr>
                </a:gs>
                <a:gs pos="69000">
                  <a:schemeClr val="accent5">
                    <a:lumMod val="75000"/>
                  </a:schemeClr>
                </a:gs>
                <a:gs pos="97000">
                  <a:schemeClr val="accent5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22" name="二等辺三角形 149">
                <a:extLst>
                  <a:ext uri="{FF2B5EF4-FFF2-40B4-BE49-F238E27FC236}">
                    <a16:creationId xmlns:a16="http://schemas.microsoft.com/office/drawing/2014/main" id="{43CA7467-4F52-4935-BE80-C5158C07F5EC}"/>
                  </a:ext>
                </a:extLst>
              </p:cNvPr>
              <p:cNvSpPr/>
              <p:nvPr/>
            </p:nvSpPr>
            <p:spPr>
              <a:xfrm flipV="1">
                <a:off x="5735600" y="3434456"/>
                <a:ext cx="720000" cy="2880000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フリーフォーム 151">
                <a:extLst>
                  <a:ext uri="{FF2B5EF4-FFF2-40B4-BE49-F238E27FC236}">
                    <a16:creationId xmlns:a16="http://schemas.microsoft.com/office/drawing/2014/main" id="{A7B44989-D8B4-4F84-ABEC-8D4D3A477889}"/>
                  </a:ext>
                </a:extLst>
              </p:cNvPr>
              <p:cNvSpPr/>
              <p:nvPr/>
            </p:nvSpPr>
            <p:spPr>
              <a:xfrm>
                <a:off x="5556000" y="543545"/>
                <a:ext cx="1080000" cy="3425455"/>
              </a:xfrm>
              <a:custGeom>
                <a:avLst/>
                <a:gdLst>
                  <a:gd name="connsiteX0" fmla="*/ 539600 w 1080000"/>
                  <a:gd name="connsiteY0" fmla="*/ 0 h 3425455"/>
                  <a:gd name="connsiteX1" fmla="*/ 844585 w 1080000"/>
                  <a:gd name="connsiteY1" fmla="*/ 2439878 h 3425455"/>
                  <a:gd name="connsiteX2" fmla="*/ 921838 w 1080000"/>
                  <a:gd name="connsiteY2" fmla="*/ 2503617 h 3425455"/>
                  <a:gd name="connsiteX3" fmla="*/ 1080000 w 1080000"/>
                  <a:gd name="connsiteY3" fmla="*/ 2885455 h 3425455"/>
                  <a:gd name="connsiteX4" fmla="*/ 540000 w 1080000"/>
                  <a:gd name="connsiteY4" fmla="*/ 3425455 h 3425455"/>
                  <a:gd name="connsiteX5" fmla="*/ 0 w 1080000"/>
                  <a:gd name="connsiteY5" fmla="*/ 2885455 h 3425455"/>
                  <a:gd name="connsiteX6" fmla="*/ 158163 w 1080000"/>
                  <a:gd name="connsiteY6" fmla="*/ 2503617 h 3425455"/>
                  <a:gd name="connsiteX7" fmla="*/ 234524 w 1080000"/>
                  <a:gd name="connsiteY7" fmla="*/ 2440614 h 3425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0000" h="3425455">
                    <a:moveTo>
                      <a:pt x="539600" y="0"/>
                    </a:moveTo>
                    <a:lnTo>
                      <a:pt x="844585" y="2439878"/>
                    </a:lnTo>
                    <a:lnTo>
                      <a:pt x="921838" y="2503617"/>
                    </a:lnTo>
                    <a:cubicBezTo>
                      <a:pt x="1019559" y="2601338"/>
                      <a:pt x="1080000" y="2736338"/>
                      <a:pt x="1080000" y="2885455"/>
                    </a:cubicBezTo>
                    <a:cubicBezTo>
                      <a:pt x="1080000" y="3183689"/>
                      <a:pt x="838234" y="3425455"/>
                      <a:pt x="540000" y="3425455"/>
                    </a:cubicBezTo>
                    <a:cubicBezTo>
                      <a:pt x="241766" y="3425455"/>
                      <a:pt x="0" y="3183689"/>
                      <a:pt x="0" y="2885455"/>
                    </a:cubicBezTo>
                    <a:cubicBezTo>
                      <a:pt x="0" y="2736338"/>
                      <a:pt x="60442" y="2601338"/>
                      <a:pt x="158163" y="2503617"/>
                    </a:cubicBezTo>
                    <a:lnTo>
                      <a:pt x="234524" y="2440614"/>
                    </a:lnTo>
                    <a:close/>
                  </a:path>
                </a:pathLst>
              </a:cu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1" name="フリーフォーム 157">
              <a:extLst>
                <a:ext uri="{FF2B5EF4-FFF2-40B4-BE49-F238E27FC236}">
                  <a16:creationId xmlns:a16="http://schemas.microsoft.com/office/drawing/2014/main" id="{C2E4470F-1264-4000-8227-912C09605C09}"/>
                </a:ext>
              </a:extLst>
            </p:cNvPr>
            <p:cNvSpPr/>
            <p:nvPr/>
          </p:nvSpPr>
          <p:spPr>
            <a:xfrm>
              <a:off x="5610000" y="969802"/>
              <a:ext cx="972001" cy="2945198"/>
            </a:xfrm>
            <a:custGeom>
              <a:avLst/>
              <a:gdLst>
                <a:gd name="connsiteX0" fmla="*/ 485600 w 972000"/>
                <a:gd name="connsiteY0" fmla="*/ 0 h 2945198"/>
                <a:gd name="connsiteX1" fmla="*/ 733698 w 972000"/>
                <a:gd name="connsiteY1" fmla="*/ 2043157 h 2945198"/>
                <a:gd name="connsiteX2" fmla="*/ 757727 w 972000"/>
                <a:gd name="connsiteY2" fmla="*/ 2056199 h 2945198"/>
                <a:gd name="connsiteX3" fmla="*/ 972000 w 972000"/>
                <a:gd name="connsiteY3" fmla="*/ 2459198 h 2945198"/>
                <a:gd name="connsiteX4" fmla="*/ 486000 w 972000"/>
                <a:gd name="connsiteY4" fmla="*/ 2945198 h 2945198"/>
                <a:gd name="connsiteX5" fmla="*/ 0 w 972000"/>
                <a:gd name="connsiteY5" fmla="*/ 2459198 h 2945198"/>
                <a:gd name="connsiteX6" fmla="*/ 214273 w 972000"/>
                <a:gd name="connsiteY6" fmla="*/ 2056199 h 2945198"/>
                <a:gd name="connsiteX7" fmla="*/ 237446 w 972000"/>
                <a:gd name="connsiteY7" fmla="*/ 2043621 h 294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2000" h="2945198">
                  <a:moveTo>
                    <a:pt x="485600" y="0"/>
                  </a:moveTo>
                  <a:lnTo>
                    <a:pt x="733698" y="2043157"/>
                  </a:lnTo>
                  <a:lnTo>
                    <a:pt x="757727" y="2056199"/>
                  </a:lnTo>
                  <a:cubicBezTo>
                    <a:pt x="887004" y="2143537"/>
                    <a:pt x="972000" y="2291442"/>
                    <a:pt x="972000" y="2459198"/>
                  </a:cubicBezTo>
                  <a:cubicBezTo>
                    <a:pt x="972000" y="2727608"/>
                    <a:pt x="754410" y="2945198"/>
                    <a:pt x="486000" y="2945198"/>
                  </a:cubicBezTo>
                  <a:cubicBezTo>
                    <a:pt x="217590" y="2945198"/>
                    <a:pt x="0" y="2727608"/>
                    <a:pt x="0" y="2459198"/>
                  </a:cubicBezTo>
                  <a:cubicBezTo>
                    <a:pt x="0" y="2291442"/>
                    <a:pt x="84996" y="2143537"/>
                    <a:pt x="214273" y="2056199"/>
                  </a:cubicBezTo>
                  <a:lnTo>
                    <a:pt x="237446" y="204362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Donut 13">
            <a:extLst>
              <a:ext uri="{FF2B5EF4-FFF2-40B4-BE49-F238E27FC236}">
                <a16:creationId xmlns:a16="http://schemas.microsoft.com/office/drawing/2014/main" id="{0584029A-5BAB-479E-9632-BAD7CCF8CAD5}"/>
              </a:ext>
            </a:extLst>
          </p:cNvPr>
          <p:cNvSpPr/>
          <p:nvPr/>
        </p:nvSpPr>
        <p:spPr>
          <a:xfrm>
            <a:off x="528408" y="7037061"/>
            <a:ext cx="2904972" cy="2826681"/>
          </a:xfrm>
          <a:prstGeom prst="donut">
            <a:avLst>
              <a:gd name="adj" fmla="val 32121"/>
            </a:avLst>
          </a:prstGeom>
          <a:noFill/>
          <a:ln w="123825" cap="flat" cmpd="thinThick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Am-thanh-dong-ho-dem-nguoc-10-giay-www_tiengdong_com">
            <a:hlinkClick r:id="" action="ppaction://media"/>
            <a:extLst>
              <a:ext uri="{FF2B5EF4-FFF2-40B4-BE49-F238E27FC236}">
                <a16:creationId xmlns:a16="http://schemas.microsoft.com/office/drawing/2014/main" id="{CE410F0D-E0F2-477B-A80F-08B2960A94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38962" y="8297778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xit" presetSubtype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1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86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7" grpId="0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5955" y="-91848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3" y="0"/>
                </a:lnTo>
                <a:lnTo>
                  <a:pt x="10674803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378848" y="-91848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4" y="0"/>
                </a:lnTo>
                <a:lnTo>
                  <a:pt x="10674804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51164" y="2939224"/>
            <a:ext cx="15985671" cy="6319076"/>
            <a:chOff x="0" y="0"/>
            <a:chExt cx="4210218" cy="166428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0218" cy="1664283"/>
            </a:xfrm>
            <a:custGeom>
              <a:avLst/>
              <a:gdLst/>
              <a:ahLst/>
              <a:cxnLst/>
              <a:rect l="l" t="t" r="r" b="b"/>
              <a:pathLst>
                <a:path w="4210218" h="1664283">
                  <a:moveTo>
                    <a:pt x="0" y="0"/>
                  </a:moveTo>
                  <a:lnTo>
                    <a:pt x="4210218" y="0"/>
                  </a:lnTo>
                  <a:lnTo>
                    <a:pt x="4210218" y="1664283"/>
                  </a:lnTo>
                  <a:lnTo>
                    <a:pt x="0" y="1664283"/>
                  </a:ln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CFCF5A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88316">
            <a:off x="5596150" y="1416896"/>
            <a:ext cx="8457720" cy="2334139"/>
            <a:chOff x="0" y="0"/>
            <a:chExt cx="2429294" cy="6704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29294" cy="670430"/>
            </a:xfrm>
            <a:custGeom>
              <a:avLst/>
              <a:gdLst/>
              <a:ahLst/>
              <a:cxnLst/>
              <a:rect l="l" t="t" r="r" b="b"/>
              <a:pathLst>
                <a:path w="2429294" h="670430">
                  <a:moveTo>
                    <a:pt x="0" y="0"/>
                  </a:moveTo>
                  <a:lnTo>
                    <a:pt x="2429294" y="0"/>
                  </a:lnTo>
                  <a:lnTo>
                    <a:pt x="2429294" y="670430"/>
                  </a:lnTo>
                  <a:lnTo>
                    <a:pt x="0" y="670430"/>
                  </a:lnTo>
                  <a:close/>
                </a:path>
              </a:pathLst>
            </a:custGeom>
            <a:solidFill>
              <a:srgbClr val="5091B5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4922" tIns="54922" rIns="54922" bIns="54922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959">
            <a:off x="5126029" y="1060167"/>
            <a:ext cx="8457720" cy="2334139"/>
            <a:chOff x="0" y="0"/>
            <a:chExt cx="2429294" cy="67043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29294" cy="670430"/>
            </a:xfrm>
            <a:custGeom>
              <a:avLst/>
              <a:gdLst/>
              <a:ahLst/>
              <a:cxnLst/>
              <a:rect l="l" t="t" r="r" b="b"/>
              <a:pathLst>
                <a:path w="2429294" h="670430">
                  <a:moveTo>
                    <a:pt x="0" y="0"/>
                  </a:moveTo>
                  <a:lnTo>
                    <a:pt x="2429294" y="0"/>
                  </a:lnTo>
                  <a:lnTo>
                    <a:pt x="2429294" y="670430"/>
                  </a:lnTo>
                  <a:lnTo>
                    <a:pt x="0" y="670430"/>
                  </a:lnTo>
                  <a:close/>
                </a:path>
              </a:pathLst>
            </a:custGeom>
            <a:solidFill>
              <a:srgbClr val="3CB9D8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4922" tIns="54922" rIns="54922" bIns="54922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5401535">
            <a:off x="5549043" y="582622"/>
            <a:ext cx="2370727" cy="3264340"/>
          </a:xfrm>
          <a:custGeom>
            <a:avLst/>
            <a:gdLst/>
            <a:ahLst/>
            <a:cxnLst/>
            <a:rect l="l" t="t" r="r" b="b"/>
            <a:pathLst>
              <a:path w="2370727" h="3264340">
                <a:moveTo>
                  <a:pt x="0" y="0"/>
                </a:moveTo>
                <a:lnTo>
                  <a:pt x="2370727" y="0"/>
                </a:lnTo>
                <a:lnTo>
                  <a:pt x="2370727" y="3264341"/>
                </a:lnTo>
                <a:lnTo>
                  <a:pt x="0" y="32643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854261" y="1834914"/>
            <a:ext cx="2387161" cy="2335078"/>
          </a:xfrm>
          <a:custGeom>
            <a:avLst/>
            <a:gdLst/>
            <a:ahLst/>
            <a:cxnLst/>
            <a:rect l="l" t="t" r="r" b="b"/>
            <a:pathLst>
              <a:path w="2387161" h="2335078">
                <a:moveTo>
                  <a:pt x="0" y="0"/>
                </a:moveTo>
                <a:lnTo>
                  <a:pt x="2387162" y="0"/>
                </a:lnTo>
                <a:lnTo>
                  <a:pt x="2387162" y="2335078"/>
                </a:lnTo>
                <a:lnTo>
                  <a:pt x="0" y="23350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 rot="1635">
            <a:off x="5567883" y="1396491"/>
            <a:ext cx="7661439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6"/>
              </a:lnSpc>
            </a:pPr>
            <a:r>
              <a:rPr lang="en-US" sz="8783">
                <a:solidFill>
                  <a:srgbClr val="FFFFFF"/>
                </a:solidFill>
                <a:latin typeface="Blueberry"/>
              </a:rPr>
              <a:t>Â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9CF5E4-84F8-4C2B-BFB6-54DD6F43DF93}"/>
              </a:ext>
            </a:extLst>
          </p:cNvPr>
          <p:cNvSpPr txBox="1"/>
          <p:nvPr/>
        </p:nvSpPr>
        <p:spPr>
          <a:xfrm>
            <a:off x="1794484" y="4563014"/>
            <a:ext cx="15208236" cy="248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39"/>
              </a:lnSpc>
            </a:pPr>
            <a:endParaRPr lang="vi-VN" sz="13800">
              <a:solidFill>
                <a:srgbClr val="00B050"/>
              </a:solidFill>
              <a:latin typeface="#9Slide07 Koni" pitchFamily="2" charset="0"/>
            </a:endParaRPr>
          </a:p>
          <a:p>
            <a:pPr algn="ctr">
              <a:lnSpc>
                <a:spcPts val="6039"/>
              </a:lnSpc>
            </a:pPr>
            <a:endParaRPr lang="vi-VN" sz="13800">
              <a:solidFill>
                <a:srgbClr val="00B050"/>
              </a:solidFill>
              <a:latin typeface="#9Slide07 Koni" pitchFamily="2" charset="0"/>
            </a:endParaRPr>
          </a:p>
          <a:p>
            <a:pPr algn="ctr">
              <a:lnSpc>
                <a:spcPts val="6039"/>
              </a:lnSpc>
            </a:pPr>
            <a:r>
              <a:rPr lang="vi-VN" sz="13800">
                <a:solidFill>
                  <a:srgbClr val="00B050"/>
                </a:solidFill>
                <a:latin typeface="#9Slide07 Koni" pitchFamily="2" charset="0"/>
              </a:rPr>
              <a:t>ẨM</a:t>
            </a:r>
            <a:endParaRPr lang="en-US" sz="13800">
              <a:solidFill>
                <a:srgbClr val="00B050"/>
              </a:solidFill>
              <a:latin typeface="#9Slide07 Koni" pitchFamily="2" charset="0"/>
            </a:endParaRPr>
          </a:p>
        </p:txBody>
      </p:sp>
      <p:sp>
        <p:nvSpPr>
          <p:cNvPr id="19" name="Freeform 14">
            <a:hlinkClick r:id="rId10" action="ppaction://hlinksldjump"/>
            <a:extLst>
              <a:ext uri="{FF2B5EF4-FFF2-40B4-BE49-F238E27FC236}">
                <a16:creationId xmlns:a16="http://schemas.microsoft.com/office/drawing/2014/main" id="{BD30125F-0A77-4F2C-B647-0DD1F0D770DF}"/>
              </a:ext>
            </a:extLst>
          </p:cNvPr>
          <p:cNvSpPr/>
          <p:nvPr/>
        </p:nvSpPr>
        <p:spPr>
          <a:xfrm rot="-1062897">
            <a:off x="15737857" y="7617374"/>
            <a:ext cx="2271034" cy="2188451"/>
          </a:xfrm>
          <a:custGeom>
            <a:avLst/>
            <a:gdLst/>
            <a:ahLst/>
            <a:cxnLst/>
            <a:rect l="l" t="t" r="r" b="b"/>
            <a:pathLst>
              <a:path w="2271034" h="2188451">
                <a:moveTo>
                  <a:pt x="0" y="0"/>
                </a:moveTo>
                <a:lnTo>
                  <a:pt x="2271034" y="0"/>
                </a:lnTo>
                <a:lnTo>
                  <a:pt x="2271034" y="2188451"/>
                </a:lnTo>
                <a:lnTo>
                  <a:pt x="0" y="21884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Donut 6">
            <a:extLst>
              <a:ext uri="{FF2B5EF4-FFF2-40B4-BE49-F238E27FC236}">
                <a16:creationId xmlns:a16="http://schemas.microsoft.com/office/drawing/2014/main" id="{71F2F438-6748-43D2-BC50-CC4C278681FE}"/>
              </a:ext>
            </a:extLst>
          </p:cNvPr>
          <p:cNvSpPr/>
          <p:nvPr/>
        </p:nvSpPr>
        <p:spPr>
          <a:xfrm>
            <a:off x="524628" y="7013053"/>
            <a:ext cx="2904162" cy="2899490"/>
          </a:xfrm>
          <a:prstGeom prst="donut">
            <a:avLst>
              <a:gd name="adj" fmla="val 32121"/>
            </a:avLst>
          </a:prstGeom>
          <a:blipFill dpi="0"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30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3825" cmpd="thinThick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1" name="グループ化 158">
            <a:extLst>
              <a:ext uri="{FF2B5EF4-FFF2-40B4-BE49-F238E27FC236}">
                <a16:creationId xmlns:a16="http://schemas.microsoft.com/office/drawing/2014/main" id="{2F48AA6A-533A-47F1-B073-E1F5027333B5}"/>
              </a:ext>
            </a:extLst>
          </p:cNvPr>
          <p:cNvGrpSpPr/>
          <p:nvPr/>
        </p:nvGrpSpPr>
        <p:grpSpPr>
          <a:xfrm>
            <a:off x="1694347" y="7143858"/>
            <a:ext cx="565143" cy="2649577"/>
            <a:chOff x="5556000" y="543545"/>
            <a:chExt cx="1080000" cy="5770911"/>
          </a:xfrm>
          <a:effectLst/>
        </p:grpSpPr>
        <p:grpSp>
          <p:nvGrpSpPr>
            <p:cNvPr id="22" name="グループ化 152">
              <a:extLst>
                <a:ext uri="{FF2B5EF4-FFF2-40B4-BE49-F238E27FC236}">
                  <a16:creationId xmlns:a16="http://schemas.microsoft.com/office/drawing/2014/main" id="{7F6B0569-00AE-46D1-9CC3-88C554968816}"/>
                </a:ext>
              </a:extLst>
            </p:cNvPr>
            <p:cNvGrpSpPr/>
            <p:nvPr/>
          </p:nvGrpSpPr>
          <p:grpSpPr>
            <a:xfrm>
              <a:off x="5556000" y="543545"/>
              <a:ext cx="1080000" cy="5770911"/>
              <a:chOff x="5556000" y="543545"/>
              <a:chExt cx="1080000" cy="5770911"/>
            </a:xfrm>
            <a:gradFill flip="none" rotWithShape="1">
              <a:gsLst>
                <a:gs pos="0">
                  <a:schemeClr val="accent5">
                    <a:lumMod val="89000"/>
                  </a:schemeClr>
                </a:gs>
                <a:gs pos="23000">
                  <a:schemeClr val="accent5">
                    <a:lumMod val="89000"/>
                  </a:schemeClr>
                </a:gs>
                <a:gs pos="69000">
                  <a:schemeClr val="accent5">
                    <a:lumMod val="75000"/>
                  </a:schemeClr>
                </a:gs>
                <a:gs pos="97000">
                  <a:schemeClr val="accent5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24" name="二等辺三角形 149">
                <a:extLst>
                  <a:ext uri="{FF2B5EF4-FFF2-40B4-BE49-F238E27FC236}">
                    <a16:creationId xmlns:a16="http://schemas.microsoft.com/office/drawing/2014/main" id="{8904687E-7D7A-4E22-A087-0DA47D6CE682}"/>
                  </a:ext>
                </a:extLst>
              </p:cNvPr>
              <p:cNvSpPr/>
              <p:nvPr/>
            </p:nvSpPr>
            <p:spPr>
              <a:xfrm flipV="1">
                <a:off x="5735600" y="3434456"/>
                <a:ext cx="720000" cy="2880000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フリーフォーム 151">
                <a:extLst>
                  <a:ext uri="{FF2B5EF4-FFF2-40B4-BE49-F238E27FC236}">
                    <a16:creationId xmlns:a16="http://schemas.microsoft.com/office/drawing/2014/main" id="{0A94A9D8-8933-4BBE-A6AC-B558C780B82A}"/>
                  </a:ext>
                </a:extLst>
              </p:cNvPr>
              <p:cNvSpPr/>
              <p:nvPr/>
            </p:nvSpPr>
            <p:spPr>
              <a:xfrm>
                <a:off x="5556000" y="543545"/>
                <a:ext cx="1080000" cy="3425455"/>
              </a:xfrm>
              <a:custGeom>
                <a:avLst/>
                <a:gdLst>
                  <a:gd name="connsiteX0" fmla="*/ 539600 w 1080000"/>
                  <a:gd name="connsiteY0" fmla="*/ 0 h 3425455"/>
                  <a:gd name="connsiteX1" fmla="*/ 844585 w 1080000"/>
                  <a:gd name="connsiteY1" fmla="*/ 2439878 h 3425455"/>
                  <a:gd name="connsiteX2" fmla="*/ 921838 w 1080000"/>
                  <a:gd name="connsiteY2" fmla="*/ 2503617 h 3425455"/>
                  <a:gd name="connsiteX3" fmla="*/ 1080000 w 1080000"/>
                  <a:gd name="connsiteY3" fmla="*/ 2885455 h 3425455"/>
                  <a:gd name="connsiteX4" fmla="*/ 540000 w 1080000"/>
                  <a:gd name="connsiteY4" fmla="*/ 3425455 h 3425455"/>
                  <a:gd name="connsiteX5" fmla="*/ 0 w 1080000"/>
                  <a:gd name="connsiteY5" fmla="*/ 2885455 h 3425455"/>
                  <a:gd name="connsiteX6" fmla="*/ 158163 w 1080000"/>
                  <a:gd name="connsiteY6" fmla="*/ 2503617 h 3425455"/>
                  <a:gd name="connsiteX7" fmla="*/ 234524 w 1080000"/>
                  <a:gd name="connsiteY7" fmla="*/ 2440614 h 3425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0000" h="3425455">
                    <a:moveTo>
                      <a:pt x="539600" y="0"/>
                    </a:moveTo>
                    <a:lnTo>
                      <a:pt x="844585" y="2439878"/>
                    </a:lnTo>
                    <a:lnTo>
                      <a:pt x="921838" y="2503617"/>
                    </a:lnTo>
                    <a:cubicBezTo>
                      <a:pt x="1019559" y="2601338"/>
                      <a:pt x="1080000" y="2736338"/>
                      <a:pt x="1080000" y="2885455"/>
                    </a:cubicBezTo>
                    <a:cubicBezTo>
                      <a:pt x="1080000" y="3183689"/>
                      <a:pt x="838234" y="3425455"/>
                      <a:pt x="540000" y="3425455"/>
                    </a:cubicBezTo>
                    <a:cubicBezTo>
                      <a:pt x="241766" y="3425455"/>
                      <a:pt x="0" y="3183689"/>
                      <a:pt x="0" y="2885455"/>
                    </a:cubicBezTo>
                    <a:cubicBezTo>
                      <a:pt x="0" y="2736338"/>
                      <a:pt x="60442" y="2601338"/>
                      <a:pt x="158163" y="2503617"/>
                    </a:cubicBezTo>
                    <a:lnTo>
                      <a:pt x="234524" y="2440614"/>
                    </a:lnTo>
                    <a:close/>
                  </a:path>
                </a:pathLst>
              </a:cu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3" name="フリーフォーム 157">
              <a:extLst>
                <a:ext uri="{FF2B5EF4-FFF2-40B4-BE49-F238E27FC236}">
                  <a16:creationId xmlns:a16="http://schemas.microsoft.com/office/drawing/2014/main" id="{59ED1513-DDA4-4393-9A43-35E74B7291A2}"/>
                </a:ext>
              </a:extLst>
            </p:cNvPr>
            <p:cNvSpPr/>
            <p:nvPr/>
          </p:nvSpPr>
          <p:spPr>
            <a:xfrm>
              <a:off x="5610000" y="969802"/>
              <a:ext cx="972001" cy="2945198"/>
            </a:xfrm>
            <a:custGeom>
              <a:avLst/>
              <a:gdLst>
                <a:gd name="connsiteX0" fmla="*/ 485600 w 972000"/>
                <a:gd name="connsiteY0" fmla="*/ 0 h 2945198"/>
                <a:gd name="connsiteX1" fmla="*/ 733698 w 972000"/>
                <a:gd name="connsiteY1" fmla="*/ 2043157 h 2945198"/>
                <a:gd name="connsiteX2" fmla="*/ 757727 w 972000"/>
                <a:gd name="connsiteY2" fmla="*/ 2056199 h 2945198"/>
                <a:gd name="connsiteX3" fmla="*/ 972000 w 972000"/>
                <a:gd name="connsiteY3" fmla="*/ 2459198 h 2945198"/>
                <a:gd name="connsiteX4" fmla="*/ 486000 w 972000"/>
                <a:gd name="connsiteY4" fmla="*/ 2945198 h 2945198"/>
                <a:gd name="connsiteX5" fmla="*/ 0 w 972000"/>
                <a:gd name="connsiteY5" fmla="*/ 2459198 h 2945198"/>
                <a:gd name="connsiteX6" fmla="*/ 214273 w 972000"/>
                <a:gd name="connsiteY6" fmla="*/ 2056199 h 2945198"/>
                <a:gd name="connsiteX7" fmla="*/ 237446 w 972000"/>
                <a:gd name="connsiteY7" fmla="*/ 2043621 h 294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2000" h="2945198">
                  <a:moveTo>
                    <a:pt x="485600" y="0"/>
                  </a:moveTo>
                  <a:lnTo>
                    <a:pt x="733698" y="2043157"/>
                  </a:lnTo>
                  <a:lnTo>
                    <a:pt x="757727" y="2056199"/>
                  </a:lnTo>
                  <a:cubicBezTo>
                    <a:pt x="887004" y="2143537"/>
                    <a:pt x="972000" y="2291442"/>
                    <a:pt x="972000" y="2459198"/>
                  </a:cubicBezTo>
                  <a:cubicBezTo>
                    <a:pt x="972000" y="2727608"/>
                    <a:pt x="754410" y="2945198"/>
                    <a:pt x="486000" y="2945198"/>
                  </a:cubicBezTo>
                  <a:cubicBezTo>
                    <a:pt x="217590" y="2945198"/>
                    <a:pt x="0" y="2727608"/>
                    <a:pt x="0" y="2459198"/>
                  </a:cubicBezTo>
                  <a:cubicBezTo>
                    <a:pt x="0" y="2291442"/>
                    <a:pt x="84996" y="2143537"/>
                    <a:pt x="214273" y="2056199"/>
                  </a:cubicBezTo>
                  <a:lnTo>
                    <a:pt x="237446" y="204362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Donut 13">
            <a:extLst>
              <a:ext uri="{FF2B5EF4-FFF2-40B4-BE49-F238E27FC236}">
                <a16:creationId xmlns:a16="http://schemas.microsoft.com/office/drawing/2014/main" id="{4FAFCF6A-C376-455E-B83B-BB1D0B790A2E}"/>
              </a:ext>
            </a:extLst>
          </p:cNvPr>
          <p:cNvSpPr/>
          <p:nvPr/>
        </p:nvSpPr>
        <p:spPr>
          <a:xfrm>
            <a:off x="528408" y="7037061"/>
            <a:ext cx="2904972" cy="2826681"/>
          </a:xfrm>
          <a:prstGeom prst="donut">
            <a:avLst>
              <a:gd name="adj" fmla="val 32121"/>
            </a:avLst>
          </a:prstGeom>
          <a:noFill/>
          <a:ln w="123825" cap="flat" cmpd="thinThick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Am-thanh-dong-ho-dem-nguoc-10-giay-www_tiengdong_com">
            <a:hlinkClick r:id="" action="ppaction://media"/>
            <a:extLst>
              <a:ext uri="{FF2B5EF4-FFF2-40B4-BE49-F238E27FC236}">
                <a16:creationId xmlns:a16="http://schemas.microsoft.com/office/drawing/2014/main" id="{785241A2-A947-4E3A-B278-43A20FBA21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38962" y="8297778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xit" presetSubtype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1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86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8" grpId="0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5955" y="-91848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3" y="0"/>
                </a:lnTo>
                <a:lnTo>
                  <a:pt x="10674803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378848" y="-91848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4" y="0"/>
                </a:lnTo>
                <a:lnTo>
                  <a:pt x="10674804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51164" y="2939224"/>
            <a:ext cx="15985671" cy="6319076"/>
            <a:chOff x="0" y="0"/>
            <a:chExt cx="4210218" cy="166428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0218" cy="1664283"/>
            </a:xfrm>
            <a:custGeom>
              <a:avLst/>
              <a:gdLst/>
              <a:ahLst/>
              <a:cxnLst/>
              <a:rect l="l" t="t" r="r" b="b"/>
              <a:pathLst>
                <a:path w="4210218" h="1664283">
                  <a:moveTo>
                    <a:pt x="0" y="0"/>
                  </a:moveTo>
                  <a:lnTo>
                    <a:pt x="4210218" y="0"/>
                  </a:lnTo>
                  <a:lnTo>
                    <a:pt x="4210218" y="1664283"/>
                  </a:lnTo>
                  <a:lnTo>
                    <a:pt x="0" y="1664283"/>
                  </a:ln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CFCF5A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88316">
            <a:off x="5596150" y="1416896"/>
            <a:ext cx="8457720" cy="2334139"/>
            <a:chOff x="0" y="0"/>
            <a:chExt cx="2429294" cy="6704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29294" cy="670430"/>
            </a:xfrm>
            <a:custGeom>
              <a:avLst/>
              <a:gdLst/>
              <a:ahLst/>
              <a:cxnLst/>
              <a:rect l="l" t="t" r="r" b="b"/>
              <a:pathLst>
                <a:path w="2429294" h="670430">
                  <a:moveTo>
                    <a:pt x="0" y="0"/>
                  </a:moveTo>
                  <a:lnTo>
                    <a:pt x="2429294" y="0"/>
                  </a:lnTo>
                  <a:lnTo>
                    <a:pt x="2429294" y="670430"/>
                  </a:lnTo>
                  <a:lnTo>
                    <a:pt x="0" y="670430"/>
                  </a:lnTo>
                  <a:close/>
                </a:path>
              </a:pathLst>
            </a:custGeom>
            <a:solidFill>
              <a:srgbClr val="A2A24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4922" tIns="54922" rIns="54922" bIns="54922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959">
            <a:off x="5126029" y="1060167"/>
            <a:ext cx="8457720" cy="2334139"/>
            <a:chOff x="0" y="0"/>
            <a:chExt cx="2429294" cy="67043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29294" cy="670430"/>
            </a:xfrm>
            <a:custGeom>
              <a:avLst/>
              <a:gdLst/>
              <a:ahLst/>
              <a:cxnLst/>
              <a:rect l="l" t="t" r="r" b="b"/>
              <a:pathLst>
                <a:path w="2429294" h="670430">
                  <a:moveTo>
                    <a:pt x="0" y="0"/>
                  </a:moveTo>
                  <a:lnTo>
                    <a:pt x="2429294" y="0"/>
                  </a:lnTo>
                  <a:lnTo>
                    <a:pt x="2429294" y="670430"/>
                  </a:lnTo>
                  <a:lnTo>
                    <a:pt x="0" y="670430"/>
                  </a:lnTo>
                  <a:close/>
                </a:path>
              </a:pathLst>
            </a:custGeom>
            <a:solidFill>
              <a:srgbClr val="CFCF5A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4922" tIns="54922" rIns="54922" bIns="54922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5401535">
            <a:off x="5549043" y="582622"/>
            <a:ext cx="2370727" cy="3264340"/>
          </a:xfrm>
          <a:custGeom>
            <a:avLst/>
            <a:gdLst/>
            <a:ahLst/>
            <a:cxnLst/>
            <a:rect l="l" t="t" r="r" b="b"/>
            <a:pathLst>
              <a:path w="2370727" h="3264340">
                <a:moveTo>
                  <a:pt x="0" y="0"/>
                </a:moveTo>
                <a:lnTo>
                  <a:pt x="2370727" y="0"/>
                </a:lnTo>
                <a:lnTo>
                  <a:pt x="2370727" y="3264341"/>
                </a:lnTo>
                <a:lnTo>
                  <a:pt x="0" y="32643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854261" y="1834914"/>
            <a:ext cx="2387161" cy="2335078"/>
          </a:xfrm>
          <a:custGeom>
            <a:avLst/>
            <a:gdLst/>
            <a:ahLst/>
            <a:cxnLst/>
            <a:rect l="l" t="t" r="r" b="b"/>
            <a:pathLst>
              <a:path w="2387161" h="2335078">
                <a:moveTo>
                  <a:pt x="0" y="0"/>
                </a:moveTo>
                <a:lnTo>
                  <a:pt x="2387162" y="0"/>
                </a:lnTo>
                <a:lnTo>
                  <a:pt x="2387162" y="2335078"/>
                </a:lnTo>
                <a:lnTo>
                  <a:pt x="0" y="23350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 rot="1635">
            <a:off x="5567883" y="1396491"/>
            <a:ext cx="7661439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6"/>
              </a:lnSpc>
            </a:pPr>
            <a:r>
              <a:rPr lang="vi-VN" sz="8783">
                <a:solidFill>
                  <a:srgbClr val="FFFFFF"/>
                </a:solidFill>
                <a:latin typeface="Blueberry"/>
              </a:rPr>
              <a:t>G</a:t>
            </a:r>
            <a:endParaRPr lang="en-US" sz="8783">
              <a:solidFill>
                <a:srgbClr val="FFFFFF"/>
              </a:solidFill>
              <a:latin typeface="Blueberry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60A0B0-F689-46DC-9031-2D716D5EB197}"/>
              </a:ext>
            </a:extLst>
          </p:cNvPr>
          <p:cNvSpPr txBox="1"/>
          <p:nvPr/>
        </p:nvSpPr>
        <p:spPr>
          <a:xfrm>
            <a:off x="1558107" y="5691850"/>
            <a:ext cx="15208236" cy="171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39"/>
              </a:lnSpc>
            </a:pPr>
            <a:endParaRPr lang="vi-VN" sz="13800">
              <a:solidFill>
                <a:srgbClr val="FF6600"/>
              </a:solidFill>
              <a:latin typeface="#9Slide07 Koni" pitchFamily="2" charset="0"/>
            </a:endParaRPr>
          </a:p>
          <a:p>
            <a:pPr algn="ctr">
              <a:lnSpc>
                <a:spcPts val="6039"/>
              </a:lnSpc>
            </a:pPr>
            <a:r>
              <a:rPr lang="vi-VN" sz="13800">
                <a:solidFill>
                  <a:srgbClr val="FF6600"/>
                </a:solidFill>
                <a:latin typeface="#9Slide07 Koni" pitchFamily="2" charset="0"/>
              </a:rPr>
              <a:t>GIÓ MÙA</a:t>
            </a:r>
            <a:endParaRPr lang="en-US" sz="13800">
              <a:solidFill>
                <a:srgbClr val="FF6600"/>
              </a:solidFill>
              <a:latin typeface="#9Slide07 Koni" pitchFamily="2" charset="0"/>
            </a:endParaRPr>
          </a:p>
        </p:txBody>
      </p:sp>
      <p:sp>
        <p:nvSpPr>
          <p:cNvPr id="19" name="Freeform 14">
            <a:hlinkClick r:id="rId10" action="ppaction://hlinksldjump"/>
            <a:extLst>
              <a:ext uri="{FF2B5EF4-FFF2-40B4-BE49-F238E27FC236}">
                <a16:creationId xmlns:a16="http://schemas.microsoft.com/office/drawing/2014/main" id="{7E084B64-8B56-461F-B00E-DDD4FB10C5BD}"/>
              </a:ext>
            </a:extLst>
          </p:cNvPr>
          <p:cNvSpPr/>
          <p:nvPr/>
        </p:nvSpPr>
        <p:spPr>
          <a:xfrm rot="-1062897">
            <a:off x="15737857" y="7617374"/>
            <a:ext cx="2271034" cy="2188451"/>
          </a:xfrm>
          <a:custGeom>
            <a:avLst/>
            <a:gdLst/>
            <a:ahLst/>
            <a:cxnLst/>
            <a:rect l="l" t="t" r="r" b="b"/>
            <a:pathLst>
              <a:path w="2271034" h="2188451">
                <a:moveTo>
                  <a:pt x="0" y="0"/>
                </a:moveTo>
                <a:lnTo>
                  <a:pt x="2271034" y="0"/>
                </a:lnTo>
                <a:lnTo>
                  <a:pt x="2271034" y="2188451"/>
                </a:lnTo>
                <a:lnTo>
                  <a:pt x="0" y="21884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Donut 6">
            <a:extLst>
              <a:ext uri="{FF2B5EF4-FFF2-40B4-BE49-F238E27FC236}">
                <a16:creationId xmlns:a16="http://schemas.microsoft.com/office/drawing/2014/main" id="{A1FEFC60-0473-4054-898B-178116A8F4D1}"/>
              </a:ext>
            </a:extLst>
          </p:cNvPr>
          <p:cNvSpPr/>
          <p:nvPr/>
        </p:nvSpPr>
        <p:spPr>
          <a:xfrm>
            <a:off x="524628" y="7013053"/>
            <a:ext cx="2904162" cy="2899490"/>
          </a:xfrm>
          <a:prstGeom prst="donut">
            <a:avLst>
              <a:gd name="adj" fmla="val 32121"/>
            </a:avLst>
          </a:prstGeom>
          <a:blipFill dpi="0"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30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3825" cmpd="thinThick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1" name="グループ化 158">
            <a:extLst>
              <a:ext uri="{FF2B5EF4-FFF2-40B4-BE49-F238E27FC236}">
                <a16:creationId xmlns:a16="http://schemas.microsoft.com/office/drawing/2014/main" id="{7D432A92-E5CB-400E-99F9-E5352CEFE033}"/>
              </a:ext>
            </a:extLst>
          </p:cNvPr>
          <p:cNvGrpSpPr/>
          <p:nvPr/>
        </p:nvGrpSpPr>
        <p:grpSpPr>
          <a:xfrm>
            <a:off x="1694347" y="7143858"/>
            <a:ext cx="565143" cy="2649577"/>
            <a:chOff x="5556000" y="543545"/>
            <a:chExt cx="1080000" cy="5770911"/>
          </a:xfrm>
          <a:effectLst/>
        </p:grpSpPr>
        <p:grpSp>
          <p:nvGrpSpPr>
            <p:cNvPr id="22" name="グループ化 152">
              <a:extLst>
                <a:ext uri="{FF2B5EF4-FFF2-40B4-BE49-F238E27FC236}">
                  <a16:creationId xmlns:a16="http://schemas.microsoft.com/office/drawing/2014/main" id="{7C0458D3-C7D1-4526-B3E4-2CA0196302FB}"/>
                </a:ext>
              </a:extLst>
            </p:cNvPr>
            <p:cNvGrpSpPr/>
            <p:nvPr/>
          </p:nvGrpSpPr>
          <p:grpSpPr>
            <a:xfrm>
              <a:off x="5556000" y="543545"/>
              <a:ext cx="1080000" cy="5770911"/>
              <a:chOff x="5556000" y="543545"/>
              <a:chExt cx="1080000" cy="5770911"/>
            </a:xfrm>
            <a:gradFill flip="none" rotWithShape="1">
              <a:gsLst>
                <a:gs pos="0">
                  <a:schemeClr val="accent5">
                    <a:lumMod val="89000"/>
                  </a:schemeClr>
                </a:gs>
                <a:gs pos="23000">
                  <a:schemeClr val="accent5">
                    <a:lumMod val="89000"/>
                  </a:schemeClr>
                </a:gs>
                <a:gs pos="69000">
                  <a:schemeClr val="accent5">
                    <a:lumMod val="75000"/>
                  </a:schemeClr>
                </a:gs>
                <a:gs pos="97000">
                  <a:schemeClr val="accent5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24" name="二等辺三角形 149">
                <a:extLst>
                  <a:ext uri="{FF2B5EF4-FFF2-40B4-BE49-F238E27FC236}">
                    <a16:creationId xmlns:a16="http://schemas.microsoft.com/office/drawing/2014/main" id="{2B0F14E8-FA2E-4B79-9EB7-5EE6E9DF9D02}"/>
                  </a:ext>
                </a:extLst>
              </p:cNvPr>
              <p:cNvSpPr/>
              <p:nvPr/>
            </p:nvSpPr>
            <p:spPr>
              <a:xfrm flipV="1">
                <a:off x="5735600" y="3434456"/>
                <a:ext cx="720000" cy="2880000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フリーフォーム 151">
                <a:extLst>
                  <a:ext uri="{FF2B5EF4-FFF2-40B4-BE49-F238E27FC236}">
                    <a16:creationId xmlns:a16="http://schemas.microsoft.com/office/drawing/2014/main" id="{DD18AB68-9884-4DB2-A00D-09156721652E}"/>
                  </a:ext>
                </a:extLst>
              </p:cNvPr>
              <p:cNvSpPr/>
              <p:nvPr/>
            </p:nvSpPr>
            <p:spPr>
              <a:xfrm>
                <a:off x="5556000" y="543545"/>
                <a:ext cx="1080000" cy="3425455"/>
              </a:xfrm>
              <a:custGeom>
                <a:avLst/>
                <a:gdLst>
                  <a:gd name="connsiteX0" fmla="*/ 539600 w 1080000"/>
                  <a:gd name="connsiteY0" fmla="*/ 0 h 3425455"/>
                  <a:gd name="connsiteX1" fmla="*/ 844585 w 1080000"/>
                  <a:gd name="connsiteY1" fmla="*/ 2439878 h 3425455"/>
                  <a:gd name="connsiteX2" fmla="*/ 921838 w 1080000"/>
                  <a:gd name="connsiteY2" fmla="*/ 2503617 h 3425455"/>
                  <a:gd name="connsiteX3" fmla="*/ 1080000 w 1080000"/>
                  <a:gd name="connsiteY3" fmla="*/ 2885455 h 3425455"/>
                  <a:gd name="connsiteX4" fmla="*/ 540000 w 1080000"/>
                  <a:gd name="connsiteY4" fmla="*/ 3425455 h 3425455"/>
                  <a:gd name="connsiteX5" fmla="*/ 0 w 1080000"/>
                  <a:gd name="connsiteY5" fmla="*/ 2885455 h 3425455"/>
                  <a:gd name="connsiteX6" fmla="*/ 158163 w 1080000"/>
                  <a:gd name="connsiteY6" fmla="*/ 2503617 h 3425455"/>
                  <a:gd name="connsiteX7" fmla="*/ 234524 w 1080000"/>
                  <a:gd name="connsiteY7" fmla="*/ 2440614 h 3425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0000" h="3425455">
                    <a:moveTo>
                      <a:pt x="539600" y="0"/>
                    </a:moveTo>
                    <a:lnTo>
                      <a:pt x="844585" y="2439878"/>
                    </a:lnTo>
                    <a:lnTo>
                      <a:pt x="921838" y="2503617"/>
                    </a:lnTo>
                    <a:cubicBezTo>
                      <a:pt x="1019559" y="2601338"/>
                      <a:pt x="1080000" y="2736338"/>
                      <a:pt x="1080000" y="2885455"/>
                    </a:cubicBezTo>
                    <a:cubicBezTo>
                      <a:pt x="1080000" y="3183689"/>
                      <a:pt x="838234" y="3425455"/>
                      <a:pt x="540000" y="3425455"/>
                    </a:cubicBezTo>
                    <a:cubicBezTo>
                      <a:pt x="241766" y="3425455"/>
                      <a:pt x="0" y="3183689"/>
                      <a:pt x="0" y="2885455"/>
                    </a:cubicBezTo>
                    <a:cubicBezTo>
                      <a:pt x="0" y="2736338"/>
                      <a:pt x="60442" y="2601338"/>
                      <a:pt x="158163" y="2503617"/>
                    </a:cubicBezTo>
                    <a:lnTo>
                      <a:pt x="234524" y="2440614"/>
                    </a:lnTo>
                    <a:close/>
                  </a:path>
                </a:pathLst>
              </a:cu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3" name="フリーフォーム 157">
              <a:extLst>
                <a:ext uri="{FF2B5EF4-FFF2-40B4-BE49-F238E27FC236}">
                  <a16:creationId xmlns:a16="http://schemas.microsoft.com/office/drawing/2014/main" id="{BBDE62CD-DDCF-4EC8-A2F0-CA0585D44501}"/>
                </a:ext>
              </a:extLst>
            </p:cNvPr>
            <p:cNvSpPr/>
            <p:nvPr/>
          </p:nvSpPr>
          <p:spPr>
            <a:xfrm>
              <a:off x="5610000" y="969802"/>
              <a:ext cx="972001" cy="2945198"/>
            </a:xfrm>
            <a:custGeom>
              <a:avLst/>
              <a:gdLst>
                <a:gd name="connsiteX0" fmla="*/ 485600 w 972000"/>
                <a:gd name="connsiteY0" fmla="*/ 0 h 2945198"/>
                <a:gd name="connsiteX1" fmla="*/ 733698 w 972000"/>
                <a:gd name="connsiteY1" fmla="*/ 2043157 h 2945198"/>
                <a:gd name="connsiteX2" fmla="*/ 757727 w 972000"/>
                <a:gd name="connsiteY2" fmla="*/ 2056199 h 2945198"/>
                <a:gd name="connsiteX3" fmla="*/ 972000 w 972000"/>
                <a:gd name="connsiteY3" fmla="*/ 2459198 h 2945198"/>
                <a:gd name="connsiteX4" fmla="*/ 486000 w 972000"/>
                <a:gd name="connsiteY4" fmla="*/ 2945198 h 2945198"/>
                <a:gd name="connsiteX5" fmla="*/ 0 w 972000"/>
                <a:gd name="connsiteY5" fmla="*/ 2459198 h 2945198"/>
                <a:gd name="connsiteX6" fmla="*/ 214273 w 972000"/>
                <a:gd name="connsiteY6" fmla="*/ 2056199 h 2945198"/>
                <a:gd name="connsiteX7" fmla="*/ 237446 w 972000"/>
                <a:gd name="connsiteY7" fmla="*/ 2043621 h 294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2000" h="2945198">
                  <a:moveTo>
                    <a:pt x="485600" y="0"/>
                  </a:moveTo>
                  <a:lnTo>
                    <a:pt x="733698" y="2043157"/>
                  </a:lnTo>
                  <a:lnTo>
                    <a:pt x="757727" y="2056199"/>
                  </a:lnTo>
                  <a:cubicBezTo>
                    <a:pt x="887004" y="2143537"/>
                    <a:pt x="972000" y="2291442"/>
                    <a:pt x="972000" y="2459198"/>
                  </a:cubicBezTo>
                  <a:cubicBezTo>
                    <a:pt x="972000" y="2727608"/>
                    <a:pt x="754410" y="2945198"/>
                    <a:pt x="486000" y="2945198"/>
                  </a:cubicBezTo>
                  <a:cubicBezTo>
                    <a:pt x="217590" y="2945198"/>
                    <a:pt x="0" y="2727608"/>
                    <a:pt x="0" y="2459198"/>
                  </a:cubicBezTo>
                  <a:cubicBezTo>
                    <a:pt x="0" y="2291442"/>
                    <a:pt x="84996" y="2143537"/>
                    <a:pt x="214273" y="2056199"/>
                  </a:cubicBezTo>
                  <a:lnTo>
                    <a:pt x="237446" y="204362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Donut 13">
            <a:extLst>
              <a:ext uri="{FF2B5EF4-FFF2-40B4-BE49-F238E27FC236}">
                <a16:creationId xmlns:a16="http://schemas.microsoft.com/office/drawing/2014/main" id="{16438852-C236-4CA9-812C-5D5F75AF5156}"/>
              </a:ext>
            </a:extLst>
          </p:cNvPr>
          <p:cNvSpPr/>
          <p:nvPr/>
        </p:nvSpPr>
        <p:spPr>
          <a:xfrm>
            <a:off x="528408" y="7037061"/>
            <a:ext cx="2904972" cy="2826681"/>
          </a:xfrm>
          <a:prstGeom prst="donut">
            <a:avLst>
              <a:gd name="adj" fmla="val 32121"/>
            </a:avLst>
          </a:prstGeom>
          <a:noFill/>
          <a:ln w="123825" cap="flat" cmpd="thinThick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Am-thanh-dong-ho-dem-nguoc-10-giay-www_tiengdong_com">
            <a:hlinkClick r:id="" action="ppaction://media"/>
            <a:extLst>
              <a:ext uri="{FF2B5EF4-FFF2-40B4-BE49-F238E27FC236}">
                <a16:creationId xmlns:a16="http://schemas.microsoft.com/office/drawing/2014/main" id="{7602154E-9C49-451D-AD12-C2DCB36AD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38962" y="8297778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xit" presetSubtype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1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86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8" grpId="0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5955" y="-91848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3" y="0"/>
                </a:lnTo>
                <a:lnTo>
                  <a:pt x="10674803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378848" y="-107890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4" y="0"/>
                </a:lnTo>
                <a:lnTo>
                  <a:pt x="10674804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51164" y="2939224"/>
            <a:ext cx="15985671" cy="6319076"/>
            <a:chOff x="0" y="0"/>
            <a:chExt cx="4210218" cy="166428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0218" cy="1664283"/>
            </a:xfrm>
            <a:custGeom>
              <a:avLst/>
              <a:gdLst/>
              <a:ahLst/>
              <a:cxnLst/>
              <a:rect l="l" t="t" r="r" b="b"/>
              <a:pathLst>
                <a:path w="4210218" h="1664283">
                  <a:moveTo>
                    <a:pt x="0" y="0"/>
                  </a:moveTo>
                  <a:lnTo>
                    <a:pt x="4210218" y="0"/>
                  </a:lnTo>
                  <a:lnTo>
                    <a:pt x="4210218" y="1664283"/>
                  </a:lnTo>
                  <a:lnTo>
                    <a:pt x="0" y="1664283"/>
                  </a:ln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CFCF5A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0"/>
                </a:lnSpc>
              </a:pPr>
              <a:endParaRPr>
                <a:solidFill>
                  <a:srgbClr val="00B050"/>
                </a:solidFill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 rot="88316">
            <a:off x="5596150" y="1416896"/>
            <a:ext cx="8457720" cy="2334139"/>
            <a:chOff x="0" y="0"/>
            <a:chExt cx="2429294" cy="6704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29294" cy="670430"/>
            </a:xfrm>
            <a:custGeom>
              <a:avLst/>
              <a:gdLst/>
              <a:ahLst/>
              <a:cxnLst/>
              <a:rect l="l" t="t" r="r" b="b"/>
              <a:pathLst>
                <a:path w="2429294" h="670430">
                  <a:moveTo>
                    <a:pt x="0" y="0"/>
                  </a:moveTo>
                  <a:lnTo>
                    <a:pt x="2429294" y="0"/>
                  </a:lnTo>
                  <a:lnTo>
                    <a:pt x="2429294" y="670430"/>
                  </a:lnTo>
                  <a:lnTo>
                    <a:pt x="0" y="670430"/>
                  </a:lnTo>
                  <a:close/>
                </a:path>
              </a:pathLst>
            </a:custGeom>
            <a:solidFill>
              <a:srgbClr val="5091B5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4922" tIns="54922" rIns="54922" bIns="54922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959">
            <a:off x="5126029" y="1060167"/>
            <a:ext cx="8457720" cy="2334139"/>
            <a:chOff x="0" y="0"/>
            <a:chExt cx="2429294" cy="67043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29294" cy="670430"/>
            </a:xfrm>
            <a:custGeom>
              <a:avLst/>
              <a:gdLst/>
              <a:ahLst/>
              <a:cxnLst/>
              <a:rect l="l" t="t" r="r" b="b"/>
              <a:pathLst>
                <a:path w="2429294" h="670430">
                  <a:moveTo>
                    <a:pt x="0" y="0"/>
                  </a:moveTo>
                  <a:lnTo>
                    <a:pt x="2429294" y="0"/>
                  </a:lnTo>
                  <a:lnTo>
                    <a:pt x="2429294" y="670430"/>
                  </a:lnTo>
                  <a:lnTo>
                    <a:pt x="0" y="670430"/>
                  </a:lnTo>
                  <a:close/>
                </a:path>
              </a:pathLst>
            </a:custGeom>
            <a:solidFill>
              <a:srgbClr val="3CB9D8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4922" tIns="54922" rIns="54922" bIns="54922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5401535">
            <a:off x="5549043" y="582622"/>
            <a:ext cx="2370727" cy="3264340"/>
          </a:xfrm>
          <a:custGeom>
            <a:avLst/>
            <a:gdLst/>
            <a:ahLst/>
            <a:cxnLst/>
            <a:rect l="l" t="t" r="r" b="b"/>
            <a:pathLst>
              <a:path w="2370727" h="3264340">
                <a:moveTo>
                  <a:pt x="0" y="0"/>
                </a:moveTo>
                <a:lnTo>
                  <a:pt x="2370727" y="0"/>
                </a:lnTo>
                <a:lnTo>
                  <a:pt x="2370727" y="3264341"/>
                </a:lnTo>
                <a:lnTo>
                  <a:pt x="0" y="32643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854261" y="1834914"/>
            <a:ext cx="2387161" cy="2335078"/>
          </a:xfrm>
          <a:custGeom>
            <a:avLst/>
            <a:gdLst/>
            <a:ahLst/>
            <a:cxnLst/>
            <a:rect l="l" t="t" r="r" b="b"/>
            <a:pathLst>
              <a:path w="2387161" h="2335078">
                <a:moveTo>
                  <a:pt x="0" y="0"/>
                </a:moveTo>
                <a:lnTo>
                  <a:pt x="2387162" y="0"/>
                </a:lnTo>
                <a:lnTo>
                  <a:pt x="2387162" y="2335078"/>
                </a:lnTo>
                <a:lnTo>
                  <a:pt x="0" y="23350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 rot="1635">
            <a:off x="5567883" y="1396491"/>
            <a:ext cx="7661439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6"/>
              </a:lnSpc>
            </a:pPr>
            <a:r>
              <a:rPr lang="vi-VN" sz="8783">
                <a:solidFill>
                  <a:srgbClr val="FFFFFF"/>
                </a:solidFill>
                <a:latin typeface="Blueberry"/>
              </a:rPr>
              <a:t>T</a:t>
            </a:r>
            <a:endParaRPr lang="en-US" sz="8783">
              <a:solidFill>
                <a:srgbClr val="FFFFFF"/>
              </a:solidFill>
              <a:latin typeface="Blueberry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BEA162-5094-46B6-A0B4-FAA3AFEF4F25}"/>
              </a:ext>
            </a:extLst>
          </p:cNvPr>
          <p:cNvSpPr txBox="1"/>
          <p:nvPr/>
        </p:nvSpPr>
        <p:spPr>
          <a:xfrm>
            <a:off x="1558107" y="5691850"/>
            <a:ext cx="15208236" cy="946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39"/>
              </a:lnSpc>
            </a:pPr>
            <a:r>
              <a:rPr lang="vi-VN" sz="13800">
                <a:solidFill>
                  <a:srgbClr val="00B050"/>
                </a:solidFill>
                <a:latin typeface="#9Slide07 Koni" pitchFamily="2" charset="0"/>
              </a:rPr>
              <a:t>THIÊN</a:t>
            </a:r>
            <a:r>
              <a:rPr lang="vi-VN" sz="13800">
                <a:solidFill>
                  <a:srgbClr val="FF6600"/>
                </a:solidFill>
                <a:latin typeface="#9Slide07 Koni" pitchFamily="2" charset="0"/>
              </a:rPr>
              <a:t> </a:t>
            </a:r>
            <a:r>
              <a:rPr lang="vi-VN" sz="13800">
                <a:solidFill>
                  <a:srgbClr val="00B050"/>
                </a:solidFill>
                <a:latin typeface="#9Slide07 Koni" pitchFamily="2" charset="0"/>
              </a:rPr>
              <a:t>TAI</a:t>
            </a:r>
            <a:endParaRPr lang="en-US" sz="13800">
              <a:solidFill>
                <a:srgbClr val="00B050"/>
              </a:solidFill>
              <a:latin typeface="#9Slide07 Koni" pitchFamily="2" charset="0"/>
            </a:endParaRPr>
          </a:p>
        </p:txBody>
      </p:sp>
      <p:sp>
        <p:nvSpPr>
          <p:cNvPr id="19" name="Freeform 14">
            <a:hlinkClick r:id="rId10" action="ppaction://hlinksldjump"/>
            <a:extLst>
              <a:ext uri="{FF2B5EF4-FFF2-40B4-BE49-F238E27FC236}">
                <a16:creationId xmlns:a16="http://schemas.microsoft.com/office/drawing/2014/main" id="{B67B4E72-FB46-4A1F-B482-783F98102035}"/>
              </a:ext>
            </a:extLst>
          </p:cNvPr>
          <p:cNvSpPr/>
          <p:nvPr/>
        </p:nvSpPr>
        <p:spPr>
          <a:xfrm rot="-1062897">
            <a:off x="15737857" y="7617374"/>
            <a:ext cx="2271034" cy="2188451"/>
          </a:xfrm>
          <a:custGeom>
            <a:avLst/>
            <a:gdLst/>
            <a:ahLst/>
            <a:cxnLst/>
            <a:rect l="l" t="t" r="r" b="b"/>
            <a:pathLst>
              <a:path w="2271034" h="2188451">
                <a:moveTo>
                  <a:pt x="0" y="0"/>
                </a:moveTo>
                <a:lnTo>
                  <a:pt x="2271034" y="0"/>
                </a:lnTo>
                <a:lnTo>
                  <a:pt x="2271034" y="2188451"/>
                </a:lnTo>
                <a:lnTo>
                  <a:pt x="0" y="21884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Donut 6">
            <a:extLst>
              <a:ext uri="{FF2B5EF4-FFF2-40B4-BE49-F238E27FC236}">
                <a16:creationId xmlns:a16="http://schemas.microsoft.com/office/drawing/2014/main" id="{CC999CB6-2543-4BF9-A2B7-1540088F9C49}"/>
              </a:ext>
            </a:extLst>
          </p:cNvPr>
          <p:cNvSpPr/>
          <p:nvPr/>
        </p:nvSpPr>
        <p:spPr>
          <a:xfrm>
            <a:off x="524628" y="7013053"/>
            <a:ext cx="2904162" cy="2899490"/>
          </a:xfrm>
          <a:prstGeom prst="donut">
            <a:avLst>
              <a:gd name="adj" fmla="val 32121"/>
            </a:avLst>
          </a:prstGeom>
          <a:blipFill dpi="0"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30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3825" cmpd="thinThick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1" name="グループ化 158">
            <a:extLst>
              <a:ext uri="{FF2B5EF4-FFF2-40B4-BE49-F238E27FC236}">
                <a16:creationId xmlns:a16="http://schemas.microsoft.com/office/drawing/2014/main" id="{27856606-904A-47D7-8627-AAD780560E43}"/>
              </a:ext>
            </a:extLst>
          </p:cNvPr>
          <p:cNvGrpSpPr/>
          <p:nvPr/>
        </p:nvGrpSpPr>
        <p:grpSpPr>
          <a:xfrm>
            <a:off x="1694347" y="7143858"/>
            <a:ext cx="565143" cy="2649577"/>
            <a:chOff x="5556000" y="543545"/>
            <a:chExt cx="1080000" cy="5770911"/>
          </a:xfrm>
          <a:effectLst/>
        </p:grpSpPr>
        <p:grpSp>
          <p:nvGrpSpPr>
            <p:cNvPr id="22" name="グループ化 152">
              <a:extLst>
                <a:ext uri="{FF2B5EF4-FFF2-40B4-BE49-F238E27FC236}">
                  <a16:creationId xmlns:a16="http://schemas.microsoft.com/office/drawing/2014/main" id="{C1136906-FD7E-4829-9E84-083D1228A09E}"/>
                </a:ext>
              </a:extLst>
            </p:cNvPr>
            <p:cNvGrpSpPr/>
            <p:nvPr/>
          </p:nvGrpSpPr>
          <p:grpSpPr>
            <a:xfrm>
              <a:off x="5556000" y="543545"/>
              <a:ext cx="1080000" cy="5770911"/>
              <a:chOff x="5556000" y="543545"/>
              <a:chExt cx="1080000" cy="5770911"/>
            </a:xfrm>
            <a:gradFill flip="none" rotWithShape="1">
              <a:gsLst>
                <a:gs pos="0">
                  <a:schemeClr val="accent5">
                    <a:lumMod val="89000"/>
                  </a:schemeClr>
                </a:gs>
                <a:gs pos="23000">
                  <a:schemeClr val="accent5">
                    <a:lumMod val="89000"/>
                  </a:schemeClr>
                </a:gs>
                <a:gs pos="69000">
                  <a:schemeClr val="accent5">
                    <a:lumMod val="75000"/>
                  </a:schemeClr>
                </a:gs>
                <a:gs pos="97000">
                  <a:schemeClr val="accent5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24" name="二等辺三角形 149">
                <a:extLst>
                  <a:ext uri="{FF2B5EF4-FFF2-40B4-BE49-F238E27FC236}">
                    <a16:creationId xmlns:a16="http://schemas.microsoft.com/office/drawing/2014/main" id="{12C71CCC-CDE8-4F2E-83FD-4970832B9326}"/>
                  </a:ext>
                </a:extLst>
              </p:cNvPr>
              <p:cNvSpPr/>
              <p:nvPr/>
            </p:nvSpPr>
            <p:spPr>
              <a:xfrm flipV="1">
                <a:off x="5735600" y="3434456"/>
                <a:ext cx="720000" cy="2880000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フリーフォーム 151">
                <a:extLst>
                  <a:ext uri="{FF2B5EF4-FFF2-40B4-BE49-F238E27FC236}">
                    <a16:creationId xmlns:a16="http://schemas.microsoft.com/office/drawing/2014/main" id="{615F7202-D71A-4A69-AF8D-FABFD8F6FA25}"/>
                  </a:ext>
                </a:extLst>
              </p:cNvPr>
              <p:cNvSpPr/>
              <p:nvPr/>
            </p:nvSpPr>
            <p:spPr>
              <a:xfrm>
                <a:off x="5556000" y="543545"/>
                <a:ext cx="1080000" cy="3425455"/>
              </a:xfrm>
              <a:custGeom>
                <a:avLst/>
                <a:gdLst>
                  <a:gd name="connsiteX0" fmla="*/ 539600 w 1080000"/>
                  <a:gd name="connsiteY0" fmla="*/ 0 h 3425455"/>
                  <a:gd name="connsiteX1" fmla="*/ 844585 w 1080000"/>
                  <a:gd name="connsiteY1" fmla="*/ 2439878 h 3425455"/>
                  <a:gd name="connsiteX2" fmla="*/ 921838 w 1080000"/>
                  <a:gd name="connsiteY2" fmla="*/ 2503617 h 3425455"/>
                  <a:gd name="connsiteX3" fmla="*/ 1080000 w 1080000"/>
                  <a:gd name="connsiteY3" fmla="*/ 2885455 h 3425455"/>
                  <a:gd name="connsiteX4" fmla="*/ 540000 w 1080000"/>
                  <a:gd name="connsiteY4" fmla="*/ 3425455 h 3425455"/>
                  <a:gd name="connsiteX5" fmla="*/ 0 w 1080000"/>
                  <a:gd name="connsiteY5" fmla="*/ 2885455 h 3425455"/>
                  <a:gd name="connsiteX6" fmla="*/ 158163 w 1080000"/>
                  <a:gd name="connsiteY6" fmla="*/ 2503617 h 3425455"/>
                  <a:gd name="connsiteX7" fmla="*/ 234524 w 1080000"/>
                  <a:gd name="connsiteY7" fmla="*/ 2440614 h 3425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0000" h="3425455">
                    <a:moveTo>
                      <a:pt x="539600" y="0"/>
                    </a:moveTo>
                    <a:lnTo>
                      <a:pt x="844585" y="2439878"/>
                    </a:lnTo>
                    <a:lnTo>
                      <a:pt x="921838" y="2503617"/>
                    </a:lnTo>
                    <a:cubicBezTo>
                      <a:pt x="1019559" y="2601338"/>
                      <a:pt x="1080000" y="2736338"/>
                      <a:pt x="1080000" y="2885455"/>
                    </a:cubicBezTo>
                    <a:cubicBezTo>
                      <a:pt x="1080000" y="3183689"/>
                      <a:pt x="838234" y="3425455"/>
                      <a:pt x="540000" y="3425455"/>
                    </a:cubicBezTo>
                    <a:cubicBezTo>
                      <a:pt x="241766" y="3425455"/>
                      <a:pt x="0" y="3183689"/>
                      <a:pt x="0" y="2885455"/>
                    </a:cubicBezTo>
                    <a:cubicBezTo>
                      <a:pt x="0" y="2736338"/>
                      <a:pt x="60442" y="2601338"/>
                      <a:pt x="158163" y="2503617"/>
                    </a:cubicBezTo>
                    <a:lnTo>
                      <a:pt x="234524" y="2440614"/>
                    </a:lnTo>
                    <a:close/>
                  </a:path>
                </a:pathLst>
              </a:cu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3" name="フリーフォーム 157">
              <a:extLst>
                <a:ext uri="{FF2B5EF4-FFF2-40B4-BE49-F238E27FC236}">
                  <a16:creationId xmlns:a16="http://schemas.microsoft.com/office/drawing/2014/main" id="{C30FE38F-F725-48EB-9ECE-B2BC4D80C9EB}"/>
                </a:ext>
              </a:extLst>
            </p:cNvPr>
            <p:cNvSpPr/>
            <p:nvPr/>
          </p:nvSpPr>
          <p:spPr>
            <a:xfrm>
              <a:off x="5610000" y="969802"/>
              <a:ext cx="972001" cy="2945198"/>
            </a:xfrm>
            <a:custGeom>
              <a:avLst/>
              <a:gdLst>
                <a:gd name="connsiteX0" fmla="*/ 485600 w 972000"/>
                <a:gd name="connsiteY0" fmla="*/ 0 h 2945198"/>
                <a:gd name="connsiteX1" fmla="*/ 733698 w 972000"/>
                <a:gd name="connsiteY1" fmla="*/ 2043157 h 2945198"/>
                <a:gd name="connsiteX2" fmla="*/ 757727 w 972000"/>
                <a:gd name="connsiteY2" fmla="*/ 2056199 h 2945198"/>
                <a:gd name="connsiteX3" fmla="*/ 972000 w 972000"/>
                <a:gd name="connsiteY3" fmla="*/ 2459198 h 2945198"/>
                <a:gd name="connsiteX4" fmla="*/ 486000 w 972000"/>
                <a:gd name="connsiteY4" fmla="*/ 2945198 h 2945198"/>
                <a:gd name="connsiteX5" fmla="*/ 0 w 972000"/>
                <a:gd name="connsiteY5" fmla="*/ 2459198 h 2945198"/>
                <a:gd name="connsiteX6" fmla="*/ 214273 w 972000"/>
                <a:gd name="connsiteY6" fmla="*/ 2056199 h 2945198"/>
                <a:gd name="connsiteX7" fmla="*/ 237446 w 972000"/>
                <a:gd name="connsiteY7" fmla="*/ 2043621 h 294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2000" h="2945198">
                  <a:moveTo>
                    <a:pt x="485600" y="0"/>
                  </a:moveTo>
                  <a:lnTo>
                    <a:pt x="733698" y="2043157"/>
                  </a:lnTo>
                  <a:lnTo>
                    <a:pt x="757727" y="2056199"/>
                  </a:lnTo>
                  <a:cubicBezTo>
                    <a:pt x="887004" y="2143537"/>
                    <a:pt x="972000" y="2291442"/>
                    <a:pt x="972000" y="2459198"/>
                  </a:cubicBezTo>
                  <a:cubicBezTo>
                    <a:pt x="972000" y="2727608"/>
                    <a:pt x="754410" y="2945198"/>
                    <a:pt x="486000" y="2945198"/>
                  </a:cubicBezTo>
                  <a:cubicBezTo>
                    <a:pt x="217590" y="2945198"/>
                    <a:pt x="0" y="2727608"/>
                    <a:pt x="0" y="2459198"/>
                  </a:cubicBezTo>
                  <a:cubicBezTo>
                    <a:pt x="0" y="2291442"/>
                    <a:pt x="84996" y="2143537"/>
                    <a:pt x="214273" y="2056199"/>
                  </a:cubicBezTo>
                  <a:lnTo>
                    <a:pt x="237446" y="204362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Donut 13">
            <a:extLst>
              <a:ext uri="{FF2B5EF4-FFF2-40B4-BE49-F238E27FC236}">
                <a16:creationId xmlns:a16="http://schemas.microsoft.com/office/drawing/2014/main" id="{9B5D1809-6633-4BF5-BA17-1CBBE9ECEEC5}"/>
              </a:ext>
            </a:extLst>
          </p:cNvPr>
          <p:cNvSpPr/>
          <p:nvPr/>
        </p:nvSpPr>
        <p:spPr>
          <a:xfrm>
            <a:off x="528408" y="7037061"/>
            <a:ext cx="2904972" cy="2826681"/>
          </a:xfrm>
          <a:prstGeom prst="donut">
            <a:avLst>
              <a:gd name="adj" fmla="val 32121"/>
            </a:avLst>
          </a:prstGeom>
          <a:noFill/>
          <a:ln w="123825" cap="flat" cmpd="thinThick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Am-thanh-dong-ho-dem-nguoc-10-giay-www_tiengdong_com">
            <a:hlinkClick r:id="" action="ppaction://media"/>
            <a:extLst>
              <a:ext uri="{FF2B5EF4-FFF2-40B4-BE49-F238E27FC236}">
                <a16:creationId xmlns:a16="http://schemas.microsoft.com/office/drawing/2014/main" id="{D88F17AB-CC71-4A03-A1F3-DE3B883327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38962" y="8297778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xit" presetSubtype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1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86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8" grpId="0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5955" y="-91848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3" y="0"/>
                </a:lnTo>
                <a:lnTo>
                  <a:pt x="10674803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378848" y="-91848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4" y="0"/>
                </a:lnTo>
                <a:lnTo>
                  <a:pt x="10674804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51164" y="2491907"/>
            <a:ext cx="15985671" cy="6319076"/>
            <a:chOff x="0" y="0"/>
            <a:chExt cx="4210218" cy="166428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0218" cy="1664283"/>
            </a:xfrm>
            <a:custGeom>
              <a:avLst/>
              <a:gdLst/>
              <a:ahLst/>
              <a:cxnLst/>
              <a:rect l="l" t="t" r="r" b="b"/>
              <a:pathLst>
                <a:path w="4210218" h="1664283">
                  <a:moveTo>
                    <a:pt x="0" y="0"/>
                  </a:moveTo>
                  <a:lnTo>
                    <a:pt x="4210218" y="0"/>
                  </a:lnTo>
                  <a:lnTo>
                    <a:pt x="4210218" y="1664283"/>
                  </a:lnTo>
                  <a:lnTo>
                    <a:pt x="0" y="1664283"/>
                  </a:ln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CFCF5A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88316">
            <a:off x="5596150" y="1416896"/>
            <a:ext cx="8457720" cy="2334139"/>
            <a:chOff x="0" y="0"/>
            <a:chExt cx="2429294" cy="6704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29294" cy="670430"/>
            </a:xfrm>
            <a:custGeom>
              <a:avLst/>
              <a:gdLst/>
              <a:ahLst/>
              <a:cxnLst/>
              <a:rect l="l" t="t" r="r" b="b"/>
              <a:pathLst>
                <a:path w="2429294" h="670430">
                  <a:moveTo>
                    <a:pt x="0" y="0"/>
                  </a:moveTo>
                  <a:lnTo>
                    <a:pt x="2429294" y="0"/>
                  </a:lnTo>
                  <a:lnTo>
                    <a:pt x="2429294" y="670430"/>
                  </a:lnTo>
                  <a:lnTo>
                    <a:pt x="0" y="670430"/>
                  </a:lnTo>
                  <a:close/>
                </a:path>
              </a:pathLst>
            </a:custGeom>
            <a:solidFill>
              <a:srgbClr val="A2A24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4922" tIns="54922" rIns="54922" bIns="54922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21599041">
            <a:off x="5125978" y="1192814"/>
            <a:ext cx="8457720" cy="2334139"/>
          </a:xfrm>
          <a:custGeom>
            <a:avLst/>
            <a:gdLst/>
            <a:ahLst/>
            <a:cxnLst/>
            <a:rect l="l" t="t" r="r" b="b"/>
            <a:pathLst>
              <a:path w="2429294" h="670430">
                <a:moveTo>
                  <a:pt x="0" y="0"/>
                </a:moveTo>
                <a:lnTo>
                  <a:pt x="2429294" y="0"/>
                </a:lnTo>
                <a:lnTo>
                  <a:pt x="2429294" y="670430"/>
                </a:lnTo>
                <a:lnTo>
                  <a:pt x="0" y="670430"/>
                </a:lnTo>
                <a:close/>
              </a:path>
            </a:pathLst>
          </a:custGeom>
          <a:solidFill>
            <a:srgbClr val="F9A188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3854261" y="1834914"/>
            <a:ext cx="2387161" cy="2335078"/>
          </a:xfrm>
          <a:custGeom>
            <a:avLst/>
            <a:gdLst/>
            <a:ahLst/>
            <a:cxnLst/>
            <a:rect l="l" t="t" r="r" b="b"/>
            <a:pathLst>
              <a:path w="2387161" h="2335078">
                <a:moveTo>
                  <a:pt x="0" y="0"/>
                </a:moveTo>
                <a:lnTo>
                  <a:pt x="2387162" y="0"/>
                </a:lnTo>
                <a:lnTo>
                  <a:pt x="2387162" y="2335078"/>
                </a:lnTo>
                <a:lnTo>
                  <a:pt x="0" y="23350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 rot="1635">
            <a:off x="5567883" y="1396491"/>
            <a:ext cx="7661439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6"/>
              </a:lnSpc>
            </a:pPr>
            <a:r>
              <a:rPr lang="vi-VN" sz="8783">
                <a:solidFill>
                  <a:srgbClr val="FFFFFF"/>
                </a:solidFill>
                <a:latin typeface="Blueberry"/>
              </a:rPr>
              <a:t>B</a:t>
            </a:r>
            <a:endParaRPr lang="en-US" sz="8783">
              <a:solidFill>
                <a:srgbClr val="FFFFFF"/>
              </a:solidFill>
              <a:latin typeface="Blueberry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C25C05-ECA0-4988-B562-57162608FA96}"/>
              </a:ext>
            </a:extLst>
          </p:cNvPr>
          <p:cNvSpPr txBox="1"/>
          <p:nvPr/>
        </p:nvSpPr>
        <p:spPr>
          <a:xfrm>
            <a:off x="1151163" y="5247636"/>
            <a:ext cx="15208236" cy="3255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39"/>
              </a:lnSpc>
            </a:pPr>
            <a:r>
              <a:rPr lang="vi-VN" sz="11500">
                <a:solidFill>
                  <a:srgbClr val="FF6600"/>
                </a:solidFill>
                <a:latin typeface="#9Slide07 Koni" pitchFamily="2" charset="0"/>
              </a:rPr>
              <a:t>BẠCH</a:t>
            </a:r>
            <a:r>
              <a:rPr lang="vi-VN" sz="11500">
                <a:solidFill>
                  <a:srgbClr val="00B050"/>
                </a:solidFill>
                <a:latin typeface="#9Slide07 Koni" pitchFamily="2" charset="0"/>
              </a:rPr>
              <a:t> </a:t>
            </a:r>
            <a:r>
              <a:rPr lang="vi-VN" sz="11500">
                <a:solidFill>
                  <a:srgbClr val="FF6600"/>
                </a:solidFill>
                <a:latin typeface="#9Slide07 Koni" pitchFamily="2" charset="0"/>
              </a:rPr>
              <a:t>MÃ</a:t>
            </a:r>
          </a:p>
          <a:p>
            <a:pPr algn="ctr">
              <a:lnSpc>
                <a:spcPts val="6039"/>
              </a:lnSpc>
            </a:pPr>
            <a:endParaRPr lang="vi-VN" sz="11500">
              <a:solidFill>
                <a:srgbClr val="00B050"/>
              </a:solidFill>
              <a:latin typeface="#9Slide07 Koni" pitchFamily="2" charset="0"/>
            </a:endParaRPr>
          </a:p>
          <a:p>
            <a:pPr algn="ctr">
              <a:lnSpc>
                <a:spcPts val="6039"/>
              </a:lnSpc>
            </a:pPr>
            <a:endParaRPr lang="vi-VN" sz="11500">
              <a:solidFill>
                <a:srgbClr val="00B050"/>
              </a:solidFill>
              <a:latin typeface="#9Slide07 Koni" pitchFamily="2" charset="0"/>
            </a:endParaRPr>
          </a:p>
          <a:p>
            <a:pPr algn="ctr">
              <a:lnSpc>
                <a:spcPts val="6039"/>
              </a:lnSpc>
            </a:pPr>
            <a:r>
              <a:rPr lang="vi-VN" sz="11500">
                <a:solidFill>
                  <a:srgbClr val="00B050"/>
                </a:solidFill>
                <a:latin typeface="#9Slide07 Koni" pitchFamily="2" charset="0"/>
              </a:rPr>
              <a:t>BẮC NAM</a:t>
            </a:r>
          </a:p>
        </p:txBody>
      </p:sp>
      <p:sp>
        <p:nvSpPr>
          <p:cNvPr id="19" name="Freeform 14">
            <a:hlinkClick r:id="rId9" action="ppaction://hlinksldjump"/>
            <a:extLst>
              <a:ext uri="{FF2B5EF4-FFF2-40B4-BE49-F238E27FC236}">
                <a16:creationId xmlns:a16="http://schemas.microsoft.com/office/drawing/2014/main" id="{0EA99EEF-ACDD-4C81-A2CB-4FCCB8E0822C}"/>
              </a:ext>
            </a:extLst>
          </p:cNvPr>
          <p:cNvSpPr/>
          <p:nvPr/>
        </p:nvSpPr>
        <p:spPr>
          <a:xfrm rot="-1062897">
            <a:off x="15737857" y="7617374"/>
            <a:ext cx="2271034" cy="2188451"/>
          </a:xfrm>
          <a:custGeom>
            <a:avLst/>
            <a:gdLst/>
            <a:ahLst/>
            <a:cxnLst/>
            <a:rect l="l" t="t" r="r" b="b"/>
            <a:pathLst>
              <a:path w="2271034" h="2188451">
                <a:moveTo>
                  <a:pt x="0" y="0"/>
                </a:moveTo>
                <a:lnTo>
                  <a:pt x="2271034" y="0"/>
                </a:lnTo>
                <a:lnTo>
                  <a:pt x="2271034" y="2188451"/>
                </a:lnTo>
                <a:lnTo>
                  <a:pt x="0" y="21884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Donut 6">
            <a:extLst>
              <a:ext uri="{FF2B5EF4-FFF2-40B4-BE49-F238E27FC236}">
                <a16:creationId xmlns:a16="http://schemas.microsoft.com/office/drawing/2014/main" id="{F9663E38-2D21-4045-9AEF-EF519DD4FA71}"/>
              </a:ext>
            </a:extLst>
          </p:cNvPr>
          <p:cNvSpPr/>
          <p:nvPr/>
        </p:nvSpPr>
        <p:spPr>
          <a:xfrm>
            <a:off x="524628" y="7013053"/>
            <a:ext cx="2904162" cy="2899490"/>
          </a:xfrm>
          <a:prstGeom prst="donut">
            <a:avLst>
              <a:gd name="adj" fmla="val 32121"/>
            </a:avLst>
          </a:prstGeom>
          <a:blipFill dpi="0"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30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3825" cmpd="thinThick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0" name="グループ化 158">
            <a:extLst>
              <a:ext uri="{FF2B5EF4-FFF2-40B4-BE49-F238E27FC236}">
                <a16:creationId xmlns:a16="http://schemas.microsoft.com/office/drawing/2014/main" id="{6E2867CE-D2FF-4BD6-8E2C-4C9E5E1DEFCA}"/>
              </a:ext>
            </a:extLst>
          </p:cNvPr>
          <p:cNvGrpSpPr/>
          <p:nvPr/>
        </p:nvGrpSpPr>
        <p:grpSpPr>
          <a:xfrm>
            <a:off x="1694347" y="7143858"/>
            <a:ext cx="565143" cy="2649577"/>
            <a:chOff x="5556000" y="543545"/>
            <a:chExt cx="1080000" cy="5770911"/>
          </a:xfrm>
          <a:effectLst/>
        </p:grpSpPr>
        <p:grpSp>
          <p:nvGrpSpPr>
            <p:cNvPr id="21" name="グループ化 152">
              <a:extLst>
                <a:ext uri="{FF2B5EF4-FFF2-40B4-BE49-F238E27FC236}">
                  <a16:creationId xmlns:a16="http://schemas.microsoft.com/office/drawing/2014/main" id="{4E63E3FE-6B75-4962-B365-4B327A494637}"/>
                </a:ext>
              </a:extLst>
            </p:cNvPr>
            <p:cNvGrpSpPr/>
            <p:nvPr/>
          </p:nvGrpSpPr>
          <p:grpSpPr>
            <a:xfrm>
              <a:off x="5556000" y="543545"/>
              <a:ext cx="1080000" cy="5770911"/>
              <a:chOff x="5556000" y="543545"/>
              <a:chExt cx="1080000" cy="5770911"/>
            </a:xfrm>
            <a:gradFill flip="none" rotWithShape="1">
              <a:gsLst>
                <a:gs pos="0">
                  <a:schemeClr val="accent5">
                    <a:lumMod val="89000"/>
                  </a:schemeClr>
                </a:gs>
                <a:gs pos="23000">
                  <a:schemeClr val="accent5">
                    <a:lumMod val="89000"/>
                  </a:schemeClr>
                </a:gs>
                <a:gs pos="69000">
                  <a:schemeClr val="accent5">
                    <a:lumMod val="75000"/>
                  </a:schemeClr>
                </a:gs>
                <a:gs pos="97000">
                  <a:schemeClr val="accent5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23" name="二等辺三角形 149">
                <a:extLst>
                  <a:ext uri="{FF2B5EF4-FFF2-40B4-BE49-F238E27FC236}">
                    <a16:creationId xmlns:a16="http://schemas.microsoft.com/office/drawing/2014/main" id="{747D45AC-F1DB-4754-AAF0-4E8EB6DF9BB1}"/>
                  </a:ext>
                </a:extLst>
              </p:cNvPr>
              <p:cNvSpPr/>
              <p:nvPr/>
            </p:nvSpPr>
            <p:spPr>
              <a:xfrm flipV="1">
                <a:off x="5735600" y="3434456"/>
                <a:ext cx="720000" cy="2880000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フリーフォーム 151">
                <a:extLst>
                  <a:ext uri="{FF2B5EF4-FFF2-40B4-BE49-F238E27FC236}">
                    <a16:creationId xmlns:a16="http://schemas.microsoft.com/office/drawing/2014/main" id="{2F9EA4F6-9293-45E1-8DD5-0613803C7FFA}"/>
                  </a:ext>
                </a:extLst>
              </p:cNvPr>
              <p:cNvSpPr/>
              <p:nvPr/>
            </p:nvSpPr>
            <p:spPr>
              <a:xfrm>
                <a:off x="5556000" y="543545"/>
                <a:ext cx="1080000" cy="3425455"/>
              </a:xfrm>
              <a:custGeom>
                <a:avLst/>
                <a:gdLst>
                  <a:gd name="connsiteX0" fmla="*/ 539600 w 1080000"/>
                  <a:gd name="connsiteY0" fmla="*/ 0 h 3425455"/>
                  <a:gd name="connsiteX1" fmla="*/ 844585 w 1080000"/>
                  <a:gd name="connsiteY1" fmla="*/ 2439878 h 3425455"/>
                  <a:gd name="connsiteX2" fmla="*/ 921838 w 1080000"/>
                  <a:gd name="connsiteY2" fmla="*/ 2503617 h 3425455"/>
                  <a:gd name="connsiteX3" fmla="*/ 1080000 w 1080000"/>
                  <a:gd name="connsiteY3" fmla="*/ 2885455 h 3425455"/>
                  <a:gd name="connsiteX4" fmla="*/ 540000 w 1080000"/>
                  <a:gd name="connsiteY4" fmla="*/ 3425455 h 3425455"/>
                  <a:gd name="connsiteX5" fmla="*/ 0 w 1080000"/>
                  <a:gd name="connsiteY5" fmla="*/ 2885455 h 3425455"/>
                  <a:gd name="connsiteX6" fmla="*/ 158163 w 1080000"/>
                  <a:gd name="connsiteY6" fmla="*/ 2503617 h 3425455"/>
                  <a:gd name="connsiteX7" fmla="*/ 234524 w 1080000"/>
                  <a:gd name="connsiteY7" fmla="*/ 2440614 h 3425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0000" h="3425455">
                    <a:moveTo>
                      <a:pt x="539600" y="0"/>
                    </a:moveTo>
                    <a:lnTo>
                      <a:pt x="844585" y="2439878"/>
                    </a:lnTo>
                    <a:lnTo>
                      <a:pt x="921838" y="2503617"/>
                    </a:lnTo>
                    <a:cubicBezTo>
                      <a:pt x="1019559" y="2601338"/>
                      <a:pt x="1080000" y="2736338"/>
                      <a:pt x="1080000" y="2885455"/>
                    </a:cubicBezTo>
                    <a:cubicBezTo>
                      <a:pt x="1080000" y="3183689"/>
                      <a:pt x="838234" y="3425455"/>
                      <a:pt x="540000" y="3425455"/>
                    </a:cubicBezTo>
                    <a:cubicBezTo>
                      <a:pt x="241766" y="3425455"/>
                      <a:pt x="0" y="3183689"/>
                      <a:pt x="0" y="2885455"/>
                    </a:cubicBezTo>
                    <a:cubicBezTo>
                      <a:pt x="0" y="2736338"/>
                      <a:pt x="60442" y="2601338"/>
                      <a:pt x="158163" y="2503617"/>
                    </a:cubicBezTo>
                    <a:lnTo>
                      <a:pt x="234524" y="2440614"/>
                    </a:lnTo>
                    <a:close/>
                  </a:path>
                </a:pathLst>
              </a:cu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2" name="フリーフォーム 157">
              <a:extLst>
                <a:ext uri="{FF2B5EF4-FFF2-40B4-BE49-F238E27FC236}">
                  <a16:creationId xmlns:a16="http://schemas.microsoft.com/office/drawing/2014/main" id="{463D983C-9F94-4FF9-894F-7204AD2C2F3A}"/>
                </a:ext>
              </a:extLst>
            </p:cNvPr>
            <p:cNvSpPr/>
            <p:nvPr/>
          </p:nvSpPr>
          <p:spPr>
            <a:xfrm>
              <a:off x="5610000" y="969802"/>
              <a:ext cx="972001" cy="2945198"/>
            </a:xfrm>
            <a:custGeom>
              <a:avLst/>
              <a:gdLst>
                <a:gd name="connsiteX0" fmla="*/ 485600 w 972000"/>
                <a:gd name="connsiteY0" fmla="*/ 0 h 2945198"/>
                <a:gd name="connsiteX1" fmla="*/ 733698 w 972000"/>
                <a:gd name="connsiteY1" fmla="*/ 2043157 h 2945198"/>
                <a:gd name="connsiteX2" fmla="*/ 757727 w 972000"/>
                <a:gd name="connsiteY2" fmla="*/ 2056199 h 2945198"/>
                <a:gd name="connsiteX3" fmla="*/ 972000 w 972000"/>
                <a:gd name="connsiteY3" fmla="*/ 2459198 h 2945198"/>
                <a:gd name="connsiteX4" fmla="*/ 486000 w 972000"/>
                <a:gd name="connsiteY4" fmla="*/ 2945198 h 2945198"/>
                <a:gd name="connsiteX5" fmla="*/ 0 w 972000"/>
                <a:gd name="connsiteY5" fmla="*/ 2459198 h 2945198"/>
                <a:gd name="connsiteX6" fmla="*/ 214273 w 972000"/>
                <a:gd name="connsiteY6" fmla="*/ 2056199 h 2945198"/>
                <a:gd name="connsiteX7" fmla="*/ 237446 w 972000"/>
                <a:gd name="connsiteY7" fmla="*/ 2043621 h 294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2000" h="2945198">
                  <a:moveTo>
                    <a:pt x="485600" y="0"/>
                  </a:moveTo>
                  <a:lnTo>
                    <a:pt x="733698" y="2043157"/>
                  </a:lnTo>
                  <a:lnTo>
                    <a:pt x="757727" y="2056199"/>
                  </a:lnTo>
                  <a:cubicBezTo>
                    <a:pt x="887004" y="2143537"/>
                    <a:pt x="972000" y="2291442"/>
                    <a:pt x="972000" y="2459198"/>
                  </a:cubicBezTo>
                  <a:cubicBezTo>
                    <a:pt x="972000" y="2727608"/>
                    <a:pt x="754410" y="2945198"/>
                    <a:pt x="486000" y="2945198"/>
                  </a:cubicBezTo>
                  <a:cubicBezTo>
                    <a:pt x="217590" y="2945198"/>
                    <a:pt x="0" y="2727608"/>
                    <a:pt x="0" y="2459198"/>
                  </a:cubicBezTo>
                  <a:cubicBezTo>
                    <a:pt x="0" y="2291442"/>
                    <a:pt x="84996" y="2143537"/>
                    <a:pt x="214273" y="2056199"/>
                  </a:cubicBezTo>
                  <a:lnTo>
                    <a:pt x="237446" y="204362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" name="Donut 13">
            <a:extLst>
              <a:ext uri="{FF2B5EF4-FFF2-40B4-BE49-F238E27FC236}">
                <a16:creationId xmlns:a16="http://schemas.microsoft.com/office/drawing/2014/main" id="{CCCE4BE3-299A-41CF-A0F3-2AA2C016BED9}"/>
              </a:ext>
            </a:extLst>
          </p:cNvPr>
          <p:cNvSpPr/>
          <p:nvPr/>
        </p:nvSpPr>
        <p:spPr>
          <a:xfrm>
            <a:off x="528408" y="7037061"/>
            <a:ext cx="2904972" cy="2826681"/>
          </a:xfrm>
          <a:prstGeom prst="donut">
            <a:avLst>
              <a:gd name="adj" fmla="val 32121"/>
            </a:avLst>
          </a:prstGeom>
          <a:noFill/>
          <a:ln w="123825" cap="flat" cmpd="thinThick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Am-thanh-dong-ho-dem-nguoc-10-giay-www_tiengdong_com">
            <a:hlinkClick r:id="" action="ppaction://media"/>
            <a:extLst>
              <a:ext uri="{FF2B5EF4-FFF2-40B4-BE49-F238E27FC236}">
                <a16:creationId xmlns:a16="http://schemas.microsoft.com/office/drawing/2014/main" id="{71F48167-7DCB-4A69-98A2-2B626B253E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38962" y="8297778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xit" presetSubtype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1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86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8" grpId="0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5955" y="-91848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3" y="0"/>
                </a:lnTo>
                <a:lnTo>
                  <a:pt x="10674803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378848" y="-91848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4" y="0"/>
                </a:lnTo>
                <a:lnTo>
                  <a:pt x="10674804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51164" y="2939224"/>
            <a:ext cx="15985671" cy="6319076"/>
            <a:chOff x="0" y="0"/>
            <a:chExt cx="4210218" cy="166428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0218" cy="1664283"/>
            </a:xfrm>
            <a:custGeom>
              <a:avLst/>
              <a:gdLst/>
              <a:ahLst/>
              <a:cxnLst/>
              <a:rect l="l" t="t" r="r" b="b"/>
              <a:pathLst>
                <a:path w="4210218" h="1664283">
                  <a:moveTo>
                    <a:pt x="0" y="0"/>
                  </a:moveTo>
                  <a:lnTo>
                    <a:pt x="4210218" y="0"/>
                  </a:lnTo>
                  <a:lnTo>
                    <a:pt x="4210218" y="1664283"/>
                  </a:lnTo>
                  <a:lnTo>
                    <a:pt x="0" y="1664283"/>
                  </a:ln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CFCF5A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88316">
            <a:off x="5596150" y="1416896"/>
            <a:ext cx="8457720" cy="2334139"/>
            <a:chOff x="0" y="0"/>
            <a:chExt cx="2429294" cy="6704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29294" cy="670430"/>
            </a:xfrm>
            <a:custGeom>
              <a:avLst/>
              <a:gdLst/>
              <a:ahLst/>
              <a:cxnLst/>
              <a:rect l="l" t="t" r="r" b="b"/>
              <a:pathLst>
                <a:path w="2429294" h="670430">
                  <a:moveTo>
                    <a:pt x="0" y="0"/>
                  </a:moveTo>
                  <a:lnTo>
                    <a:pt x="2429294" y="0"/>
                  </a:lnTo>
                  <a:lnTo>
                    <a:pt x="2429294" y="670430"/>
                  </a:lnTo>
                  <a:lnTo>
                    <a:pt x="0" y="670430"/>
                  </a:lnTo>
                  <a:close/>
                </a:path>
              </a:pathLst>
            </a:custGeom>
            <a:solidFill>
              <a:srgbClr val="A2A24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4922" tIns="54922" rIns="54922" bIns="54922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959">
            <a:off x="5126029" y="1060167"/>
            <a:ext cx="8457720" cy="2334139"/>
            <a:chOff x="0" y="0"/>
            <a:chExt cx="2429294" cy="67043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29294" cy="670430"/>
            </a:xfrm>
            <a:custGeom>
              <a:avLst/>
              <a:gdLst/>
              <a:ahLst/>
              <a:cxnLst/>
              <a:rect l="l" t="t" r="r" b="b"/>
              <a:pathLst>
                <a:path w="2429294" h="670430">
                  <a:moveTo>
                    <a:pt x="0" y="0"/>
                  </a:moveTo>
                  <a:lnTo>
                    <a:pt x="2429294" y="0"/>
                  </a:lnTo>
                  <a:lnTo>
                    <a:pt x="2429294" y="670430"/>
                  </a:lnTo>
                  <a:lnTo>
                    <a:pt x="0" y="670430"/>
                  </a:lnTo>
                  <a:close/>
                </a:path>
              </a:pathLst>
            </a:custGeom>
            <a:solidFill>
              <a:srgbClr val="CFCF5A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4922" tIns="54922" rIns="54922" bIns="54922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5401535">
            <a:off x="5549043" y="582622"/>
            <a:ext cx="2370727" cy="3264340"/>
          </a:xfrm>
          <a:custGeom>
            <a:avLst/>
            <a:gdLst/>
            <a:ahLst/>
            <a:cxnLst/>
            <a:rect l="l" t="t" r="r" b="b"/>
            <a:pathLst>
              <a:path w="2370727" h="3264340">
                <a:moveTo>
                  <a:pt x="0" y="0"/>
                </a:moveTo>
                <a:lnTo>
                  <a:pt x="2370727" y="0"/>
                </a:lnTo>
                <a:lnTo>
                  <a:pt x="2370727" y="3264341"/>
                </a:lnTo>
                <a:lnTo>
                  <a:pt x="0" y="32643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854261" y="1834914"/>
            <a:ext cx="2387161" cy="2335078"/>
          </a:xfrm>
          <a:custGeom>
            <a:avLst/>
            <a:gdLst/>
            <a:ahLst/>
            <a:cxnLst/>
            <a:rect l="l" t="t" r="r" b="b"/>
            <a:pathLst>
              <a:path w="2387161" h="2335078">
                <a:moveTo>
                  <a:pt x="0" y="0"/>
                </a:moveTo>
                <a:lnTo>
                  <a:pt x="2387162" y="0"/>
                </a:lnTo>
                <a:lnTo>
                  <a:pt x="2387162" y="2335078"/>
                </a:lnTo>
                <a:lnTo>
                  <a:pt x="0" y="23350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 rot="1635">
            <a:off x="5567883" y="1396491"/>
            <a:ext cx="7661439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6"/>
              </a:lnSpc>
            </a:pPr>
            <a:r>
              <a:rPr lang="vi-VN" sz="8783">
                <a:solidFill>
                  <a:srgbClr val="FFFFFF"/>
                </a:solidFill>
                <a:latin typeface="Blueberry"/>
              </a:rPr>
              <a:t>Ô</a:t>
            </a:r>
            <a:endParaRPr lang="en-US" sz="8783">
              <a:solidFill>
                <a:srgbClr val="FFFFFF"/>
              </a:solidFill>
              <a:latin typeface="Blueberry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60A0B0-F689-46DC-9031-2D716D5EB197}"/>
              </a:ext>
            </a:extLst>
          </p:cNvPr>
          <p:cNvSpPr txBox="1"/>
          <p:nvPr/>
        </p:nvSpPr>
        <p:spPr>
          <a:xfrm>
            <a:off x="1558107" y="5691850"/>
            <a:ext cx="15208236" cy="171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39"/>
              </a:lnSpc>
            </a:pPr>
            <a:endParaRPr lang="vi-VN" sz="13800">
              <a:solidFill>
                <a:srgbClr val="00B050"/>
              </a:solidFill>
              <a:latin typeface="#9Slide07 Koni" pitchFamily="2" charset="0"/>
            </a:endParaRPr>
          </a:p>
          <a:p>
            <a:pPr algn="ctr">
              <a:lnSpc>
                <a:spcPts val="6039"/>
              </a:lnSpc>
            </a:pPr>
            <a:r>
              <a:rPr lang="vi-VN" sz="13800">
                <a:solidFill>
                  <a:srgbClr val="00B050"/>
                </a:solidFill>
                <a:latin typeface="#9Slide07 Koni" pitchFamily="2" charset="0"/>
              </a:rPr>
              <a:t>ÔN ĐỚI</a:t>
            </a:r>
          </a:p>
        </p:txBody>
      </p:sp>
      <p:sp>
        <p:nvSpPr>
          <p:cNvPr id="19" name="Freeform 14">
            <a:hlinkClick r:id="rId10" action="ppaction://hlinksldjump"/>
            <a:extLst>
              <a:ext uri="{FF2B5EF4-FFF2-40B4-BE49-F238E27FC236}">
                <a16:creationId xmlns:a16="http://schemas.microsoft.com/office/drawing/2014/main" id="{690948CD-72F2-4F93-B56A-9A507A1467CB}"/>
              </a:ext>
            </a:extLst>
          </p:cNvPr>
          <p:cNvSpPr/>
          <p:nvPr/>
        </p:nvSpPr>
        <p:spPr>
          <a:xfrm rot="-1062897">
            <a:off x="15737857" y="7617374"/>
            <a:ext cx="2271034" cy="2188451"/>
          </a:xfrm>
          <a:custGeom>
            <a:avLst/>
            <a:gdLst/>
            <a:ahLst/>
            <a:cxnLst/>
            <a:rect l="l" t="t" r="r" b="b"/>
            <a:pathLst>
              <a:path w="2271034" h="2188451">
                <a:moveTo>
                  <a:pt x="0" y="0"/>
                </a:moveTo>
                <a:lnTo>
                  <a:pt x="2271034" y="0"/>
                </a:lnTo>
                <a:lnTo>
                  <a:pt x="2271034" y="2188451"/>
                </a:lnTo>
                <a:lnTo>
                  <a:pt x="0" y="21884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Donut 6">
            <a:extLst>
              <a:ext uri="{FF2B5EF4-FFF2-40B4-BE49-F238E27FC236}">
                <a16:creationId xmlns:a16="http://schemas.microsoft.com/office/drawing/2014/main" id="{EAFC0AA5-0046-49AA-B73E-32D30D83D38F}"/>
              </a:ext>
            </a:extLst>
          </p:cNvPr>
          <p:cNvSpPr/>
          <p:nvPr/>
        </p:nvSpPr>
        <p:spPr>
          <a:xfrm>
            <a:off x="524628" y="7013053"/>
            <a:ext cx="2904162" cy="2899490"/>
          </a:xfrm>
          <a:prstGeom prst="donut">
            <a:avLst>
              <a:gd name="adj" fmla="val 32121"/>
            </a:avLst>
          </a:prstGeom>
          <a:blipFill dpi="0"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30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3825" cmpd="thinThick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1" name="グループ化 158">
            <a:extLst>
              <a:ext uri="{FF2B5EF4-FFF2-40B4-BE49-F238E27FC236}">
                <a16:creationId xmlns:a16="http://schemas.microsoft.com/office/drawing/2014/main" id="{489AFF1A-EA8C-4C6B-BF3F-80311650596B}"/>
              </a:ext>
            </a:extLst>
          </p:cNvPr>
          <p:cNvGrpSpPr/>
          <p:nvPr/>
        </p:nvGrpSpPr>
        <p:grpSpPr>
          <a:xfrm>
            <a:off x="1694347" y="7143858"/>
            <a:ext cx="565143" cy="2649577"/>
            <a:chOff x="5556000" y="543545"/>
            <a:chExt cx="1080000" cy="5770911"/>
          </a:xfrm>
          <a:effectLst/>
        </p:grpSpPr>
        <p:grpSp>
          <p:nvGrpSpPr>
            <p:cNvPr id="22" name="グループ化 152">
              <a:extLst>
                <a:ext uri="{FF2B5EF4-FFF2-40B4-BE49-F238E27FC236}">
                  <a16:creationId xmlns:a16="http://schemas.microsoft.com/office/drawing/2014/main" id="{AC89948C-0B69-426A-83FF-25CDDA81CE90}"/>
                </a:ext>
              </a:extLst>
            </p:cNvPr>
            <p:cNvGrpSpPr/>
            <p:nvPr/>
          </p:nvGrpSpPr>
          <p:grpSpPr>
            <a:xfrm>
              <a:off x="5556000" y="543545"/>
              <a:ext cx="1080000" cy="5770911"/>
              <a:chOff x="5556000" y="543545"/>
              <a:chExt cx="1080000" cy="5770911"/>
            </a:xfrm>
            <a:gradFill flip="none" rotWithShape="1">
              <a:gsLst>
                <a:gs pos="0">
                  <a:schemeClr val="accent5">
                    <a:lumMod val="89000"/>
                  </a:schemeClr>
                </a:gs>
                <a:gs pos="23000">
                  <a:schemeClr val="accent5">
                    <a:lumMod val="89000"/>
                  </a:schemeClr>
                </a:gs>
                <a:gs pos="69000">
                  <a:schemeClr val="accent5">
                    <a:lumMod val="75000"/>
                  </a:schemeClr>
                </a:gs>
                <a:gs pos="97000">
                  <a:schemeClr val="accent5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24" name="二等辺三角形 149">
                <a:extLst>
                  <a:ext uri="{FF2B5EF4-FFF2-40B4-BE49-F238E27FC236}">
                    <a16:creationId xmlns:a16="http://schemas.microsoft.com/office/drawing/2014/main" id="{D8546496-EE61-456D-A0F3-C29D6E80DADB}"/>
                  </a:ext>
                </a:extLst>
              </p:cNvPr>
              <p:cNvSpPr/>
              <p:nvPr/>
            </p:nvSpPr>
            <p:spPr>
              <a:xfrm flipV="1">
                <a:off x="5735600" y="3434456"/>
                <a:ext cx="720000" cy="2880000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フリーフォーム 151">
                <a:extLst>
                  <a:ext uri="{FF2B5EF4-FFF2-40B4-BE49-F238E27FC236}">
                    <a16:creationId xmlns:a16="http://schemas.microsoft.com/office/drawing/2014/main" id="{86407198-9CAC-4F59-AC37-A47B8A8B6EC0}"/>
                  </a:ext>
                </a:extLst>
              </p:cNvPr>
              <p:cNvSpPr/>
              <p:nvPr/>
            </p:nvSpPr>
            <p:spPr>
              <a:xfrm>
                <a:off x="5556000" y="543545"/>
                <a:ext cx="1080000" cy="3425455"/>
              </a:xfrm>
              <a:custGeom>
                <a:avLst/>
                <a:gdLst>
                  <a:gd name="connsiteX0" fmla="*/ 539600 w 1080000"/>
                  <a:gd name="connsiteY0" fmla="*/ 0 h 3425455"/>
                  <a:gd name="connsiteX1" fmla="*/ 844585 w 1080000"/>
                  <a:gd name="connsiteY1" fmla="*/ 2439878 h 3425455"/>
                  <a:gd name="connsiteX2" fmla="*/ 921838 w 1080000"/>
                  <a:gd name="connsiteY2" fmla="*/ 2503617 h 3425455"/>
                  <a:gd name="connsiteX3" fmla="*/ 1080000 w 1080000"/>
                  <a:gd name="connsiteY3" fmla="*/ 2885455 h 3425455"/>
                  <a:gd name="connsiteX4" fmla="*/ 540000 w 1080000"/>
                  <a:gd name="connsiteY4" fmla="*/ 3425455 h 3425455"/>
                  <a:gd name="connsiteX5" fmla="*/ 0 w 1080000"/>
                  <a:gd name="connsiteY5" fmla="*/ 2885455 h 3425455"/>
                  <a:gd name="connsiteX6" fmla="*/ 158163 w 1080000"/>
                  <a:gd name="connsiteY6" fmla="*/ 2503617 h 3425455"/>
                  <a:gd name="connsiteX7" fmla="*/ 234524 w 1080000"/>
                  <a:gd name="connsiteY7" fmla="*/ 2440614 h 3425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0000" h="3425455">
                    <a:moveTo>
                      <a:pt x="539600" y="0"/>
                    </a:moveTo>
                    <a:lnTo>
                      <a:pt x="844585" y="2439878"/>
                    </a:lnTo>
                    <a:lnTo>
                      <a:pt x="921838" y="2503617"/>
                    </a:lnTo>
                    <a:cubicBezTo>
                      <a:pt x="1019559" y="2601338"/>
                      <a:pt x="1080000" y="2736338"/>
                      <a:pt x="1080000" y="2885455"/>
                    </a:cubicBezTo>
                    <a:cubicBezTo>
                      <a:pt x="1080000" y="3183689"/>
                      <a:pt x="838234" y="3425455"/>
                      <a:pt x="540000" y="3425455"/>
                    </a:cubicBezTo>
                    <a:cubicBezTo>
                      <a:pt x="241766" y="3425455"/>
                      <a:pt x="0" y="3183689"/>
                      <a:pt x="0" y="2885455"/>
                    </a:cubicBezTo>
                    <a:cubicBezTo>
                      <a:pt x="0" y="2736338"/>
                      <a:pt x="60442" y="2601338"/>
                      <a:pt x="158163" y="2503617"/>
                    </a:cubicBezTo>
                    <a:lnTo>
                      <a:pt x="234524" y="2440614"/>
                    </a:lnTo>
                    <a:close/>
                  </a:path>
                </a:pathLst>
              </a:cu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3" name="フリーフォーム 157">
              <a:extLst>
                <a:ext uri="{FF2B5EF4-FFF2-40B4-BE49-F238E27FC236}">
                  <a16:creationId xmlns:a16="http://schemas.microsoft.com/office/drawing/2014/main" id="{0E28E3CC-117E-431D-BE73-987E358FD23F}"/>
                </a:ext>
              </a:extLst>
            </p:cNvPr>
            <p:cNvSpPr/>
            <p:nvPr/>
          </p:nvSpPr>
          <p:spPr>
            <a:xfrm>
              <a:off x="5610000" y="969802"/>
              <a:ext cx="972001" cy="2945198"/>
            </a:xfrm>
            <a:custGeom>
              <a:avLst/>
              <a:gdLst>
                <a:gd name="connsiteX0" fmla="*/ 485600 w 972000"/>
                <a:gd name="connsiteY0" fmla="*/ 0 h 2945198"/>
                <a:gd name="connsiteX1" fmla="*/ 733698 w 972000"/>
                <a:gd name="connsiteY1" fmla="*/ 2043157 h 2945198"/>
                <a:gd name="connsiteX2" fmla="*/ 757727 w 972000"/>
                <a:gd name="connsiteY2" fmla="*/ 2056199 h 2945198"/>
                <a:gd name="connsiteX3" fmla="*/ 972000 w 972000"/>
                <a:gd name="connsiteY3" fmla="*/ 2459198 h 2945198"/>
                <a:gd name="connsiteX4" fmla="*/ 486000 w 972000"/>
                <a:gd name="connsiteY4" fmla="*/ 2945198 h 2945198"/>
                <a:gd name="connsiteX5" fmla="*/ 0 w 972000"/>
                <a:gd name="connsiteY5" fmla="*/ 2459198 h 2945198"/>
                <a:gd name="connsiteX6" fmla="*/ 214273 w 972000"/>
                <a:gd name="connsiteY6" fmla="*/ 2056199 h 2945198"/>
                <a:gd name="connsiteX7" fmla="*/ 237446 w 972000"/>
                <a:gd name="connsiteY7" fmla="*/ 2043621 h 294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2000" h="2945198">
                  <a:moveTo>
                    <a:pt x="485600" y="0"/>
                  </a:moveTo>
                  <a:lnTo>
                    <a:pt x="733698" y="2043157"/>
                  </a:lnTo>
                  <a:lnTo>
                    <a:pt x="757727" y="2056199"/>
                  </a:lnTo>
                  <a:cubicBezTo>
                    <a:pt x="887004" y="2143537"/>
                    <a:pt x="972000" y="2291442"/>
                    <a:pt x="972000" y="2459198"/>
                  </a:cubicBezTo>
                  <a:cubicBezTo>
                    <a:pt x="972000" y="2727608"/>
                    <a:pt x="754410" y="2945198"/>
                    <a:pt x="486000" y="2945198"/>
                  </a:cubicBezTo>
                  <a:cubicBezTo>
                    <a:pt x="217590" y="2945198"/>
                    <a:pt x="0" y="2727608"/>
                    <a:pt x="0" y="2459198"/>
                  </a:cubicBezTo>
                  <a:cubicBezTo>
                    <a:pt x="0" y="2291442"/>
                    <a:pt x="84996" y="2143537"/>
                    <a:pt x="214273" y="2056199"/>
                  </a:cubicBezTo>
                  <a:lnTo>
                    <a:pt x="237446" y="204362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Donut 13">
            <a:extLst>
              <a:ext uri="{FF2B5EF4-FFF2-40B4-BE49-F238E27FC236}">
                <a16:creationId xmlns:a16="http://schemas.microsoft.com/office/drawing/2014/main" id="{AA32B24F-08D6-4211-90A8-41A4B22EF7F1}"/>
              </a:ext>
            </a:extLst>
          </p:cNvPr>
          <p:cNvSpPr/>
          <p:nvPr/>
        </p:nvSpPr>
        <p:spPr>
          <a:xfrm>
            <a:off x="528408" y="7037061"/>
            <a:ext cx="2904972" cy="2826681"/>
          </a:xfrm>
          <a:prstGeom prst="donut">
            <a:avLst>
              <a:gd name="adj" fmla="val 32121"/>
            </a:avLst>
          </a:prstGeom>
          <a:noFill/>
          <a:ln w="123825" cap="flat" cmpd="thinThick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Am-thanh-dong-ho-dem-nguoc-10-giay-www_tiengdong_com">
            <a:hlinkClick r:id="" action="ppaction://media"/>
            <a:extLst>
              <a:ext uri="{FF2B5EF4-FFF2-40B4-BE49-F238E27FC236}">
                <a16:creationId xmlns:a16="http://schemas.microsoft.com/office/drawing/2014/main" id="{7D68C392-B505-4760-9234-AB90E81C40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38962" y="82977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4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xit" presetSubtype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1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86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8" grpId="0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28799" y="-322239"/>
            <a:ext cx="11940336" cy="10776858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3" y="0"/>
                </a:lnTo>
                <a:lnTo>
                  <a:pt x="10674803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111537" y="-193902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4" y="0"/>
                </a:lnTo>
                <a:lnTo>
                  <a:pt x="10674804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-295955" y="4685293"/>
            <a:ext cx="2252348" cy="2158700"/>
          </a:xfrm>
          <a:custGeom>
            <a:avLst/>
            <a:gdLst/>
            <a:ahLst/>
            <a:cxnLst/>
            <a:rect l="l" t="t" r="r" b="b"/>
            <a:pathLst>
              <a:path w="2814627" h="2753217">
                <a:moveTo>
                  <a:pt x="0" y="0"/>
                </a:moveTo>
                <a:lnTo>
                  <a:pt x="2814627" y="0"/>
                </a:lnTo>
                <a:lnTo>
                  <a:pt x="2814627" y="2753217"/>
                </a:lnTo>
                <a:lnTo>
                  <a:pt x="0" y="27532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0A0065-B9BF-4050-A19A-4E4E8AD9BE7D}"/>
              </a:ext>
            </a:extLst>
          </p:cNvPr>
          <p:cNvSpPr txBox="1"/>
          <p:nvPr/>
        </p:nvSpPr>
        <p:spPr>
          <a:xfrm>
            <a:off x="1290918" y="1156447"/>
            <a:ext cx="15198531" cy="41796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- Chia lớp thành 4 đội chơi.</a:t>
            </a:r>
          </a:p>
          <a:p>
            <a:pPr>
              <a:lnSpc>
                <a:spcPct val="150000"/>
              </a:lnSpc>
            </a:pPr>
            <a:r>
              <a:rPr lang="vi-VN" sz="360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- Trò chơi sẽ có 8 chữ cái tương ứng 8 chữ đầu trong 1 từ/ cụm từ.</a:t>
            </a:r>
          </a:p>
          <a:p>
            <a:pPr>
              <a:lnSpc>
                <a:spcPct val="150000"/>
              </a:lnSpc>
            </a:pPr>
            <a:r>
              <a:rPr lang="vi-VN" sz="360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- Mỗi đội sẽ có 2 lượt lựa chọn chữ cái của mình. Mỗi câu hỏi sẽ có 10 giây suy nghĩ, nếu trả lời đúng sẽ được 10 điểm/1 câu, nếu trả lời sai đội bạn sẽ giành được quyền trả lời với mỗi câu đúng sẽ được 5 điểm.</a:t>
            </a:r>
            <a:endParaRPr lang="en-US" sz="360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29" name="Rectangle: Rounded Corners 28">
            <a:hlinkClick r:id="rId6" action="ppaction://hlinksldjump"/>
            <a:extLst>
              <a:ext uri="{FF2B5EF4-FFF2-40B4-BE49-F238E27FC236}">
                <a16:creationId xmlns:a16="http://schemas.microsoft.com/office/drawing/2014/main" id="{547E14E6-064D-4385-8376-49184938E766}"/>
              </a:ext>
            </a:extLst>
          </p:cNvPr>
          <p:cNvSpPr/>
          <p:nvPr/>
        </p:nvSpPr>
        <p:spPr>
          <a:xfrm>
            <a:off x="430289" y="7890142"/>
            <a:ext cx="1559934" cy="1852894"/>
          </a:xfrm>
          <a:prstGeom prst="roundRect">
            <a:avLst>
              <a:gd name="adj" fmla="val 50000"/>
            </a:avLst>
          </a:prstGeom>
          <a:solidFill>
            <a:srgbClr val="F9A18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>
                <a:solidFill>
                  <a:schemeClr val="bg1"/>
                </a:solidFill>
                <a:latin typeface="#9Slide07 Koni" pitchFamily="2" charset="0"/>
              </a:rPr>
              <a:t>N</a:t>
            </a:r>
            <a:endParaRPr lang="en-US" sz="9600">
              <a:solidFill>
                <a:schemeClr val="bg1"/>
              </a:solidFill>
              <a:latin typeface="#9Slide07 Koni" pitchFamily="2" charset="0"/>
            </a:endParaRPr>
          </a:p>
        </p:txBody>
      </p:sp>
      <p:sp>
        <p:nvSpPr>
          <p:cNvPr id="31" name="Rectangle: Rounded Corners 30">
            <a:hlinkClick r:id="rId7" action="ppaction://hlinksldjump"/>
            <a:extLst>
              <a:ext uri="{FF2B5EF4-FFF2-40B4-BE49-F238E27FC236}">
                <a16:creationId xmlns:a16="http://schemas.microsoft.com/office/drawing/2014/main" id="{33BAFFD2-A57B-4DA3-AF6E-DD1445A2B7FC}"/>
              </a:ext>
            </a:extLst>
          </p:cNvPr>
          <p:cNvSpPr/>
          <p:nvPr/>
        </p:nvSpPr>
        <p:spPr>
          <a:xfrm>
            <a:off x="2541307" y="7225263"/>
            <a:ext cx="1559934" cy="1852894"/>
          </a:xfrm>
          <a:prstGeom prst="roundRect">
            <a:avLst>
              <a:gd name="adj" fmla="val 50000"/>
            </a:avLst>
          </a:prstGeom>
          <a:solidFill>
            <a:srgbClr val="63C7E0"/>
          </a:solidFill>
          <a:ln>
            <a:solidFill>
              <a:srgbClr val="63C7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>
                <a:solidFill>
                  <a:schemeClr val="bg1"/>
                </a:solidFill>
                <a:latin typeface="#9Slide07 Koni" pitchFamily="2" charset="0"/>
              </a:rPr>
              <a:t>Â</a:t>
            </a:r>
            <a:endParaRPr lang="en-US" sz="9600">
              <a:solidFill>
                <a:schemeClr val="bg1"/>
              </a:solidFill>
              <a:latin typeface="#9Slide07 Koni" pitchFamily="2" charset="0"/>
            </a:endParaRPr>
          </a:p>
        </p:txBody>
      </p:sp>
      <p:sp>
        <p:nvSpPr>
          <p:cNvPr id="32" name="Rectangle: Rounded Corners 31">
            <a:hlinkClick r:id="rId8" action="ppaction://hlinksldjump"/>
            <a:extLst>
              <a:ext uri="{FF2B5EF4-FFF2-40B4-BE49-F238E27FC236}">
                <a16:creationId xmlns:a16="http://schemas.microsoft.com/office/drawing/2014/main" id="{45FA366A-0C90-4F84-8414-105D7524B801}"/>
              </a:ext>
            </a:extLst>
          </p:cNvPr>
          <p:cNvSpPr/>
          <p:nvPr/>
        </p:nvSpPr>
        <p:spPr>
          <a:xfrm>
            <a:off x="4644140" y="8051147"/>
            <a:ext cx="1559934" cy="1852894"/>
          </a:xfrm>
          <a:prstGeom prst="roundRect">
            <a:avLst>
              <a:gd name="adj" fmla="val 50000"/>
            </a:avLst>
          </a:prstGeom>
          <a:solidFill>
            <a:srgbClr val="D9D97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>
                <a:solidFill>
                  <a:schemeClr val="bg1"/>
                </a:solidFill>
                <a:latin typeface="#9Slide07 Koni" pitchFamily="2" charset="0"/>
              </a:rPr>
              <a:t>G</a:t>
            </a:r>
            <a:endParaRPr lang="en-US" sz="9600">
              <a:solidFill>
                <a:schemeClr val="bg1"/>
              </a:solidFill>
              <a:latin typeface="#9Slide07 Koni" pitchFamily="2" charset="0"/>
            </a:endParaRPr>
          </a:p>
        </p:txBody>
      </p:sp>
      <p:sp>
        <p:nvSpPr>
          <p:cNvPr id="33" name="Rectangle: Rounded Corners 32">
            <a:hlinkClick r:id="rId9" action="ppaction://hlinksldjump"/>
            <a:extLst>
              <a:ext uri="{FF2B5EF4-FFF2-40B4-BE49-F238E27FC236}">
                <a16:creationId xmlns:a16="http://schemas.microsoft.com/office/drawing/2014/main" id="{C7E3C819-CD11-4E9B-B502-932CDB612475}"/>
              </a:ext>
            </a:extLst>
          </p:cNvPr>
          <p:cNvSpPr/>
          <p:nvPr/>
        </p:nvSpPr>
        <p:spPr>
          <a:xfrm>
            <a:off x="13832625" y="8164597"/>
            <a:ext cx="1559934" cy="1852894"/>
          </a:xfrm>
          <a:prstGeom prst="roundRect">
            <a:avLst>
              <a:gd name="adj" fmla="val 50000"/>
            </a:avLst>
          </a:prstGeom>
          <a:solidFill>
            <a:srgbClr val="63C7E0"/>
          </a:solidFill>
          <a:ln>
            <a:solidFill>
              <a:srgbClr val="63C7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>
                <a:solidFill>
                  <a:schemeClr val="bg1"/>
                </a:solidFill>
                <a:latin typeface="#9Slide07 Koni" pitchFamily="2" charset="0"/>
              </a:rPr>
              <a:t>Đ</a:t>
            </a:r>
            <a:endParaRPr lang="en-US" sz="9600">
              <a:solidFill>
                <a:schemeClr val="bg1"/>
              </a:solidFill>
              <a:latin typeface="#9Slide07 Koni" pitchFamily="2" charset="0"/>
            </a:endParaRPr>
          </a:p>
        </p:txBody>
      </p:sp>
      <p:sp>
        <p:nvSpPr>
          <p:cNvPr id="34" name="Rectangle: Rounded Corners 33">
            <a:hlinkClick r:id="rId10" action="ppaction://hlinksldjump"/>
            <a:extLst>
              <a:ext uri="{FF2B5EF4-FFF2-40B4-BE49-F238E27FC236}">
                <a16:creationId xmlns:a16="http://schemas.microsoft.com/office/drawing/2014/main" id="{CF285DD5-E72E-4882-8457-BF4AA5D32DE6}"/>
              </a:ext>
            </a:extLst>
          </p:cNvPr>
          <p:cNvSpPr/>
          <p:nvPr/>
        </p:nvSpPr>
        <p:spPr>
          <a:xfrm>
            <a:off x="9453542" y="7854642"/>
            <a:ext cx="1559934" cy="1852894"/>
          </a:xfrm>
          <a:prstGeom prst="roundRect">
            <a:avLst>
              <a:gd name="adj" fmla="val 50000"/>
            </a:avLst>
          </a:prstGeom>
          <a:solidFill>
            <a:srgbClr val="F9A18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>
                <a:solidFill>
                  <a:schemeClr val="bg1"/>
                </a:solidFill>
                <a:latin typeface="#9Slide07 Koni" pitchFamily="2" charset="0"/>
              </a:rPr>
              <a:t>B</a:t>
            </a:r>
            <a:endParaRPr lang="en-US" sz="9600">
              <a:solidFill>
                <a:schemeClr val="bg1"/>
              </a:solidFill>
              <a:latin typeface="#9Slide07 Koni" pitchFamily="2" charset="0"/>
            </a:endParaRPr>
          </a:p>
        </p:txBody>
      </p:sp>
      <p:sp>
        <p:nvSpPr>
          <p:cNvPr id="35" name="Rectangle: Rounded Corners 34">
            <a:hlinkClick r:id="rId11" action="ppaction://hlinksldjump"/>
            <a:extLst>
              <a:ext uri="{FF2B5EF4-FFF2-40B4-BE49-F238E27FC236}">
                <a16:creationId xmlns:a16="http://schemas.microsoft.com/office/drawing/2014/main" id="{9DAB2CE7-87E6-4D1B-BB07-5685A5CB49FA}"/>
              </a:ext>
            </a:extLst>
          </p:cNvPr>
          <p:cNvSpPr/>
          <p:nvPr/>
        </p:nvSpPr>
        <p:spPr>
          <a:xfrm>
            <a:off x="11590658" y="7117686"/>
            <a:ext cx="1559934" cy="1852894"/>
          </a:xfrm>
          <a:prstGeom prst="roundRect">
            <a:avLst>
              <a:gd name="adj" fmla="val 50000"/>
            </a:avLst>
          </a:prstGeom>
          <a:solidFill>
            <a:srgbClr val="D9D97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>
                <a:solidFill>
                  <a:schemeClr val="bg1"/>
                </a:solidFill>
                <a:latin typeface="#9Slide07 Koni" pitchFamily="2" charset="0"/>
              </a:rPr>
              <a:t>Ô</a:t>
            </a:r>
            <a:endParaRPr lang="en-US" sz="9600">
              <a:solidFill>
                <a:schemeClr val="bg1"/>
              </a:solidFill>
              <a:latin typeface="#9Slide07 Koni" pitchFamily="2" charset="0"/>
            </a:endParaRPr>
          </a:p>
        </p:txBody>
      </p:sp>
      <p:sp>
        <p:nvSpPr>
          <p:cNvPr id="23" name="Freeform 23"/>
          <p:cNvSpPr/>
          <p:nvPr/>
        </p:nvSpPr>
        <p:spPr>
          <a:xfrm rot="-1062897">
            <a:off x="14943411" y="46510"/>
            <a:ext cx="2887383" cy="2782387"/>
          </a:xfrm>
          <a:custGeom>
            <a:avLst/>
            <a:gdLst/>
            <a:ahLst/>
            <a:cxnLst/>
            <a:rect l="l" t="t" r="r" b="b"/>
            <a:pathLst>
              <a:path w="2887383" h="2782387">
                <a:moveTo>
                  <a:pt x="0" y="0"/>
                </a:moveTo>
                <a:lnTo>
                  <a:pt x="2887383" y="0"/>
                </a:lnTo>
                <a:lnTo>
                  <a:pt x="2887383" y="2782387"/>
                </a:lnTo>
                <a:lnTo>
                  <a:pt x="0" y="27823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Rectangle: Rounded Corners 35">
            <a:hlinkClick r:id="rId14" action="ppaction://hlinksldjump"/>
            <a:extLst>
              <a:ext uri="{FF2B5EF4-FFF2-40B4-BE49-F238E27FC236}">
                <a16:creationId xmlns:a16="http://schemas.microsoft.com/office/drawing/2014/main" id="{BB82A637-106E-496D-8B1B-44B48D4FA8D9}"/>
              </a:ext>
            </a:extLst>
          </p:cNvPr>
          <p:cNvSpPr/>
          <p:nvPr/>
        </p:nvSpPr>
        <p:spPr>
          <a:xfrm>
            <a:off x="6974103" y="6984837"/>
            <a:ext cx="1559934" cy="1852894"/>
          </a:xfrm>
          <a:prstGeom prst="roundRect">
            <a:avLst>
              <a:gd name="adj" fmla="val 50000"/>
            </a:avLst>
          </a:prstGeom>
          <a:solidFill>
            <a:srgbClr val="63C7E0"/>
          </a:solidFill>
          <a:ln>
            <a:solidFill>
              <a:srgbClr val="63C7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>
                <a:solidFill>
                  <a:schemeClr val="bg1"/>
                </a:solidFill>
                <a:latin typeface="#9Slide07 Koni" pitchFamily="2" charset="0"/>
              </a:rPr>
              <a:t>T</a:t>
            </a:r>
            <a:endParaRPr lang="en-US" sz="9600">
              <a:solidFill>
                <a:schemeClr val="bg1"/>
              </a:solidFill>
              <a:latin typeface="#9Slide07 Koni" pitchFamily="2" charset="0"/>
            </a:endParaRPr>
          </a:p>
        </p:txBody>
      </p:sp>
      <p:sp>
        <p:nvSpPr>
          <p:cNvPr id="37" name="Rectangle: Rounded Corners 36">
            <a:hlinkClick r:id="rId15" action="ppaction://hlinksldjump"/>
            <a:extLst>
              <a:ext uri="{FF2B5EF4-FFF2-40B4-BE49-F238E27FC236}">
                <a16:creationId xmlns:a16="http://schemas.microsoft.com/office/drawing/2014/main" id="{B246F44D-8CB0-4F5F-94D8-A19626D31CEC}"/>
              </a:ext>
            </a:extLst>
          </p:cNvPr>
          <p:cNvSpPr/>
          <p:nvPr/>
        </p:nvSpPr>
        <p:spPr>
          <a:xfrm>
            <a:off x="15983952" y="7124700"/>
            <a:ext cx="1559934" cy="1852894"/>
          </a:xfrm>
          <a:prstGeom prst="roundRect">
            <a:avLst>
              <a:gd name="adj" fmla="val 50000"/>
            </a:avLst>
          </a:prstGeom>
          <a:solidFill>
            <a:srgbClr val="F9A18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>
                <a:solidFill>
                  <a:schemeClr val="bg1"/>
                </a:solidFill>
                <a:latin typeface="#9Slide07 Koni" pitchFamily="2" charset="0"/>
              </a:rPr>
              <a:t>P</a:t>
            </a:r>
            <a:endParaRPr lang="en-US" sz="9600">
              <a:solidFill>
                <a:schemeClr val="bg1"/>
              </a:solidFill>
              <a:latin typeface="#9Slide07 Kon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164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9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5955" y="-91848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3" y="0"/>
                </a:lnTo>
                <a:lnTo>
                  <a:pt x="10674803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378848" y="-91848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4" y="0"/>
                </a:lnTo>
                <a:lnTo>
                  <a:pt x="10674804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51164" y="2939224"/>
            <a:ext cx="15985671" cy="6319076"/>
            <a:chOff x="0" y="0"/>
            <a:chExt cx="4210218" cy="166428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0218" cy="1664283"/>
            </a:xfrm>
            <a:custGeom>
              <a:avLst/>
              <a:gdLst/>
              <a:ahLst/>
              <a:cxnLst/>
              <a:rect l="l" t="t" r="r" b="b"/>
              <a:pathLst>
                <a:path w="4210218" h="1664283">
                  <a:moveTo>
                    <a:pt x="0" y="0"/>
                  </a:moveTo>
                  <a:lnTo>
                    <a:pt x="4210218" y="0"/>
                  </a:lnTo>
                  <a:lnTo>
                    <a:pt x="4210218" y="1664283"/>
                  </a:lnTo>
                  <a:lnTo>
                    <a:pt x="0" y="1664283"/>
                  </a:ln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CFCF5A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88316">
            <a:off x="5596150" y="1416896"/>
            <a:ext cx="8457720" cy="2334139"/>
            <a:chOff x="0" y="0"/>
            <a:chExt cx="2429294" cy="6704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29294" cy="670430"/>
            </a:xfrm>
            <a:custGeom>
              <a:avLst/>
              <a:gdLst/>
              <a:ahLst/>
              <a:cxnLst/>
              <a:rect l="l" t="t" r="r" b="b"/>
              <a:pathLst>
                <a:path w="2429294" h="670430">
                  <a:moveTo>
                    <a:pt x="0" y="0"/>
                  </a:moveTo>
                  <a:lnTo>
                    <a:pt x="2429294" y="0"/>
                  </a:lnTo>
                  <a:lnTo>
                    <a:pt x="2429294" y="670430"/>
                  </a:lnTo>
                  <a:lnTo>
                    <a:pt x="0" y="670430"/>
                  </a:lnTo>
                  <a:close/>
                </a:path>
              </a:pathLst>
            </a:custGeom>
            <a:solidFill>
              <a:srgbClr val="5091B5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4922" tIns="54922" rIns="54922" bIns="54922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959">
            <a:off x="5126029" y="1060167"/>
            <a:ext cx="8457720" cy="2334139"/>
            <a:chOff x="0" y="0"/>
            <a:chExt cx="2429294" cy="67043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29294" cy="670430"/>
            </a:xfrm>
            <a:custGeom>
              <a:avLst/>
              <a:gdLst/>
              <a:ahLst/>
              <a:cxnLst/>
              <a:rect l="l" t="t" r="r" b="b"/>
              <a:pathLst>
                <a:path w="2429294" h="670430">
                  <a:moveTo>
                    <a:pt x="0" y="0"/>
                  </a:moveTo>
                  <a:lnTo>
                    <a:pt x="2429294" y="0"/>
                  </a:lnTo>
                  <a:lnTo>
                    <a:pt x="2429294" y="670430"/>
                  </a:lnTo>
                  <a:lnTo>
                    <a:pt x="0" y="670430"/>
                  </a:lnTo>
                  <a:close/>
                </a:path>
              </a:pathLst>
            </a:custGeom>
            <a:solidFill>
              <a:srgbClr val="3CB9D8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4922" tIns="54922" rIns="54922" bIns="54922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5401535">
            <a:off x="5549043" y="582622"/>
            <a:ext cx="2370727" cy="3264340"/>
          </a:xfrm>
          <a:custGeom>
            <a:avLst/>
            <a:gdLst/>
            <a:ahLst/>
            <a:cxnLst/>
            <a:rect l="l" t="t" r="r" b="b"/>
            <a:pathLst>
              <a:path w="2370727" h="3264340">
                <a:moveTo>
                  <a:pt x="0" y="0"/>
                </a:moveTo>
                <a:lnTo>
                  <a:pt x="2370727" y="0"/>
                </a:lnTo>
                <a:lnTo>
                  <a:pt x="2370727" y="3264341"/>
                </a:lnTo>
                <a:lnTo>
                  <a:pt x="0" y="32643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854261" y="1834914"/>
            <a:ext cx="2387161" cy="2335078"/>
          </a:xfrm>
          <a:custGeom>
            <a:avLst/>
            <a:gdLst/>
            <a:ahLst/>
            <a:cxnLst/>
            <a:rect l="l" t="t" r="r" b="b"/>
            <a:pathLst>
              <a:path w="2387161" h="2335078">
                <a:moveTo>
                  <a:pt x="0" y="0"/>
                </a:moveTo>
                <a:lnTo>
                  <a:pt x="2387162" y="0"/>
                </a:lnTo>
                <a:lnTo>
                  <a:pt x="2387162" y="2335078"/>
                </a:lnTo>
                <a:lnTo>
                  <a:pt x="0" y="23350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 rot="1635">
            <a:off x="5567883" y="1396492"/>
            <a:ext cx="7661439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6"/>
              </a:lnSpc>
            </a:pPr>
            <a:r>
              <a:rPr lang="vi-VN" sz="13800">
                <a:solidFill>
                  <a:srgbClr val="FFFFFF"/>
                </a:solidFill>
                <a:latin typeface="#9Slide07 Koni" pitchFamily="2" charset="0"/>
              </a:rPr>
              <a:t>Đ</a:t>
            </a:r>
            <a:r>
              <a:rPr lang="en-US" sz="13800">
                <a:solidFill>
                  <a:srgbClr val="FFFFFF"/>
                </a:solidFill>
                <a:latin typeface="#9Slide07 Koni" pitchFamily="2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B14A31-D023-4C43-9E7B-86E16197BE7A}"/>
              </a:ext>
            </a:extLst>
          </p:cNvPr>
          <p:cNvSpPr txBox="1"/>
          <p:nvPr/>
        </p:nvSpPr>
        <p:spPr>
          <a:xfrm>
            <a:off x="1151163" y="5247636"/>
            <a:ext cx="15208236" cy="2424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39"/>
              </a:lnSpc>
            </a:pPr>
            <a:r>
              <a:rPr lang="vi-VN" sz="11500">
                <a:solidFill>
                  <a:srgbClr val="FF6600"/>
                </a:solidFill>
                <a:latin typeface="#9Slide07 Koni" pitchFamily="2" charset="0"/>
              </a:rPr>
              <a:t>ĐA DẠNG</a:t>
            </a:r>
          </a:p>
          <a:p>
            <a:pPr algn="ctr">
              <a:lnSpc>
                <a:spcPts val="6039"/>
              </a:lnSpc>
            </a:pPr>
            <a:endParaRPr lang="vi-VN" sz="11500">
              <a:solidFill>
                <a:srgbClr val="00B050"/>
              </a:solidFill>
              <a:latin typeface="#9Slide07 Koni" pitchFamily="2" charset="0"/>
            </a:endParaRPr>
          </a:p>
          <a:p>
            <a:pPr algn="ctr">
              <a:lnSpc>
                <a:spcPts val="6039"/>
              </a:lnSpc>
            </a:pPr>
            <a:r>
              <a:rPr lang="vi-VN" sz="11500">
                <a:solidFill>
                  <a:srgbClr val="00B050"/>
                </a:solidFill>
                <a:latin typeface="#9Slide07 Koni" pitchFamily="2" charset="0"/>
              </a:rPr>
              <a:t>ĐỘ CAO</a:t>
            </a:r>
          </a:p>
        </p:txBody>
      </p:sp>
      <p:sp>
        <p:nvSpPr>
          <p:cNvPr id="19" name="Freeform 14">
            <a:hlinkClick r:id="rId10" action="ppaction://hlinksldjump"/>
            <a:extLst>
              <a:ext uri="{FF2B5EF4-FFF2-40B4-BE49-F238E27FC236}">
                <a16:creationId xmlns:a16="http://schemas.microsoft.com/office/drawing/2014/main" id="{B2DCB528-00B3-4215-948A-5E7A588C74F2}"/>
              </a:ext>
            </a:extLst>
          </p:cNvPr>
          <p:cNvSpPr/>
          <p:nvPr/>
        </p:nvSpPr>
        <p:spPr>
          <a:xfrm rot="-1062897">
            <a:off x="15737857" y="7617374"/>
            <a:ext cx="2271034" cy="2188451"/>
          </a:xfrm>
          <a:custGeom>
            <a:avLst/>
            <a:gdLst/>
            <a:ahLst/>
            <a:cxnLst/>
            <a:rect l="l" t="t" r="r" b="b"/>
            <a:pathLst>
              <a:path w="2271034" h="2188451">
                <a:moveTo>
                  <a:pt x="0" y="0"/>
                </a:moveTo>
                <a:lnTo>
                  <a:pt x="2271034" y="0"/>
                </a:lnTo>
                <a:lnTo>
                  <a:pt x="2271034" y="2188451"/>
                </a:lnTo>
                <a:lnTo>
                  <a:pt x="0" y="21884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Donut 6">
            <a:extLst>
              <a:ext uri="{FF2B5EF4-FFF2-40B4-BE49-F238E27FC236}">
                <a16:creationId xmlns:a16="http://schemas.microsoft.com/office/drawing/2014/main" id="{955DDE22-EE29-4B99-A1B6-ABF95743852B}"/>
              </a:ext>
            </a:extLst>
          </p:cNvPr>
          <p:cNvSpPr/>
          <p:nvPr/>
        </p:nvSpPr>
        <p:spPr>
          <a:xfrm>
            <a:off x="524628" y="7013053"/>
            <a:ext cx="2904162" cy="2899490"/>
          </a:xfrm>
          <a:prstGeom prst="donut">
            <a:avLst>
              <a:gd name="adj" fmla="val 32121"/>
            </a:avLst>
          </a:prstGeom>
          <a:blipFill dpi="0"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30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3825" cmpd="thinThick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1" name="グループ化 158">
            <a:extLst>
              <a:ext uri="{FF2B5EF4-FFF2-40B4-BE49-F238E27FC236}">
                <a16:creationId xmlns:a16="http://schemas.microsoft.com/office/drawing/2014/main" id="{BE5C6E6D-4424-4D3A-8498-8B6AE039667D}"/>
              </a:ext>
            </a:extLst>
          </p:cNvPr>
          <p:cNvGrpSpPr/>
          <p:nvPr/>
        </p:nvGrpSpPr>
        <p:grpSpPr>
          <a:xfrm>
            <a:off x="1694347" y="7143858"/>
            <a:ext cx="565143" cy="2649577"/>
            <a:chOff x="5556000" y="543545"/>
            <a:chExt cx="1080000" cy="5770911"/>
          </a:xfrm>
          <a:effectLst/>
        </p:grpSpPr>
        <p:grpSp>
          <p:nvGrpSpPr>
            <p:cNvPr id="22" name="グループ化 152">
              <a:extLst>
                <a:ext uri="{FF2B5EF4-FFF2-40B4-BE49-F238E27FC236}">
                  <a16:creationId xmlns:a16="http://schemas.microsoft.com/office/drawing/2014/main" id="{9EC8CA17-BE8E-41AD-A7D0-2DC7D0C6A5E7}"/>
                </a:ext>
              </a:extLst>
            </p:cNvPr>
            <p:cNvGrpSpPr/>
            <p:nvPr/>
          </p:nvGrpSpPr>
          <p:grpSpPr>
            <a:xfrm>
              <a:off x="5556000" y="543545"/>
              <a:ext cx="1080000" cy="5770911"/>
              <a:chOff x="5556000" y="543545"/>
              <a:chExt cx="1080000" cy="5770911"/>
            </a:xfrm>
            <a:gradFill flip="none" rotWithShape="1">
              <a:gsLst>
                <a:gs pos="0">
                  <a:schemeClr val="accent5">
                    <a:lumMod val="89000"/>
                  </a:schemeClr>
                </a:gs>
                <a:gs pos="23000">
                  <a:schemeClr val="accent5">
                    <a:lumMod val="89000"/>
                  </a:schemeClr>
                </a:gs>
                <a:gs pos="69000">
                  <a:schemeClr val="accent5">
                    <a:lumMod val="75000"/>
                  </a:schemeClr>
                </a:gs>
                <a:gs pos="97000">
                  <a:schemeClr val="accent5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24" name="二等辺三角形 149">
                <a:extLst>
                  <a:ext uri="{FF2B5EF4-FFF2-40B4-BE49-F238E27FC236}">
                    <a16:creationId xmlns:a16="http://schemas.microsoft.com/office/drawing/2014/main" id="{3A8C2865-2C24-4E08-97E1-E10485A7945B}"/>
                  </a:ext>
                </a:extLst>
              </p:cNvPr>
              <p:cNvSpPr/>
              <p:nvPr/>
            </p:nvSpPr>
            <p:spPr>
              <a:xfrm flipV="1">
                <a:off x="5735600" y="3434456"/>
                <a:ext cx="720000" cy="2880000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フリーフォーム 151">
                <a:extLst>
                  <a:ext uri="{FF2B5EF4-FFF2-40B4-BE49-F238E27FC236}">
                    <a16:creationId xmlns:a16="http://schemas.microsoft.com/office/drawing/2014/main" id="{8F201E4B-6094-4A9B-AD5C-E5455899866A}"/>
                  </a:ext>
                </a:extLst>
              </p:cNvPr>
              <p:cNvSpPr/>
              <p:nvPr/>
            </p:nvSpPr>
            <p:spPr>
              <a:xfrm>
                <a:off x="5556000" y="543545"/>
                <a:ext cx="1080000" cy="3425455"/>
              </a:xfrm>
              <a:custGeom>
                <a:avLst/>
                <a:gdLst>
                  <a:gd name="connsiteX0" fmla="*/ 539600 w 1080000"/>
                  <a:gd name="connsiteY0" fmla="*/ 0 h 3425455"/>
                  <a:gd name="connsiteX1" fmla="*/ 844585 w 1080000"/>
                  <a:gd name="connsiteY1" fmla="*/ 2439878 h 3425455"/>
                  <a:gd name="connsiteX2" fmla="*/ 921838 w 1080000"/>
                  <a:gd name="connsiteY2" fmla="*/ 2503617 h 3425455"/>
                  <a:gd name="connsiteX3" fmla="*/ 1080000 w 1080000"/>
                  <a:gd name="connsiteY3" fmla="*/ 2885455 h 3425455"/>
                  <a:gd name="connsiteX4" fmla="*/ 540000 w 1080000"/>
                  <a:gd name="connsiteY4" fmla="*/ 3425455 h 3425455"/>
                  <a:gd name="connsiteX5" fmla="*/ 0 w 1080000"/>
                  <a:gd name="connsiteY5" fmla="*/ 2885455 h 3425455"/>
                  <a:gd name="connsiteX6" fmla="*/ 158163 w 1080000"/>
                  <a:gd name="connsiteY6" fmla="*/ 2503617 h 3425455"/>
                  <a:gd name="connsiteX7" fmla="*/ 234524 w 1080000"/>
                  <a:gd name="connsiteY7" fmla="*/ 2440614 h 3425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0000" h="3425455">
                    <a:moveTo>
                      <a:pt x="539600" y="0"/>
                    </a:moveTo>
                    <a:lnTo>
                      <a:pt x="844585" y="2439878"/>
                    </a:lnTo>
                    <a:lnTo>
                      <a:pt x="921838" y="2503617"/>
                    </a:lnTo>
                    <a:cubicBezTo>
                      <a:pt x="1019559" y="2601338"/>
                      <a:pt x="1080000" y="2736338"/>
                      <a:pt x="1080000" y="2885455"/>
                    </a:cubicBezTo>
                    <a:cubicBezTo>
                      <a:pt x="1080000" y="3183689"/>
                      <a:pt x="838234" y="3425455"/>
                      <a:pt x="540000" y="3425455"/>
                    </a:cubicBezTo>
                    <a:cubicBezTo>
                      <a:pt x="241766" y="3425455"/>
                      <a:pt x="0" y="3183689"/>
                      <a:pt x="0" y="2885455"/>
                    </a:cubicBezTo>
                    <a:cubicBezTo>
                      <a:pt x="0" y="2736338"/>
                      <a:pt x="60442" y="2601338"/>
                      <a:pt x="158163" y="2503617"/>
                    </a:cubicBezTo>
                    <a:lnTo>
                      <a:pt x="234524" y="2440614"/>
                    </a:lnTo>
                    <a:close/>
                  </a:path>
                </a:pathLst>
              </a:cu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3" name="フリーフォーム 157">
              <a:extLst>
                <a:ext uri="{FF2B5EF4-FFF2-40B4-BE49-F238E27FC236}">
                  <a16:creationId xmlns:a16="http://schemas.microsoft.com/office/drawing/2014/main" id="{60EAD7E1-C264-4442-B762-9B449F338273}"/>
                </a:ext>
              </a:extLst>
            </p:cNvPr>
            <p:cNvSpPr/>
            <p:nvPr/>
          </p:nvSpPr>
          <p:spPr>
            <a:xfrm>
              <a:off x="5610000" y="969802"/>
              <a:ext cx="972001" cy="2945198"/>
            </a:xfrm>
            <a:custGeom>
              <a:avLst/>
              <a:gdLst>
                <a:gd name="connsiteX0" fmla="*/ 485600 w 972000"/>
                <a:gd name="connsiteY0" fmla="*/ 0 h 2945198"/>
                <a:gd name="connsiteX1" fmla="*/ 733698 w 972000"/>
                <a:gd name="connsiteY1" fmla="*/ 2043157 h 2945198"/>
                <a:gd name="connsiteX2" fmla="*/ 757727 w 972000"/>
                <a:gd name="connsiteY2" fmla="*/ 2056199 h 2945198"/>
                <a:gd name="connsiteX3" fmla="*/ 972000 w 972000"/>
                <a:gd name="connsiteY3" fmla="*/ 2459198 h 2945198"/>
                <a:gd name="connsiteX4" fmla="*/ 486000 w 972000"/>
                <a:gd name="connsiteY4" fmla="*/ 2945198 h 2945198"/>
                <a:gd name="connsiteX5" fmla="*/ 0 w 972000"/>
                <a:gd name="connsiteY5" fmla="*/ 2459198 h 2945198"/>
                <a:gd name="connsiteX6" fmla="*/ 214273 w 972000"/>
                <a:gd name="connsiteY6" fmla="*/ 2056199 h 2945198"/>
                <a:gd name="connsiteX7" fmla="*/ 237446 w 972000"/>
                <a:gd name="connsiteY7" fmla="*/ 2043621 h 294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2000" h="2945198">
                  <a:moveTo>
                    <a:pt x="485600" y="0"/>
                  </a:moveTo>
                  <a:lnTo>
                    <a:pt x="733698" y="2043157"/>
                  </a:lnTo>
                  <a:lnTo>
                    <a:pt x="757727" y="2056199"/>
                  </a:lnTo>
                  <a:cubicBezTo>
                    <a:pt x="887004" y="2143537"/>
                    <a:pt x="972000" y="2291442"/>
                    <a:pt x="972000" y="2459198"/>
                  </a:cubicBezTo>
                  <a:cubicBezTo>
                    <a:pt x="972000" y="2727608"/>
                    <a:pt x="754410" y="2945198"/>
                    <a:pt x="486000" y="2945198"/>
                  </a:cubicBezTo>
                  <a:cubicBezTo>
                    <a:pt x="217590" y="2945198"/>
                    <a:pt x="0" y="2727608"/>
                    <a:pt x="0" y="2459198"/>
                  </a:cubicBezTo>
                  <a:cubicBezTo>
                    <a:pt x="0" y="2291442"/>
                    <a:pt x="84996" y="2143537"/>
                    <a:pt x="214273" y="2056199"/>
                  </a:cubicBezTo>
                  <a:lnTo>
                    <a:pt x="237446" y="204362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Donut 13">
            <a:extLst>
              <a:ext uri="{FF2B5EF4-FFF2-40B4-BE49-F238E27FC236}">
                <a16:creationId xmlns:a16="http://schemas.microsoft.com/office/drawing/2014/main" id="{DED042A3-85C6-4D6F-8AD6-B5FA35D9D3B5}"/>
              </a:ext>
            </a:extLst>
          </p:cNvPr>
          <p:cNvSpPr/>
          <p:nvPr/>
        </p:nvSpPr>
        <p:spPr>
          <a:xfrm>
            <a:off x="528408" y="7037061"/>
            <a:ext cx="2904972" cy="2826681"/>
          </a:xfrm>
          <a:prstGeom prst="donut">
            <a:avLst>
              <a:gd name="adj" fmla="val 32121"/>
            </a:avLst>
          </a:prstGeom>
          <a:noFill/>
          <a:ln w="123825" cap="flat" cmpd="thinThick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Am-thanh-dong-ho-dem-nguoc-10-giay-www_tiengdong_com">
            <a:hlinkClick r:id="" action="ppaction://media"/>
            <a:extLst>
              <a:ext uri="{FF2B5EF4-FFF2-40B4-BE49-F238E27FC236}">
                <a16:creationId xmlns:a16="http://schemas.microsoft.com/office/drawing/2014/main" id="{C993C632-0829-42B1-A989-289F250408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38962" y="8297778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xit" presetSubtype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1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86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8" grpId="0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5955" y="-91848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3" y="0"/>
                </a:lnTo>
                <a:lnTo>
                  <a:pt x="10674803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378848" y="-91848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4" y="0"/>
                </a:lnTo>
                <a:lnTo>
                  <a:pt x="10674804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51164" y="2491907"/>
            <a:ext cx="15985671" cy="6319076"/>
            <a:chOff x="0" y="0"/>
            <a:chExt cx="4210218" cy="166428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0218" cy="1664283"/>
            </a:xfrm>
            <a:custGeom>
              <a:avLst/>
              <a:gdLst/>
              <a:ahLst/>
              <a:cxnLst/>
              <a:rect l="l" t="t" r="r" b="b"/>
              <a:pathLst>
                <a:path w="4210218" h="1664283">
                  <a:moveTo>
                    <a:pt x="0" y="0"/>
                  </a:moveTo>
                  <a:lnTo>
                    <a:pt x="4210218" y="0"/>
                  </a:lnTo>
                  <a:lnTo>
                    <a:pt x="4210218" y="1664283"/>
                  </a:lnTo>
                  <a:lnTo>
                    <a:pt x="0" y="1664283"/>
                  </a:ln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CFCF5A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88316">
            <a:off x="5596150" y="1416896"/>
            <a:ext cx="8457720" cy="2334139"/>
            <a:chOff x="0" y="0"/>
            <a:chExt cx="2429294" cy="6704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29294" cy="670430"/>
            </a:xfrm>
            <a:custGeom>
              <a:avLst/>
              <a:gdLst/>
              <a:ahLst/>
              <a:cxnLst/>
              <a:rect l="l" t="t" r="r" b="b"/>
              <a:pathLst>
                <a:path w="2429294" h="670430">
                  <a:moveTo>
                    <a:pt x="0" y="0"/>
                  </a:moveTo>
                  <a:lnTo>
                    <a:pt x="2429294" y="0"/>
                  </a:lnTo>
                  <a:lnTo>
                    <a:pt x="2429294" y="670430"/>
                  </a:lnTo>
                  <a:lnTo>
                    <a:pt x="0" y="670430"/>
                  </a:lnTo>
                  <a:close/>
                </a:path>
              </a:pathLst>
            </a:custGeom>
            <a:solidFill>
              <a:srgbClr val="A2A24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4922" tIns="54922" rIns="54922" bIns="54922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21599041">
            <a:off x="5125978" y="1192814"/>
            <a:ext cx="8457720" cy="2334139"/>
          </a:xfrm>
          <a:custGeom>
            <a:avLst/>
            <a:gdLst/>
            <a:ahLst/>
            <a:cxnLst/>
            <a:rect l="l" t="t" r="r" b="b"/>
            <a:pathLst>
              <a:path w="2429294" h="670430">
                <a:moveTo>
                  <a:pt x="0" y="0"/>
                </a:moveTo>
                <a:lnTo>
                  <a:pt x="2429294" y="0"/>
                </a:lnTo>
                <a:lnTo>
                  <a:pt x="2429294" y="670430"/>
                </a:lnTo>
                <a:lnTo>
                  <a:pt x="0" y="670430"/>
                </a:lnTo>
                <a:close/>
              </a:path>
            </a:pathLst>
          </a:custGeom>
          <a:solidFill>
            <a:srgbClr val="F9A188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3854261" y="1834914"/>
            <a:ext cx="2387161" cy="2335078"/>
          </a:xfrm>
          <a:custGeom>
            <a:avLst/>
            <a:gdLst/>
            <a:ahLst/>
            <a:cxnLst/>
            <a:rect l="l" t="t" r="r" b="b"/>
            <a:pathLst>
              <a:path w="2387161" h="2335078">
                <a:moveTo>
                  <a:pt x="0" y="0"/>
                </a:moveTo>
                <a:lnTo>
                  <a:pt x="2387162" y="0"/>
                </a:lnTo>
                <a:lnTo>
                  <a:pt x="2387162" y="2335078"/>
                </a:lnTo>
                <a:lnTo>
                  <a:pt x="0" y="23350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 rot="1635">
            <a:off x="5567883" y="1396491"/>
            <a:ext cx="7661439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6"/>
              </a:lnSpc>
            </a:pPr>
            <a:r>
              <a:rPr lang="vi-VN" sz="8783">
                <a:solidFill>
                  <a:srgbClr val="FFFFFF"/>
                </a:solidFill>
                <a:latin typeface="Blueberry"/>
              </a:rPr>
              <a:t>P</a:t>
            </a:r>
            <a:endParaRPr lang="en-US" sz="8783">
              <a:solidFill>
                <a:srgbClr val="FFFFFF"/>
              </a:solidFill>
              <a:latin typeface="Blueberry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C25C05-ECA0-4988-B562-57162608FA96}"/>
              </a:ext>
            </a:extLst>
          </p:cNvPr>
          <p:cNvSpPr txBox="1"/>
          <p:nvPr/>
        </p:nvSpPr>
        <p:spPr>
          <a:xfrm>
            <a:off x="1151163" y="5247636"/>
            <a:ext cx="15208236" cy="885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39"/>
              </a:lnSpc>
            </a:pPr>
            <a:r>
              <a:rPr lang="vi-VN" sz="11500">
                <a:solidFill>
                  <a:srgbClr val="FF6600"/>
                </a:solidFill>
                <a:latin typeface="#9Slide07 Koni" pitchFamily="2" charset="0"/>
              </a:rPr>
              <a:t>PHÂN HÓA</a:t>
            </a:r>
            <a:endParaRPr lang="vi-VN" sz="11500">
              <a:solidFill>
                <a:srgbClr val="00B050"/>
              </a:solidFill>
              <a:latin typeface="#9Slide07 Koni" pitchFamily="2" charset="0"/>
            </a:endParaRPr>
          </a:p>
        </p:txBody>
      </p:sp>
      <p:sp>
        <p:nvSpPr>
          <p:cNvPr id="17" name="Freeform 14">
            <a:hlinkClick r:id="rId9" action="ppaction://hlinksldjump"/>
            <a:extLst>
              <a:ext uri="{FF2B5EF4-FFF2-40B4-BE49-F238E27FC236}">
                <a16:creationId xmlns:a16="http://schemas.microsoft.com/office/drawing/2014/main" id="{94BC9580-8E88-442E-9C1F-6E34D2712D6D}"/>
              </a:ext>
            </a:extLst>
          </p:cNvPr>
          <p:cNvSpPr/>
          <p:nvPr/>
        </p:nvSpPr>
        <p:spPr>
          <a:xfrm rot="-1062897">
            <a:off x="15737857" y="7617374"/>
            <a:ext cx="2271034" cy="2188451"/>
          </a:xfrm>
          <a:custGeom>
            <a:avLst/>
            <a:gdLst/>
            <a:ahLst/>
            <a:cxnLst/>
            <a:rect l="l" t="t" r="r" b="b"/>
            <a:pathLst>
              <a:path w="2271034" h="2188451">
                <a:moveTo>
                  <a:pt x="0" y="0"/>
                </a:moveTo>
                <a:lnTo>
                  <a:pt x="2271034" y="0"/>
                </a:lnTo>
                <a:lnTo>
                  <a:pt x="2271034" y="2188451"/>
                </a:lnTo>
                <a:lnTo>
                  <a:pt x="0" y="21884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Donut 6">
            <a:extLst>
              <a:ext uri="{FF2B5EF4-FFF2-40B4-BE49-F238E27FC236}">
                <a16:creationId xmlns:a16="http://schemas.microsoft.com/office/drawing/2014/main" id="{C69A7A33-9C28-413A-8D9A-3019266596F4}"/>
              </a:ext>
            </a:extLst>
          </p:cNvPr>
          <p:cNvSpPr/>
          <p:nvPr/>
        </p:nvSpPr>
        <p:spPr>
          <a:xfrm>
            <a:off x="524628" y="7013053"/>
            <a:ext cx="2904162" cy="2899490"/>
          </a:xfrm>
          <a:prstGeom prst="donut">
            <a:avLst>
              <a:gd name="adj" fmla="val 32121"/>
            </a:avLst>
          </a:prstGeom>
          <a:blipFill dpi="0"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30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3825" cmpd="thinThick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0" name="グループ化 158">
            <a:extLst>
              <a:ext uri="{FF2B5EF4-FFF2-40B4-BE49-F238E27FC236}">
                <a16:creationId xmlns:a16="http://schemas.microsoft.com/office/drawing/2014/main" id="{68C694D7-52A1-4B6E-A5FC-703310D8F951}"/>
              </a:ext>
            </a:extLst>
          </p:cNvPr>
          <p:cNvGrpSpPr/>
          <p:nvPr/>
        </p:nvGrpSpPr>
        <p:grpSpPr>
          <a:xfrm>
            <a:off x="1694347" y="7143858"/>
            <a:ext cx="565143" cy="2649577"/>
            <a:chOff x="5556000" y="543545"/>
            <a:chExt cx="1080000" cy="5770911"/>
          </a:xfrm>
          <a:effectLst/>
        </p:grpSpPr>
        <p:grpSp>
          <p:nvGrpSpPr>
            <p:cNvPr id="21" name="グループ化 152">
              <a:extLst>
                <a:ext uri="{FF2B5EF4-FFF2-40B4-BE49-F238E27FC236}">
                  <a16:creationId xmlns:a16="http://schemas.microsoft.com/office/drawing/2014/main" id="{48BA7A9B-2307-4A0E-8067-224785EC5791}"/>
                </a:ext>
              </a:extLst>
            </p:cNvPr>
            <p:cNvGrpSpPr/>
            <p:nvPr/>
          </p:nvGrpSpPr>
          <p:grpSpPr>
            <a:xfrm>
              <a:off x="5556000" y="543545"/>
              <a:ext cx="1080000" cy="5770911"/>
              <a:chOff x="5556000" y="543545"/>
              <a:chExt cx="1080000" cy="5770911"/>
            </a:xfrm>
            <a:gradFill flip="none" rotWithShape="1">
              <a:gsLst>
                <a:gs pos="0">
                  <a:schemeClr val="accent5">
                    <a:lumMod val="89000"/>
                  </a:schemeClr>
                </a:gs>
                <a:gs pos="23000">
                  <a:schemeClr val="accent5">
                    <a:lumMod val="89000"/>
                  </a:schemeClr>
                </a:gs>
                <a:gs pos="69000">
                  <a:schemeClr val="accent5">
                    <a:lumMod val="75000"/>
                  </a:schemeClr>
                </a:gs>
                <a:gs pos="97000">
                  <a:schemeClr val="accent5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23" name="二等辺三角形 149">
                <a:extLst>
                  <a:ext uri="{FF2B5EF4-FFF2-40B4-BE49-F238E27FC236}">
                    <a16:creationId xmlns:a16="http://schemas.microsoft.com/office/drawing/2014/main" id="{E52AE194-9AF2-4BFD-9E56-7A4B45437289}"/>
                  </a:ext>
                </a:extLst>
              </p:cNvPr>
              <p:cNvSpPr/>
              <p:nvPr/>
            </p:nvSpPr>
            <p:spPr>
              <a:xfrm flipV="1">
                <a:off x="5735600" y="3434456"/>
                <a:ext cx="720000" cy="2880000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フリーフォーム 151">
                <a:extLst>
                  <a:ext uri="{FF2B5EF4-FFF2-40B4-BE49-F238E27FC236}">
                    <a16:creationId xmlns:a16="http://schemas.microsoft.com/office/drawing/2014/main" id="{6FDF184A-F379-495F-9298-73E3F69D1558}"/>
                  </a:ext>
                </a:extLst>
              </p:cNvPr>
              <p:cNvSpPr/>
              <p:nvPr/>
            </p:nvSpPr>
            <p:spPr>
              <a:xfrm>
                <a:off x="5556000" y="543545"/>
                <a:ext cx="1080000" cy="3425455"/>
              </a:xfrm>
              <a:custGeom>
                <a:avLst/>
                <a:gdLst>
                  <a:gd name="connsiteX0" fmla="*/ 539600 w 1080000"/>
                  <a:gd name="connsiteY0" fmla="*/ 0 h 3425455"/>
                  <a:gd name="connsiteX1" fmla="*/ 844585 w 1080000"/>
                  <a:gd name="connsiteY1" fmla="*/ 2439878 h 3425455"/>
                  <a:gd name="connsiteX2" fmla="*/ 921838 w 1080000"/>
                  <a:gd name="connsiteY2" fmla="*/ 2503617 h 3425455"/>
                  <a:gd name="connsiteX3" fmla="*/ 1080000 w 1080000"/>
                  <a:gd name="connsiteY3" fmla="*/ 2885455 h 3425455"/>
                  <a:gd name="connsiteX4" fmla="*/ 540000 w 1080000"/>
                  <a:gd name="connsiteY4" fmla="*/ 3425455 h 3425455"/>
                  <a:gd name="connsiteX5" fmla="*/ 0 w 1080000"/>
                  <a:gd name="connsiteY5" fmla="*/ 2885455 h 3425455"/>
                  <a:gd name="connsiteX6" fmla="*/ 158163 w 1080000"/>
                  <a:gd name="connsiteY6" fmla="*/ 2503617 h 3425455"/>
                  <a:gd name="connsiteX7" fmla="*/ 234524 w 1080000"/>
                  <a:gd name="connsiteY7" fmla="*/ 2440614 h 3425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0000" h="3425455">
                    <a:moveTo>
                      <a:pt x="539600" y="0"/>
                    </a:moveTo>
                    <a:lnTo>
                      <a:pt x="844585" y="2439878"/>
                    </a:lnTo>
                    <a:lnTo>
                      <a:pt x="921838" y="2503617"/>
                    </a:lnTo>
                    <a:cubicBezTo>
                      <a:pt x="1019559" y="2601338"/>
                      <a:pt x="1080000" y="2736338"/>
                      <a:pt x="1080000" y="2885455"/>
                    </a:cubicBezTo>
                    <a:cubicBezTo>
                      <a:pt x="1080000" y="3183689"/>
                      <a:pt x="838234" y="3425455"/>
                      <a:pt x="540000" y="3425455"/>
                    </a:cubicBezTo>
                    <a:cubicBezTo>
                      <a:pt x="241766" y="3425455"/>
                      <a:pt x="0" y="3183689"/>
                      <a:pt x="0" y="2885455"/>
                    </a:cubicBezTo>
                    <a:cubicBezTo>
                      <a:pt x="0" y="2736338"/>
                      <a:pt x="60442" y="2601338"/>
                      <a:pt x="158163" y="2503617"/>
                    </a:cubicBezTo>
                    <a:lnTo>
                      <a:pt x="234524" y="2440614"/>
                    </a:lnTo>
                    <a:close/>
                  </a:path>
                </a:pathLst>
              </a:cu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2" name="フリーフォーム 157">
              <a:extLst>
                <a:ext uri="{FF2B5EF4-FFF2-40B4-BE49-F238E27FC236}">
                  <a16:creationId xmlns:a16="http://schemas.microsoft.com/office/drawing/2014/main" id="{82A81F87-D037-40D8-87E1-7E90A31395B4}"/>
                </a:ext>
              </a:extLst>
            </p:cNvPr>
            <p:cNvSpPr/>
            <p:nvPr/>
          </p:nvSpPr>
          <p:spPr>
            <a:xfrm>
              <a:off x="5610000" y="969802"/>
              <a:ext cx="972001" cy="2945198"/>
            </a:xfrm>
            <a:custGeom>
              <a:avLst/>
              <a:gdLst>
                <a:gd name="connsiteX0" fmla="*/ 485600 w 972000"/>
                <a:gd name="connsiteY0" fmla="*/ 0 h 2945198"/>
                <a:gd name="connsiteX1" fmla="*/ 733698 w 972000"/>
                <a:gd name="connsiteY1" fmla="*/ 2043157 h 2945198"/>
                <a:gd name="connsiteX2" fmla="*/ 757727 w 972000"/>
                <a:gd name="connsiteY2" fmla="*/ 2056199 h 2945198"/>
                <a:gd name="connsiteX3" fmla="*/ 972000 w 972000"/>
                <a:gd name="connsiteY3" fmla="*/ 2459198 h 2945198"/>
                <a:gd name="connsiteX4" fmla="*/ 486000 w 972000"/>
                <a:gd name="connsiteY4" fmla="*/ 2945198 h 2945198"/>
                <a:gd name="connsiteX5" fmla="*/ 0 w 972000"/>
                <a:gd name="connsiteY5" fmla="*/ 2459198 h 2945198"/>
                <a:gd name="connsiteX6" fmla="*/ 214273 w 972000"/>
                <a:gd name="connsiteY6" fmla="*/ 2056199 h 2945198"/>
                <a:gd name="connsiteX7" fmla="*/ 237446 w 972000"/>
                <a:gd name="connsiteY7" fmla="*/ 2043621 h 294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2000" h="2945198">
                  <a:moveTo>
                    <a:pt x="485600" y="0"/>
                  </a:moveTo>
                  <a:lnTo>
                    <a:pt x="733698" y="2043157"/>
                  </a:lnTo>
                  <a:lnTo>
                    <a:pt x="757727" y="2056199"/>
                  </a:lnTo>
                  <a:cubicBezTo>
                    <a:pt x="887004" y="2143537"/>
                    <a:pt x="972000" y="2291442"/>
                    <a:pt x="972000" y="2459198"/>
                  </a:cubicBezTo>
                  <a:cubicBezTo>
                    <a:pt x="972000" y="2727608"/>
                    <a:pt x="754410" y="2945198"/>
                    <a:pt x="486000" y="2945198"/>
                  </a:cubicBezTo>
                  <a:cubicBezTo>
                    <a:pt x="217590" y="2945198"/>
                    <a:pt x="0" y="2727608"/>
                    <a:pt x="0" y="2459198"/>
                  </a:cubicBezTo>
                  <a:cubicBezTo>
                    <a:pt x="0" y="2291442"/>
                    <a:pt x="84996" y="2143537"/>
                    <a:pt x="214273" y="2056199"/>
                  </a:cubicBezTo>
                  <a:lnTo>
                    <a:pt x="237446" y="204362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" name="Donut 13">
            <a:extLst>
              <a:ext uri="{FF2B5EF4-FFF2-40B4-BE49-F238E27FC236}">
                <a16:creationId xmlns:a16="http://schemas.microsoft.com/office/drawing/2014/main" id="{F009FFEB-D8E6-416F-B7D7-61D09313E50C}"/>
              </a:ext>
            </a:extLst>
          </p:cNvPr>
          <p:cNvSpPr/>
          <p:nvPr/>
        </p:nvSpPr>
        <p:spPr>
          <a:xfrm>
            <a:off x="528408" y="7037061"/>
            <a:ext cx="2904972" cy="2826681"/>
          </a:xfrm>
          <a:prstGeom prst="donut">
            <a:avLst>
              <a:gd name="adj" fmla="val 32121"/>
            </a:avLst>
          </a:prstGeom>
          <a:noFill/>
          <a:ln w="123825" cap="flat" cmpd="thinThick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Am-thanh-dong-ho-dem-nguoc-10-giay-www_tiengdong_com">
            <a:hlinkClick r:id="" action="ppaction://media"/>
            <a:extLst>
              <a:ext uri="{FF2B5EF4-FFF2-40B4-BE49-F238E27FC236}">
                <a16:creationId xmlns:a16="http://schemas.microsoft.com/office/drawing/2014/main" id="{DF5AA9D6-EE1E-4C78-9B2B-1912E6BEA4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38962" y="82977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7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xit" presetSubtype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1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86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8" grpId="0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5955" y="-91848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3" y="0"/>
                </a:lnTo>
                <a:lnTo>
                  <a:pt x="10674803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414708" y="-193902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4" y="0"/>
                </a:lnTo>
                <a:lnTo>
                  <a:pt x="10674804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51164" y="2491907"/>
            <a:ext cx="15985671" cy="6319076"/>
            <a:chOff x="0" y="0"/>
            <a:chExt cx="4210218" cy="166428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0218" cy="1664283"/>
            </a:xfrm>
            <a:custGeom>
              <a:avLst/>
              <a:gdLst/>
              <a:ahLst/>
              <a:cxnLst/>
              <a:rect l="l" t="t" r="r" b="b"/>
              <a:pathLst>
                <a:path w="4210218" h="1664283">
                  <a:moveTo>
                    <a:pt x="0" y="0"/>
                  </a:moveTo>
                  <a:lnTo>
                    <a:pt x="4210218" y="0"/>
                  </a:lnTo>
                  <a:lnTo>
                    <a:pt x="4210218" y="1664283"/>
                  </a:lnTo>
                  <a:lnTo>
                    <a:pt x="0" y="1664283"/>
                  </a:ln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CFCF5A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88316">
            <a:off x="5596150" y="1416896"/>
            <a:ext cx="8457720" cy="2334139"/>
            <a:chOff x="0" y="0"/>
            <a:chExt cx="2429294" cy="6704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29294" cy="670430"/>
            </a:xfrm>
            <a:custGeom>
              <a:avLst/>
              <a:gdLst/>
              <a:ahLst/>
              <a:cxnLst/>
              <a:rect l="l" t="t" r="r" b="b"/>
              <a:pathLst>
                <a:path w="2429294" h="670430">
                  <a:moveTo>
                    <a:pt x="0" y="0"/>
                  </a:moveTo>
                  <a:lnTo>
                    <a:pt x="2429294" y="0"/>
                  </a:lnTo>
                  <a:lnTo>
                    <a:pt x="2429294" y="670430"/>
                  </a:lnTo>
                  <a:lnTo>
                    <a:pt x="0" y="670430"/>
                  </a:lnTo>
                  <a:close/>
                </a:path>
              </a:pathLst>
            </a:custGeom>
            <a:solidFill>
              <a:srgbClr val="A2A24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4922" tIns="54922" rIns="54922" bIns="54922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21599041">
            <a:off x="5125978" y="1192814"/>
            <a:ext cx="8457720" cy="2334139"/>
          </a:xfrm>
          <a:custGeom>
            <a:avLst/>
            <a:gdLst/>
            <a:ahLst/>
            <a:cxnLst/>
            <a:rect l="l" t="t" r="r" b="b"/>
            <a:pathLst>
              <a:path w="2429294" h="670430">
                <a:moveTo>
                  <a:pt x="0" y="0"/>
                </a:moveTo>
                <a:lnTo>
                  <a:pt x="2429294" y="0"/>
                </a:lnTo>
                <a:lnTo>
                  <a:pt x="2429294" y="670430"/>
                </a:lnTo>
                <a:lnTo>
                  <a:pt x="0" y="670430"/>
                </a:lnTo>
                <a:close/>
              </a:path>
            </a:pathLst>
          </a:custGeom>
          <a:solidFill>
            <a:srgbClr val="F9A188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062897">
            <a:off x="15737857" y="7617374"/>
            <a:ext cx="2271034" cy="2188451"/>
          </a:xfrm>
          <a:custGeom>
            <a:avLst/>
            <a:gdLst/>
            <a:ahLst/>
            <a:cxnLst/>
            <a:rect l="l" t="t" r="r" b="b"/>
            <a:pathLst>
              <a:path w="2271034" h="2188451">
                <a:moveTo>
                  <a:pt x="0" y="0"/>
                </a:moveTo>
                <a:lnTo>
                  <a:pt x="2271034" y="0"/>
                </a:lnTo>
                <a:lnTo>
                  <a:pt x="2271034" y="2188451"/>
                </a:lnTo>
                <a:lnTo>
                  <a:pt x="0" y="21884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854261" y="1834914"/>
            <a:ext cx="2387161" cy="2335078"/>
          </a:xfrm>
          <a:custGeom>
            <a:avLst/>
            <a:gdLst/>
            <a:ahLst/>
            <a:cxnLst/>
            <a:rect l="l" t="t" r="r" b="b"/>
            <a:pathLst>
              <a:path w="2387161" h="2335078">
                <a:moveTo>
                  <a:pt x="0" y="0"/>
                </a:moveTo>
                <a:lnTo>
                  <a:pt x="2387162" y="0"/>
                </a:lnTo>
                <a:lnTo>
                  <a:pt x="2387162" y="2335078"/>
                </a:lnTo>
                <a:lnTo>
                  <a:pt x="0" y="23350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 rot="1635">
            <a:off x="5567883" y="1396491"/>
            <a:ext cx="7661439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6"/>
              </a:lnSpc>
            </a:pPr>
            <a:r>
              <a:rPr lang="vi-VN" sz="8783">
                <a:solidFill>
                  <a:srgbClr val="FFFFFF"/>
                </a:solidFill>
                <a:latin typeface="Blueberry"/>
              </a:rPr>
              <a:t>Bài 5</a:t>
            </a:r>
            <a:endParaRPr lang="en-US" sz="8783">
              <a:solidFill>
                <a:srgbClr val="FFFFFF"/>
              </a:solidFill>
              <a:latin typeface="Blueberry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C25C05-ECA0-4988-B562-57162608FA96}"/>
              </a:ext>
            </a:extLst>
          </p:cNvPr>
          <p:cNvSpPr txBox="1"/>
          <p:nvPr/>
        </p:nvSpPr>
        <p:spPr>
          <a:xfrm>
            <a:off x="1539881" y="4610237"/>
            <a:ext cx="15208236" cy="2689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vi-VN" sz="8000">
                <a:solidFill>
                  <a:srgbClr val="FF6600"/>
                </a:solidFill>
                <a:latin typeface="#9Slide07 Koni" pitchFamily="2" charset="0"/>
              </a:rPr>
              <a:t>THỰC HÀNH</a:t>
            </a:r>
          </a:p>
          <a:p>
            <a:pPr algn="ctr">
              <a:lnSpc>
                <a:spcPts val="10800"/>
              </a:lnSpc>
            </a:pPr>
            <a:r>
              <a:rPr lang="vi-VN" sz="8000">
                <a:solidFill>
                  <a:srgbClr val="00B050"/>
                </a:solidFill>
                <a:latin typeface="#9Slide03 Ample" panose="02000000000000000000" pitchFamily="2" charset="0"/>
              </a:rPr>
              <a:t>Vẽ và phân tích biểu đồ khí hậu</a:t>
            </a:r>
          </a:p>
        </p:txBody>
      </p:sp>
    </p:spTree>
    <p:extLst>
      <p:ext uri="{BB962C8B-B14F-4D97-AF65-F5344CB8AC3E}">
        <p14:creationId xmlns:p14="http://schemas.microsoft.com/office/powerpoint/2010/main" val="2341286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5955" y="-91848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3" y="0"/>
                </a:lnTo>
                <a:lnTo>
                  <a:pt x="10674803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405191" y="-187092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4" y="0"/>
                </a:lnTo>
                <a:lnTo>
                  <a:pt x="10674804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09600" y="689628"/>
            <a:ext cx="16687800" cy="8873471"/>
            <a:chOff x="0" y="0"/>
            <a:chExt cx="4210218" cy="166428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0218" cy="1664283"/>
            </a:xfrm>
            <a:custGeom>
              <a:avLst/>
              <a:gdLst/>
              <a:ahLst/>
              <a:cxnLst/>
              <a:rect l="l" t="t" r="r" b="b"/>
              <a:pathLst>
                <a:path w="4210218" h="1664283">
                  <a:moveTo>
                    <a:pt x="0" y="0"/>
                  </a:moveTo>
                  <a:lnTo>
                    <a:pt x="4210218" y="0"/>
                  </a:lnTo>
                  <a:lnTo>
                    <a:pt x="4210218" y="1664283"/>
                  </a:lnTo>
                  <a:lnTo>
                    <a:pt x="0" y="1664283"/>
                  </a:ln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CFCF5A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88316">
            <a:off x="4923835" y="271722"/>
            <a:ext cx="8457720" cy="1657154"/>
            <a:chOff x="0" y="0"/>
            <a:chExt cx="2429294" cy="6704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29294" cy="670430"/>
            </a:xfrm>
            <a:custGeom>
              <a:avLst/>
              <a:gdLst/>
              <a:ahLst/>
              <a:cxnLst/>
              <a:rect l="l" t="t" r="r" b="b"/>
              <a:pathLst>
                <a:path w="2429294" h="670430">
                  <a:moveTo>
                    <a:pt x="0" y="0"/>
                  </a:moveTo>
                  <a:lnTo>
                    <a:pt x="2429294" y="0"/>
                  </a:lnTo>
                  <a:lnTo>
                    <a:pt x="2429294" y="670430"/>
                  </a:lnTo>
                  <a:lnTo>
                    <a:pt x="0" y="670430"/>
                  </a:lnTo>
                  <a:close/>
                </a:path>
              </a:pathLst>
            </a:custGeom>
            <a:solidFill>
              <a:srgbClr val="A2A24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4922" tIns="54922" rIns="54922" bIns="54922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21599041">
            <a:off x="5125946" y="468575"/>
            <a:ext cx="8457720" cy="1252864"/>
          </a:xfrm>
          <a:custGeom>
            <a:avLst/>
            <a:gdLst/>
            <a:ahLst/>
            <a:cxnLst/>
            <a:rect l="l" t="t" r="r" b="b"/>
            <a:pathLst>
              <a:path w="2429294" h="670430">
                <a:moveTo>
                  <a:pt x="0" y="0"/>
                </a:moveTo>
                <a:lnTo>
                  <a:pt x="2429294" y="0"/>
                </a:lnTo>
                <a:lnTo>
                  <a:pt x="2429294" y="670430"/>
                </a:lnTo>
                <a:lnTo>
                  <a:pt x="0" y="670430"/>
                </a:lnTo>
                <a:close/>
              </a:path>
            </a:pathLst>
          </a:custGeom>
          <a:solidFill>
            <a:srgbClr val="F9A188"/>
          </a:solidFill>
        </p:spPr>
        <p:txBody>
          <a:bodyPr/>
          <a:lstStyle/>
          <a:p>
            <a:endParaRPr lang="en-US">
              <a:latin typeface="#9Slide07 Koni" pitchFamily="2" charset="0"/>
            </a:endParaRPr>
          </a:p>
        </p:txBody>
      </p:sp>
      <p:sp>
        <p:nvSpPr>
          <p:cNvPr id="14" name="Freeform 14"/>
          <p:cNvSpPr/>
          <p:nvPr/>
        </p:nvSpPr>
        <p:spPr>
          <a:xfrm rot="-1062897">
            <a:off x="16628250" y="8616612"/>
            <a:ext cx="976031" cy="1137776"/>
          </a:xfrm>
          <a:custGeom>
            <a:avLst/>
            <a:gdLst/>
            <a:ahLst/>
            <a:cxnLst/>
            <a:rect l="l" t="t" r="r" b="b"/>
            <a:pathLst>
              <a:path w="2271034" h="2188451">
                <a:moveTo>
                  <a:pt x="0" y="0"/>
                </a:moveTo>
                <a:lnTo>
                  <a:pt x="2271034" y="0"/>
                </a:lnTo>
                <a:lnTo>
                  <a:pt x="2271034" y="2188451"/>
                </a:lnTo>
                <a:lnTo>
                  <a:pt x="0" y="21884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854263" y="689628"/>
            <a:ext cx="1831394" cy="1715900"/>
          </a:xfrm>
          <a:custGeom>
            <a:avLst/>
            <a:gdLst/>
            <a:ahLst/>
            <a:cxnLst/>
            <a:rect l="l" t="t" r="r" b="b"/>
            <a:pathLst>
              <a:path w="2387161" h="2335078">
                <a:moveTo>
                  <a:pt x="0" y="0"/>
                </a:moveTo>
                <a:lnTo>
                  <a:pt x="2387162" y="0"/>
                </a:lnTo>
                <a:lnTo>
                  <a:pt x="2387162" y="2335078"/>
                </a:lnTo>
                <a:lnTo>
                  <a:pt x="0" y="23350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 rot="1635">
            <a:off x="5868376" y="39252"/>
            <a:ext cx="7523506" cy="13592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96"/>
              </a:lnSpc>
            </a:pPr>
            <a:r>
              <a:rPr lang="vi-VN" sz="5400">
                <a:solidFill>
                  <a:srgbClr val="FFFFFF"/>
                </a:solidFill>
                <a:latin typeface="#9Slide07 IcielBaliho Script" pitchFamily="2" charset="0"/>
              </a:rPr>
              <a:t>Biểu đồ khí hậu</a:t>
            </a:r>
            <a:endParaRPr lang="en-US" sz="5400">
              <a:solidFill>
                <a:srgbClr val="FFFFFF"/>
              </a:solidFill>
              <a:latin typeface="#9Slide07 IcielBaliho Script" pitchFamily="2" charset="0"/>
            </a:endParaRPr>
          </a:p>
        </p:txBody>
      </p:sp>
      <p:sp>
        <p:nvSpPr>
          <p:cNvPr id="17" name="Hộp Văn bản 7">
            <a:extLst>
              <a:ext uri="{FF2B5EF4-FFF2-40B4-BE49-F238E27FC236}">
                <a16:creationId xmlns:a16="http://schemas.microsoft.com/office/drawing/2014/main" id="{BC86B085-FEB0-4B8B-9F3E-9023D4013707}"/>
              </a:ext>
            </a:extLst>
          </p:cNvPr>
          <p:cNvSpPr txBox="1"/>
          <p:nvPr/>
        </p:nvSpPr>
        <p:spPr>
          <a:xfrm>
            <a:off x="1362381" y="2875543"/>
            <a:ext cx="10058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3600">
                <a:solidFill>
                  <a:srgbClr val="FF0066"/>
                </a:solidFill>
                <a:latin typeface="Calibri" panose="020F0502020204030204"/>
              </a:rPr>
              <a:t>1</a:t>
            </a:r>
            <a:r>
              <a:rPr lang="en-US" sz="3600">
                <a:solidFill>
                  <a:srgbClr val="FF0066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. Những yếu tố nào được biểu hiện trên biểu đồ? Trong thời gian là bao lâu?</a:t>
            </a:r>
          </a:p>
          <a:p>
            <a:pPr defTabSz="1371600">
              <a:defRPr/>
            </a:pPr>
            <a:endParaRPr lang="en-US" sz="3600">
              <a:solidFill>
                <a:srgbClr val="FF0066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  <a:p>
            <a:pPr defTabSz="1371600">
              <a:defRPr/>
            </a:pPr>
            <a:endParaRPr lang="en-US" sz="3600">
              <a:solidFill>
                <a:srgbClr val="FF0066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  <a:p>
            <a:pPr defTabSz="1371600">
              <a:defRPr/>
            </a:pPr>
            <a:endParaRPr lang="en-US" sz="3600">
              <a:solidFill>
                <a:srgbClr val="FF0066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  <a:p>
            <a:pPr defTabSz="1371600">
              <a:defRPr/>
            </a:pPr>
            <a:r>
              <a:rPr lang="en-US" sz="3600">
                <a:solidFill>
                  <a:srgbClr val="FF0066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2. Tìm hiểu các yếu tố được thể hiện trên b</a:t>
            </a:r>
            <a:r>
              <a:rPr lang="vi-VN" sz="3600">
                <a:solidFill>
                  <a:srgbClr val="FF0066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iểu</a:t>
            </a:r>
            <a:r>
              <a:rPr lang="en-US" sz="3600">
                <a:solidFill>
                  <a:srgbClr val="FF0066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đồ</a:t>
            </a:r>
          </a:p>
          <a:p>
            <a:pPr defTabSz="1371600">
              <a:defRPr/>
            </a:pPr>
            <a:endParaRPr lang="en-US" sz="3600">
              <a:solidFill>
                <a:srgbClr val="FF0066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  <p:graphicFrame>
        <p:nvGraphicFramePr>
          <p:cNvPr id="19" name="Bảng 9">
            <a:extLst>
              <a:ext uri="{FF2B5EF4-FFF2-40B4-BE49-F238E27FC236}">
                <a16:creationId xmlns:a16="http://schemas.microsoft.com/office/drawing/2014/main" id="{A5196789-4F00-4F1B-99A0-4F6488280E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135356"/>
              </p:ext>
            </p:extLst>
          </p:nvPr>
        </p:nvGraphicFramePr>
        <p:xfrm>
          <a:off x="1428241" y="6389821"/>
          <a:ext cx="10500561" cy="25887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00187">
                  <a:extLst>
                    <a:ext uri="{9D8B030D-6E8A-4147-A177-3AD203B41FA5}">
                      <a16:colId xmlns:a16="http://schemas.microsoft.com/office/drawing/2014/main" val="812584228"/>
                    </a:ext>
                  </a:extLst>
                </a:gridCol>
                <a:gridCol w="3500187">
                  <a:extLst>
                    <a:ext uri="{9D8B030D-6E8A-4147-A177-3AD203B41FA5}">
                      <a16:colId xmlns:a16="http://schemas.microsoft.com/office/drawing/2014/main" val="3167294543"/>
                    </a:ext>
                  </a:extLst>
                </a:gridCol>
                <a:gridCol w="3500187">
                  <a:extLst>
                    <a:ext uri="{9D8B030D-6E8A-4147-A177-3AD203B41FA5}">
                      <a16:colId xmlns:a16="http://schemas.microsoft.com/office/drawing/2014/main" val="3682544439"/>
                    </a:ext>
                  </a:extLst>
                </a:gridCol>
              </a:tblGrid>
              <a:tr h="862901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 tố</a:t>
                      </a:r>
                    </a:p>
                  </a:txBody>
                  <a:tcPr marL="137160" marR="137160" marT="68580" marB="6858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 độ</a:t>
                      </a:r>
                    </a:p>
                  </a:txBody>
                  <a:tcPr marL="137160" marR="137160" marT="68580" marB="6858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 mưa</a:t>
                      </a:r>
                    </a:p>
                  </a:txBody>
                  <a:tcPr marL="137160" marR="137160" marT="68580" marB="6858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495630"/>
                  </a:ext>
                </a:extLst>
              </a:tr>
              <a:tr h="862901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 biểu hiện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401683489"/>
                  </a:ext>
                </a:extLst>
              </a:tr>
              <a:tr h="862901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 vị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3674810121"/>
                  </a:ext>
                </a:extLst>
              </a:tr>
            </a:tbl>
          </a:graphicData>
        </a:graphic>
      </p:graphicFrame>
      <p:sp>
        <p:nvSpPr>
          <p:cNvPr id="20" name="Hộp Văn bản 12">
            <a:extLst>
              <a:ext uri="{FF2B5EF4-FFF2-40B4-BE49-F238E27FC236}">
                <a16:creationId xmlns:a16="http://schemas.microsoft.com/office/drawing/2014/main" id="{DECB2233-1EDA-4740-A0FF-7DB7DB82DD68}"/>
              </a:ext>
            </a:extLst>
          </p:cNvPr>
          <p:cNvSpPr txBox="1"/>
          <p:nvPr/>
        </p:nvSpPr>
        <p:spPr>
          <a:xfrm>
            <a:off x="1399713" y="4191379"/>
            <a:ext cx="91560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Yếu tố: Nhiệt độ và lượng mưa</a:t>
            </a:r>
          </a:p>
          <a:p>
            <a:pPr defTabSz="1371600">
              <a:defRPr/>
            </a:pPr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Thời gian: 12 tháng</a:t>
            </a:r>
            <a:endParaRPr lang="vi-VN" sz="36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Hộp Văn bản 13">
            <a:extLst>
              <a:ext uri="{FF2B5EF4-FFF2-40B4-BE49-F238E27FC236}">
                <a16:creationId xmlns:a16="http://schemas.microsoft.com/office/drawing/2014/main" id="{B8050797-9CBE-4963-B199-13D9935088AD}"/>
              </a:ext>
            </a:extLst>
          </p:cNvPr>
          <p:cNvSpPr txBox="1"/>
          <p:nvPr/>
        </p:nvSpPr>
        <p:spPr>
          <a:xfrm>
            <a:off x="6043588" y="8438345"/>
            <a:ext cx="1943100" cy="645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600" baseline="3000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60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3000">
              <a:solidFill>
                <a:srgbClr val="FF006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14">
            <a:extLst>
              <a:ext uri="{FF2B5EF4-FFF2-40B4-BE49-F238E27FC236}">
                <a16:creationId xmlns:a16="http://schemas.microsoft.com/office/drawing/2014/main" id="{F72E5052-9527-4F45-9F64-2992AE57596A}"/>
              </a:ext>
            </a:extLst>
          </p:cNvPr>
          <p:cNvSpPr txBox="1"/>
          <p:nvPr/>
        </p:nvSpPr>
        <p:spPr>
          <a:xfrm>
            <a:off x="5956360" y="7407760"/>
            <a:ext cx="1943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36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vi-VN" sz="360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Hộp Văn bản 15">
            <a:extLst>
              <a:ext uri="{FF2B5EF4-FFF2-40B4-BE49-F238E27FC236}">
                <a16:creationId xmlns:a16="http://schemas.microsoft.com/office/drawing/2014/main" id="{DAA89DEC-E8A0-4976-9A22-384BAC9D0E4F}"/>
              </a:ext>
            </a:extLst>
          </p:cNvPr>
          <p:cNvSpPr txBox="1"/>
          <p:nvPr/>
        </p:nvSpPr>
        <p:spPr>
          <a:xfrm>
            <a:off x="9337234" y="8341421"/>
            <a:ext cx="1943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36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endParaRPr lang="vi-VN" sz="360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Hộp Văn bản 16">
            <a:extLst>
              <a:ext uri="{FF2B5EF4-FFF2-40B4-BE49-F238E27FC236}">
                <a16:creationId xmlns:a16="http://schemas.microsoft.com/office/drawing/2014/main" id="{7C1D1AAF-574E-4412-8DA1-5860B9839B5C}"/>
              </a:ext>
            </a:extLst>
          </p:cNvPr>
          <p:cNvSpPr txBox="1"/>
          <p:nvPr/>
        </p:nvSpPr>
        <p:spPr>
          <a:xfrm>
            <a:off x="9301138" y="7474096"/>
            <a:ext cx="1943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36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endParaRPr lang="vi-VN" sz="360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5D61AC-A1AE-453A-B259-D79BFF8D76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72974" y="3167637"/>
            <a:ext cx="4652487" cy="577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007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5955" y="-91848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3" y="0"/>
                </a:lnTo>
                <a:lnTo>
                  <a:pt x="10674803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356119" y="-91848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4" y="0"/>
                </a:lnTo>
                <a:lnTo>
                  <a:pt x="10674804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04800" y="571500"/>
            <a:ext cx="17145000" cy="9144000"/>
            <a:chOff x="0" y="0"/>
            <a:chExt cx="4210218" cy="166428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0218" cy="1664283"/>
            </a:xfrm>
            <a:custGeom>
              <a:avLst/>
              <a:gdLst/>
              <a:ahLst/>
              <a:cxnLst/>
              <a:rect l="l" t="t" r="r" b="b"/>
              <a:pathLst>
                <a:path w="4210218" h="1664283">
                  <a:moveTo>
                    <a:pt x="0" y="0"/>
                  </a:moveTo>
                  <a:lnTo>
                    <a:pt x="4210218" y="0"/>
                  </a:lnTo>
                  <a:lnTo>
                    <a:pt x="4210218" y="1664283"/>
                  </a:lnTo>
                  <a:lnTo>
                    <a:pt x="0" y="1664283"/>
                  </a:ln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CFCF5A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0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 rot="1635">
            <a:off x="5567883" y="1396491"/>
            <a:ext cx="7661439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6"/>
              </a:lnSpc>
            </a:pPr>
            <a:r>
              <a:rPr lang="vi-VN" sz="8783">
                <a:solidFill>
                  <a:srgbClr val="FFFFFF"/>
                </a:solidFill>
                <a:latin typeface="Blueberry"/>
              </a:rPr>
              <a:t>Bài 5</a:t>
            </a:r>
            <a:endParaRPr lang="en-US" sz="8783">
              <a:solidFill>
                <a:srgbClr val="FFFFFF"/>
              </a:solidFill>
              <a:latin typeface="Blueberry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C25C05-ECA0-4988-B562-57162608FA96}"/>
              </a:ext>
            </a:extLst>
          </p:cNvPr>
          <p:cNvSpPr txBox="1"/>
          <p:nvPr/>
        </p:nvSpPr>
        <p:spPr>
          <a:xfrm>
            <a:off x="838200" y="1620991"/>
            <a:ext cx="15208236" cy="1304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vi-VN" sz="8000">
                <a:solidFill>
                  <a:srgbClr val="00B050"/>
                </a:solidFill>
                <a:latin typeface="#9Slide03 Ample" panose="02000000000000000000" pitchFamily="2" charset="0"/>
              </a:rPr>
              <a:t>Vẽ và phân tích biểu đồ khí hậu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F41F858-3DBD-467A-B365-24A53B1C22F3}"/>
              </a:ext>
            </a:extLst>
          </p:cNvPr>
          <p:cNvSpPr/>
          <p:nvPr/>
        </p:nvSpPr>
        <p:spPr>
          <a:xfrm>
            <a:off x="1120234" y="4025147"/>
            <a:ext cx="4329867" cy="4099156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>
                <a:solidFill>
                  <a:schemeClr val="bg1"/>
                </a:solidFill>
                <a:latin typeface="#9Slide07 IcielBaliho Script" pitchFamily="2" charset="0"/>
                <a:ea typeface="#9Slide02 Noi dung rat dai" panose="02000000000000000000" pitchFamily="2" charset="0"/>
              </a:rPr>
              <a:t>Nhóm 1,3</a:t>
            </a:r>
          </a:p>
          <a:p>
            <a:pPr algn="ctr"/>
            <a:r>
              <a:rPr lang="vi-VN" sz="6600">
                <a:solidFill>
                  <a:schemeClr val="bg1"/>
                </a:solidFill>
                <a:latin typeface="#9Slide07 IcielBaliho Script" pitchFamily="2" charset="0"/>
                <a:ea typeface="#9Slide02 Noi dung rat dai" panose="02000000000000000000" pitchFamily="2" charset="0"/>
              </a:rPr>
              <a:t>Trạm Hà Nội</a:t>
            </a:r>
            <a:endParaRPr lang="en-US" sz="6600">
              <a:solidFill>
                <a:schemeClr val="bg1"/>
              </a:solidFill>
              <a:latin typeface="#9Slide07 IcielBaliho Script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2D426DD-60E4-439C-92BB-796F96FCCFC4}"/>
              </a:ext>
            </a:extLst>
          </p:cNvPr>
          <p:cNvSpPr/>
          <p:nvPr/>
        </p:nvSpPr>
        <p:spPr>
          <a:xfrm>
            <a:off x="6355797" y="4035219"/>
            <a:ext cx="4329867" cy="4099156"/>
          </a:xfrm>
          <a:prstGeom prst="roundRect">
            <a:avLst/>
          </a:prstGeom>
          <a:solidFill>
            <a:srgbClr val="F9A18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>
                <a:solidFill>
                  <a:schemeClr val="bg1"/>
                </a:solidFill>
                <a:latin typeface="#9Slide07 IcielBaliho Script" pitchFamily="2" charset="0"/>
                <a:ea typeface="#9Slide02 Noi dung rat dai" panose="02000000000000000000" pitchFamily="2" charset="0"/>
              </a:rPr>
              <a:t>Nhóm 2,5</a:t>
            </a:r>
          </a:p>
          <a:p>
            <a:pPr algn="ctr"/>
            <a:r>
              <a:rPr lang="vi-VN" sz="6600">
                <a:solidFill>
                  <a:schemeClr val="bg1"/>
                </a:solidFill>
                <a:latin typeface="#9Slide07 IcielBaliho Script" pitchFamily="2" charset="0"/>
                <a:ea typeface="#9Slide02 Noi dung rat dai" panose="02000000000000000000" pitchFamily="2" charset="0"/>
              </a:rPr>
              <a:t>Trạm Tân Sơn Hòa</a:t>
            </a:r>
          </a:p>
          <a:p>
            <a:pPr algn="ctr"/>
            <a:endParaRPr lang="en-US" sz="6600">
              <a:solidFill>
                <a:schemeClr val="bg1"/>
              </a:solidFill>
              <a:latin typeface="#9Slide07 IcielBaliho Script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B2F8701-BA8C-41A2-BA26-C5E50E842757}"/>
              </a:ext>
            </a:extLst>
          </p:cNvPr>
          <p:cNvSpPr/>
          <p:nvPr/>
        </p:nvSpPr>
        <p:spPr>
          <a:xfrm>
            <a:off x="11591360" y="4045291"/>
            <a:ext cx="4329867" cy="4099156"/>
          </a:xfrm>
          <a:prstGeom prst="roundRect">
            <a:avLst/>
          </a:prstGeom>
          <a:solidFill>
            <a:srgbClr val="99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>
                <a:solidFill>
                  <a:schemeClr val="bg1"/>
                </a:solidFill>
                <a:latin typeface="#9Slide07 IcielBaliho Script" pitchFamily="2" charset="0"/>
                <a:ea typeface="#9Slide02 Noi dung rat dai" panose="02000000000000000000" pitchFamily="2" charset="0"/>
              </a:rPr>
              <a:t>Nhóm 4,6</a:t>
            </a:r>
          </a:p>
          <a:p>
            <a:pPr algn="ctr"/>
            <a:r>
              <a:rPr lang="vi-VN" sz="6600">
                <a:solidFill>
                  <a:schemeClr val="bg1"/>
                </a:solidFill>
                <a:latin typeface="#9Slide07 IcielBaliho Script" pitchFamily="2" charset="0"/>
                <a:ea typeface="#9Slide02 Noi dung rat dai" panose="02000000000000000000" pitchFamily="2" charset="0"/>
              </a:rPr>
              <a:t>Trạm Trường Sa</a:t>
            </a:r>
          </a:p>
          <a:p>
            <a:pPr algn="ctr"/>
            <a:endParaRPr lang="en-US" sz="6600">
              <a:solidFill>
                <a:schemeClr val="bg1"/>
              </a:solidFill>
              <a:latin typeface="#9Slide07 IcielBaliho Script" pitchFamily="2" charset="0"/>
              <a:ea typeface="#9Slide02 Noi dung rat dai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50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 animBg="1"/>
      <p:bldP spid="17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7304" y="-104069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3" y="0"/>
                </a:lnTo>
                <a:lnTo>
                  <a:pt x="10674803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356119" y="-91848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4" y="0"/>
                </a:lnTo>
                <a:lnTo>
                  <a:pt x="10674804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28600" y="495300"/>
            <a:ext cx="17643458" cy="9417463"/>
            <a:chOff x="0" y="0"/>
            <a:chExt cx="4210218" cy="166428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0218" cy="1664283"/>
            </a:xfrm>
            <a:custGeom>
              <a:avLst/>
              <a:gdLst/>
              <a:ahLst/>
              <a:cxnLst/>
              <a:rect l="l" t="t" r="r" b="b"/>
              <a:pathLst>
                <a:path w="4210218" h="1664283">
                  <a:moveTo>
                    <a:pt x="0" y="0"/>
                  </a:moveTo>
                  <a:lnTo>
                    <a:pt x="4210218" y="0"/>
                  </a:lnTo>
                  <a:lnTo>
                    <a:pt x="4210218" y="1664283"/>
                  </a:lnTo>
                  <a:lnTo>
                    <a:pt x="0" y="1664283"/>
                  </a:ln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CFCF5A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0"/>
                </a:lnSpc>
              </a:pPr>
              <a:endParaRPr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1C25C05-ECA0-4988-B562-57162608FA96}"/>
              </a:ext>
            </a:extLst>
          </p:cNvPr>
          <p:cNvSpPr txBox="1"/>
          <p:nvPr/>
        </p:nvSpPr>
        <p:spPr>
          <a:xfrm>
            <a:off x="9572687" y="224364"/>
            <a:ext cx="8325529" cy="1190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vi-VN" sz="4800">
                <a:solidFill>
                  <a:srgbClr val="0070C0"/>
                </a:solidFill>
                <a:latin typeface="#9Slide07 IcielBaliho Script" pitchFamily="2" charset="0"/>
              </a:rPr>
              <a:t>Các bước vẽ biểu đồ khí hậu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6781478-CE5B-446B-8411-DEA6EF3A488C}"/>
              </a:ext>
            </a:extLst>
          </p:cNvPr>
          <p:cNvCxnSpPr>
            <a:cxnSpLocks/>
          </p:cNvCxnSpPr>
          <p:nvPr/>
        </p:nvCxnSpPr>
        <p:spPr>
          <a:xfrm flipV="1">
            <a:off x="1752600" y="2177716"/>
            <a:ext cx="40105" cy="6639906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F01AD8C-A030-4BAE-A6DB-3C1381C520D5}"/>
              </a:ext>
            </a:extLst>
          </p:cNvPr>
          <p:cNvCxnSpPr>
            <a:cxnSpLocks/>
          </p:cNvCxnSpPr>
          <p:nvPr/>
        </p:nvCxnSpPr>
        <p:spPr>
          <a:xfrm>
            <a:off x="1738184" y="8817620"/>
            <a:ext cx="7354169" cy="7493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0A9637B-DF60-4932-A124-B236141CEDBD}"/>
              </a:ext>
            </a:extLst>
          </p:cNvPr>
          <p:cNvSpPr txBox="1"/>
          <p:nvPr/>
        </p:nvSpPr>
        <p:spPr>
          <a:xfrm>
            <a:off x="9174272" y="8497223"/>
            <a:ext cx="308919" cy="474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0</a:t>
            </a:r>
            <a:endParaRPr lang="en-US" sz="2400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D78A8D-97F8-4140-89A2-2008E55A883E}"/>
              </a:ext>
            </a:extLst>
          </p:cNvPr>
          <p:cNvSpPr txBox="1"/>
          <p:nvPr/>
        </p:nvSpPr>
        <p:spPr>
          <a:xfrm>
            <a:off x="1398478" y="8473339"/>
            <a:ext cx="35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0</a:t>
            </a:r>
            <a:endParaRPr lang="en-US" sz="2400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366B66C-CF8F-489B-B509-8510D2480141}"/>
              </a:ext>
            </a:extLst>
          </p:cNvPr>
          <p:cNvCxnSpPr>
            <a:cxnSpLocks/>
          </p:cNvCxnSpPr>
          <p:nvPr/>
        </p:nvCxnSpPr>
        <p:spPr>
          <a:xfrm>
            <a:off x="2373797" y="8723666"/>
            <a:ext cx="0" cy="21207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4CFC70C-C8A2-4BB0-A7A0-C8B0D19F08E5}"/>
              </a:ext>
            </a:extLst>
          </p:cNvPr>
          <p:cNvCxnSpPr>
            <a:cxnSpLocks/>
          </p:cNvCxnSpPr>
          <p:nvPr/>
        </p:nvCxnSpPr>
        <p:spPr>
          <a:xfrm>
            <a:off x="2983428" y="8734234"/>
            <a:ext cx="0" cy="21207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216209-D292-49B5-8AA1-FE2B6675E2B4}"/>
              </a:ext>
            </a:extLst>
          </p:cNvPr>
          <p:cNvCxnSpPr>
            <a:cxnSpLocks/>
          </p:cNvCxnSpPr>
          <p:nvPr/>
        </p:nvCxnSpPr>
        <p:spPr>
          <a:xfrm>
            <a:off x="3602958" y="8734234"/>
            <a:ext cx="0" cy="21207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4851A586-C718-4FBD-BEDC-C788B2114887}"/>
              </a:ext>
            </a:extLst>
          </p:cNvPr>
          <p:cNvSpPr/>
          <p:nvPr/>
        </p:nvSpPr>
        <p:spPr>
          <a:xfrm>
            <a:off x="1752600" y="8417505"/>
            <a:ext cx="613284" cy="385130"/>
          </a:xfrm>
          <a:prstGeom prst="rect">
            <a:avLst/>
          </a:prstGeom>
          <a:solidFill>
            <a:srgbClr val="00B0F0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EF3EF42-4833-42BE-A1C3-8A99F79440B0}"/>
              </a:ext>
            </a:extLst>
          </p:cNvPr>
          <p:cNvSpPr/>
          <p:nvPr/>
        </p:nvSpPr>
        <p:spPr>
          <a:xfrm>
            <a:off x="2370144" y="8286085"/>
            <a:ext cx="613284" cy="524042"/>
          </a:xfrm>
          <a:prstGeom prst="rect">
            <a:avLst/>
          </a:prstGeom>
          <a:solidFill>
            <a:srgbClr val="00B0F0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DCC8F6C-029F-48FF-8A93-724B8FE3B60A}"/>
              </a:ext>
            </a:extLst>
          </p:cNvPr>
          <p:cNvSpPr/>
          <p:nvPr/>
        </p:nvSpPr>
        <p:spPr>
          <a:xfrm>
            <a:off x="2975735" y="7992762"/>
            <a:ext cx="613284" cy="819607"/>
          </a:xfrm>
          <a:prstGeom prst="rect">
            <a:avLst/>
          </a:prstGeom>
          <a:solidFill>
            <a:srgbClr val="00B0F0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1DD8757-F389-439D-9A2B-0D9057840294}"/>
              </a:ext>
            </a:extLst>
          </p:cNvPr>
          <p:cNvSpPr/>
          <p:nvPr/>
        </p:nvSpPr>
        <p:spPr>
          <a:xfrm>
            <a:off x="3599454" y="7547325"/>
            <a:ext cx="613284" cy="1255311"/>
          </a:xfrm>
          <a:prstGeom prst="rect">
            <a:avLst/>
          </a:prstGeom>
          <a:solidFill>
            <a:srgbClr val="00B0F0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693A490-D997-42CE-8D2A-1F565200E148}"/>
              </a:ext>
            </a:extLst>
          </p:cNvPr>
          <p:cNvSpPr/>
          <p:nvPr/>
        </p:nvSpPr>
        <p:spPr>
          <a:xfrm>
            <a:off x="4218436" y="6071611"/>
            <a:ext cx="613284" cy="2731024"/>
          </a:xfrm>
          <a:prstGeom prst="rect">
            <a:avLst/>
          </a:prstGeom>
          <a:solidFill>
            <a:srgbClr val="00B0F0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9DF99C8-A1B7-404A-A0D0-5B7044DCA6B2}"/>
              </a:ext>
            </a:extLst>
          </p:cNvPr>
          <p:cNvSpPr/>
          <p:nvPr/>
        </p:nvSpPr>
        <p:spPr>
          <a:xfrm>
            <a:off x="7258501" y="6654228"/>
            <a:ext cx="613284" cy="2147630"/>
          </a:xfrm>
          <a:prstGeom prst="rect">
            <a:avLst/>
          </a:prstGeom>
          <a:solidFill>
            <a:srgbClr val="00B0F0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9F01C12-57C6-42DE-A292-44A25B6A86BC}"/>
              </a:ext>
            </a:extLst>
          </p:cNvPr>
          <p:cNvSpPr/>
          <p:nvPr/>
        </p:nvSpPr>
        <p:spPr>
          <a:xfrm>
            <a:off x="5423505" y="4615104"/>
            <a:ext cx="613284" cy="4182499"/>
          </a:xfrm>
          <a:prstGeom prst="rect">
            <a:avLst/>
          </a:prstGeom>
          <a:solidFill>
            <a:srgbClr val="00B0F0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5E4E6C9-D6C1-468F-9AC0-91DB39F7CBA4}"/>
              </a:ext>
            </a:extLst>
          </p:cNvPr>
          <p:cNvSpPr/>
          <p:nvPr/>
        </p:nvSpPr>
        <p:spPr>
          <a:xfrm>
            <a:off x="8489613" y="8508033"/>
            <a:ext cx="613284" cy="304635"/>
          </a:xfrm>
          <a:prstGeom prst="rect">
            <a:avLst/>
          </a:prstGeom>
          <a:solidFill>
            <a:srgbClr val="00B0F0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FBB5D80-E165-4614-9CCA-4BC253F028C7}"/>
              </a:ext>
            </a:extLst>
          </p:cNvPr>
          <p:cNvSpPr/>
          <p:nvPr/>
        </p:nvSpPr>
        <p:spPr>
          <a:xfrm>
            <a:off x="6032207" y="3992234"/>
            <a:ext cx="613284" cy="4820678"/>
          </a:xfrm>
          <a:prstGeom prst="rect">
            <a:avLst/>
          </a:prstGeom>
          <a:solidFill>
            <a:srgbClr val="00B0F0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1E4B86C-B166-4342-B598-721C2034C78A}"/>
              </a:ext>
            </a:extLst>
          </p:cNvPr>
          <p:cNvSpPr/>
          <p:nvPr/>
        </p:nvSpPr>
        <p:spPr>
          <a:xfrm>
            <a:off x="4837417" y="4974846"/>
            <a:ext cx="613284" cy="3835282"/>
          </a:xfrm>
          <a:prstGeom prst="rect">
            <a:avLst/>
          </a:prstGeom>
          <a:solidFill>
            <a:srgbClr val="00B0F0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D6CC0FF-2A08-4355-8A4E-D47CE833A32F}"/>
              </a:ext>
            </a:extLst>
          </p:cNvPr>
          <p:cNvSpPr/>
          <p:nvPr/>
        </p:nvSpPr>
        <p:spPr>
          <a:xfrm>
            <a:off x="6637475" y="5303400"/>
            <a:ext cx="613284" cy="3506728"/>
          </a:xfrm>
          <a:prstGeom prst="rect">
            <a:avLst/>
          </a:prstGeom>
          <a:solidFill>
            <a:srgbClr val="00B0F0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7164234-67A6-45E8-95E8-A846E1092528}"/>
              </a:ext>
            </a:extLst>
          </p:cNvPr>
          <p:cNvSpPr/>
          <p:nvPr/>
        </p:nvSpPr>
        <p:spPr>
          <a:xfrm>
            <a:off x="7868785" y="7892116"/>
            <a:ext cx="613284" cy="924725"/>
          </a:xfrm>
          <a:prstGeom prst="rect">
            <a:avLst/>
          </a:prstGeom>
          <a:solidFill>
            <a:srgbClr val="00B0F0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1426793-E434-45EA-A6A7-8CAE4F2BB6AA}"/>
              </a:ext>
            </a:extLst>
          </p:cNvPr>
          <p:cNvCxnSpPr>
            <a:cxnSpLocks/>
          </p:cNvCxnSpPr>
          <p:nvPr/>
        </p:nvCxnSpPr>
        <p:spPr>
          <a:xfrm flipH="1">
            <a:off x="4205555" y="8767476"/>
            <a:ext cx="6498" cy="18333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9AE29E5-F23F-4C7E-8314-E26F74C4AE06}"/>
              </a:ext>
            </a:extLst>
          </p:cNvPr>
          <p:cNvCxnSpPr>
            <a:cxnSpLocks/>
          </p:cNvCxnSpPr>
          <p:nvPr/>
        </p:nvCxnSpPr>
        <p:spPr>
          <a:xfrm flipH="1">
            <a:off x="4841901" y="8797603"/>
            <a:ext cx="6498" cy="18333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BF7C86F-6AF1-479A-914A-B7F463906CAE}"/>
              </a:ext>
            </a:extLst>
          </p:cNvPr>
          <p:cNvCxnSpPr>
            <a:cxnSpLocks/>
          </p:cNvCxnSpPr>
          <p:nvPr/>
        </p:nvCxnSpPr>
        <p:spPr>
          <a:xfrm flipH="1">
            <a:off x="5431744" y="8748608"/>
            <a:ext cx="6498" cy="18333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6F1AECC-9F38-48DA-B6ED-F471CC1B6226}"/>
              </a:ext>
            </a:extLst>
          </p:cNvPr>
          <p:cNvCxnSpPr>
            <a:cxnSpLocks/>
          </p:cNvCxnSpPr>
          <p:nvPr/>
        </p:nvCxnSpPr>
        <p:spPr>
          <a:xfrm flipH="1">
            <a:off x="6022943" y="8773896"/>
            <a:ext cx="6498" cy="18333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5743525-6169-4245-B01F-C395BBA4C79C}"/>
              </a:ext>
            </a:extLst>
          </p:cNvPr>
          <p:cNvCxnSpPr>
            <a:cxnSpLocks/>
          </p:cNvCxnSpPr>
          <p:nvPr/>
        </p:nvCxnSpPr>
        <p:spPr>
          <a:xfrm flipH="1">
            <a:off x="6650406" y="8749556"/>
            <a:ext cx="6498" cy="18333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0A9E92B-080E-4924-A292-4A09CA14D9BC}"/>
              </a:ext>
            </a:extLst>
          </p:cNvPr>
          <p:cNvCxnSpPr>
            <a:cxnSpLocks/>
          </p:cNvCxnSpPr>
          <p:nvPr/>
        </p:nvCxnSpPr>
        <p:spPr>
          <a:xfrm flipH="1">
            <a:off x="7268332" y="8773896"/>
            <a:ext cx="6498" cy="18333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6675B64-27F4-4358-A2FD-2EF766C2206A}"/>
              </a:ext>
            </a:extLst>
          </p:cNvPr>
          <p:cNvCxnSpPr>
            <a:cxnSpLocks/>
          </p:cNvCxnSpPr>
          <p:nvPr/>
        </p:nvCxnSpPr>
        <p:spPr>
          <a:xfrm flipH="1">
            <a:off x="7877447" y="8767476"/>
            <a:ext cx="6498" cy="18333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2F9F478-5725-4709-AC09-F7B9D858A30B}"/>
              </a:ext>
            </a:extLst>
          </p:cNvPr>
          <p:cNvCxnSpPr>
            <a:cxnSpLocks/>
          </p:cNvCxnSpPr>
          <p:nvPr/>
        </p:nvCxnSpPr>
        <p:spPr>
          <a:xfrm flipH="1">
            <a:off x="8494035" y="8740161"/>
            <a:ext cx="6498" cy="18333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0F5AD694-61CA-4AC1-AA7F-9AC183F1C20E}"/>
              </a:ext>
            </a:extLst>
          </p:cNvPr>
          <p:cNvSpPr txBox="1"/>
          <p:nvPr/>
        </p:nvSpPr>
        <p:spPr>
          <a:xfrm>
            <a:off x="1874519" y="8823960"/>
            <a:ext cx="31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1</a:t>
            </a:r>
            <a:endParaRPr lang="en-US" sz="2400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2FFD297-BD98-4FBF-B4A8-D540B05515B7}"/>
              </a:ext>
            </a:extLst>
          </p:cNvPr>
          <p:cNvSpPr txBox="1"/>
          <p:nvPr/>
        </p:nvSpPr>
        <p:spPr>
          <a:xfrm>
            <a:off x="2505355" y="8858389"/>
            <a:ext cx="31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2</a:t>
            </a:r>
            <a:endParaRPr lang="en-US" sz="2400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7452B0B-84BC-4152-9804-473B3BB52EF9}"/>
              </a:ext>
            </a:extLst>
          </p:cNvPr>
          <p:cNvSpPr txBox="1"/>
          <p:nvPr/>
        </p:nvSpPr>
        <p:spPr>
          <a:xfrm>
            <a:off x="3138067" y="8858388"/>
            <a:ext cx="31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3</a:t>
            </a:r>
            <a:endParaRPr lang="en-US" sz="2400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743DBD0-1C47-464D-B2F2-94B85F75FE1A}"/>
              </a:ext>
            </a:extLst>
          </p:cNvPr>
          <p:cNvSpPr txBox="1"/>
          <p:nvPr/>
        </p:nvSpPr>
        <p:spPr>
          <a:xfrm>
            <a:off x="3794760" y="8878824"/>
            <a:ext cx="289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4</a:t>
            </a:r>
            <a:endParaRPr lang="en-US" sz="2400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4541B25-E3EF-40B3-959C-15D51CE1C9AE}"/>
              </a:ext>
            </a:extLst>
          </p:cNvPr>
          <p:cNvSpPr txBox="1"/>
          <p:nvPr/>
        </p:nvSpPr>
        <p:spPr>
          <a:xfrm>
            <a:off x="4388922" y="8878264"/>
            <a:ext cx="289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5</a:t>
            </a:r>
            <a:endParaRPr lang="en-US" sz="2400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8A7ABAF-D026-44D0-AA16-2E2FF63665B7}"/>
              </a:ext>
            </a:extLst>
          </p:cNvPr>
          <p:cNvSpPr txBox="1"/>
          <p:nvPr/>
        </p:nvSpPr>
        <p:spPr>
          <a:xfrm>
            <a:off x="4964774" y="8860084"/>
            <a:ext cx="296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6</a:t>
            </a:r>
            <a:endParaRPr lang="en-US" sz="2400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0F28D8F-2B07-473C-B285-4EC857478D62}"/>
              </a:ext>
            </a:extLst>
          </p:cNvPr>
          <p:cNvSpPr txBox="1"/>
          <p:nvPr/>
        </p:nvSpPr>
        <p:spPr>
          <a:xfrm>
            <a:off x="5559898" y="8851227"/>
            <a:ext cx="301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7</a:t>
            </a:r>
            <a:endParaRPr lang="en-US" sz="2400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BD354CD-EB2B-4D29-A235-12DB241362FD}"/>
              </a:ext>
            </a:extLst>
          </p:cNvPr>
          <p:cNvSpPr txBox="1"/>
          <p:nvPr/>
        </p:nvSpPr>
        <p:spPr>
          <a:xfrm>
            <a:off x="6162760" y="8847747"/>
            <a:ext cx="301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8</a:t>
            </a:r>
            <a:endParaRPr lang="en-US" sz="2400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288DC4A-E665-4E53-A5E2-50EAE5E5E84C}"/>
              </a:ext>
            </a:extLst>
          </p:cNvPr>
          <p:cNvSpPr txBox="1"/>
          <p:nvPr/>
        </p:nvSpPr>
        <p:spPr>
          <a:xfrm>
            <a:off x="7327118" y="8853373"/>
            <a:ext cx="509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10</a:t>
            </a:r>
            <a:endParaRPr lang="en-US" sz="2400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D3A2423-3830-4B3C-9182-B3EC74F3F440}"/>
              </a:ext>
            </a:extLst>
          </p:cNvPr>
          <p:cNvSpPr txBox="1"/>
          <p:nvPr/>
        </p:nvSpPr>
        <p:spPr>
          <a:xfrm>
            <a:off x="6814526" y="8851226"/>
            <a:ext cx="301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9</a:t>
            </a:r>
            <a:endParaRPr lang="en-US" sz="2400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3022F0A-C8BE-4AB2-A7C4-64F364473A1B}"/>
              </a:ext>
            </a:extLst>
          </p:cNvPr>
          <p:cNvSpPr txBox="1"/>
          <p:nvPr/>
        </p:nvSpPr>
        <p:spPr>
          <a:xfrm>
            <a:off x="7961565" y="8840097"/>
            <a:ext cx="524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11</a:t>
            </a:r>
            <a:endParaRPr lang="en-US" sz="2400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FF63CE3-85FB-486C-91A4-B3744B70625C}"/>
              </a:ext>
            </a:extLst>
          </p:cNvPr>
          <p:cNvSpPr txBox="1"/>
          <p:nvPr/>
        </p:nvSpPr>
        <p:spPr>
          <a:xfrm>
            <a:off x="8545308" y="8865561"/>
            <a:ext cx="694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12</a:t>
            </a:r>
            <a:endParaRPr lang="en-US" sz="2400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EE58A7D-745A-4299-86C5-353BEC979AC3}"/>
              </a:ext>
            </a:extLst>
          </p:cNvPr>
          <p:cNvCxnSpPr>
            <a:cxnSpLocks/>
          </p:cNvCxnSpPr>
          <p:nvPr/>
        </p:nvCxnSpPr>
        <p:spPr>
          <a:xfrm flipH="1">
            <a:off x="1654956" y="7193169"/>
            <a:ext cx="219564" cy="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651BF22-A79B-4F9B-87C0-FD63F09FF4F8}"/>
              </a:ext>
            </a:extLst>
          </p:cNvPr>
          <p:cNvCxnSpPr>
            <a:cxnSpLocks/>
          </p:cNvCxnSpPr>
          <p:nvPr/>
        </p:nvCxnSpPr>
        <p:spPr>
          <a:xfrm flipH="1">
            <a:off x="1628402" y="5721833"/>
            <a:ext cx="219564" cy="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397F330E-6EBD-4D47-951D-015D8567BB9D}"/>
              </a:ext>
            </a:extLst>
          </p:cNvPr>
          <p:cNvCxnSpPr>
            <a:cxnSpLocks/>
          </p:cNvCxnSpPr>
          <p:nvPr/>
        </p:nvCxnSpPr>
        <p:spPr>
          <a:xfrm flipH="1">
            <a:off x="1642336" y="4097383"/>
            <a:ext cx="219564" cy="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5F313A4-6AAC-4A71-AA92-38F2B47E3954}"/>
              </a:ext>
            </a:extLst>
          </p:cNvPr>
          <p:cNvCxnSpPr>
            <a:cxnSpLocks/>
          </p:cNvCxnSpPr>
          <p:nvPr/>
        </p:nvCxnSpPr>
        <p:spPr>
          <a:xfrm flipH="1">
            <a:off x="1614390" y="2716523"/>
            <a:ext cx="219564" cy="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6218DCE0-4244-4E2D-83BF-9E628BA7DAE4}"/>
              </a:ext>
            </a:extLst>
          </p:cNvPr>
          <p:cNvCxnSpPr>
            <a:cxnSpLocks/>
          </p:cNvCxnSpPr>
          <p:nvPr/>
        </p:nvCxnSpPr>
        <p:spPr>
          <a:xfrm flipV="1">
            <a:off x="9099629" y="2200191"/>
            <a:ext cx="40105" cy="6639906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F787870E-7690-4B07-9C8B-FEBFB12AE75C}"/>
              </a:ext>
            </a:extLst>
          </p:cNvPr>
          <p:cNvCxnSpPr>
            <a:cxnSpLocks/>
          </p:cNvCxnSpPr>
          <p:nvPr/>
        </p:nvCxnSpPr>
        <p:spPr>
          <a:xfrm flipH="1">
            <a:off x="9001985" y="7215644"/>
            <a:ext cx="219564" cy="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7589BEFA-577B-430A-AD01-BDCC0D1BAC35}"/>
              </a:ext>
            </a:extLst>
          </p:cNvPr>
          <p:cNvCxnSpPr>
            <a:cxnSpLocks/>
          </p:cNvCxnSpPr>
          <p:nvPr/>
        </p:nvCxnSpPr>
        <p:spPr>
          <a:xfrm flipH="1">
            <a:off x="8975431" y="5744308"/>
            <a:ext cx="219564" cy="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B365CFF4-5BF6-4762-9C2F-63A68A2417A1}"/>
              </a:ext>
            </a:extLst>
          </p:cNvPr>
          <p:cNvCxnSpPr>
            <a:cxnSpLocks/>
          </p:cNvCxnSpPr>
          <p:nvPr/>
        </p:nvCxnSpPr>
        <p:spPr>
          <a:xfrm flipH="1">
            <a:off x="8989365" y="4119858"/>
            <a:ext cx="219564" cy="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4FDDC5D-130A-4F9F-92E6-26A0BB1FE875}"/>
              </a:ext>
            </a:extLst>
          </p:cNvPr>
          <p:cNvCxnSpPr>
            <a:cxnSpLocks/>
          </p:cNvCxnSpPr>
          <p:nvPr/>
        </p:nvCxnSpPr>
        <p:spPr>
          <a:xfrm flipH="1">
            <a:off x="9001375" y="2716522"/>
            <a:ext cx="219564" cy="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1E4A68FB-EBCF-4FF7-8A9C-87A0463B0493}"/>
              </a:ext>
            </a:extLst>
          </p:cNvPr>
          <p:cNvSpPr txBox="1"/>
          <p:nvPr/>
        </p:nvSpPr>
        <p:spPr>
          <a:xfrm>
            <a:off x="1030277" y="6966284"/>
            <a:ext cx="571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10</a:t>
            </a:r>
            <a:endParaRPr lang="en-US" sz="2400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DF4DD10-2C60-45AF-88A5-34F741AA7D0B}"/>
              </a:ext>
            </a:extLst>
          </p:cNvPr>
          <p:cNvSpPr txBox="1"/>
          <p:nvPr/>
        </p:nvSpPr>
        <p:spPr>
          <a:xfrm>
            <a:off x="1083051" y="5472290"/>
            <a:ext cx="571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20</a:t>
            </a:r>
            <a:endParaRPr lang="en-US" sz="2400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49931F6-5C19-44AE-A4F6-D1FE1E2B30EE}"/>
              </a:ext>
            </a:extLst>
          </p:cNvPr>
          <p:cNvSpPr txBox="1"/>
          <p:nvPr/>
        </p:nvSpPr>
        <p:spPr>
          <a:xfrm>
            <a:off x="1076691" y="3883137"/>
            <a:ext cx="571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30</a:t>
            </a:r>
            <a:endParaRPr lang="en-US" sz="2400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CAB393B7-3FC1-427E-8DB1-C47597993636}"/>
              </a:ext>
            </a:extLst>
          </p:cNvPr>
          <p:cNvSpPr txBox="1"/>
          <p:nvPr/>
        </p:nvSpPr>
        <p:spPr>
          <a:xfrm>
            <a:off x="1070431" y="2471241"/>
            <a:ext cx="571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40</a:t>
            </a:r>
            <a:endParaRPr lang="en-US" sz="2400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FC3EEBD-0CE4-4FD5-A9A1-3124DADB46CC}"/>
              </a:ext>
            </a:extLst>
          </p:cNvPr>
          <p:cNvSpPr txBox="1"/>
          <p:nvPr/>
        </p:nvSpPr>
        <p:spPr>
          <a:xfrm>
            <a:off x="1549571" y="1717714"/>
            <a:ext cx="844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baseline="3000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0</a:t>
            </a:r>
            <a:r>
              <a:rPr lang="vi-VN" sz="2400" b="1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</a:t>
            </a:r>
            <a:endParaRPr lang="en-US" sz="2400" b="1">
              <a:solidFill>
                <a:srgbClr val="FF000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E05A541-E6FB-400B-B6C5-AB49A52E1274}"/>
              </a:ext>
            </a:extLst>
          </p:cNvPr>
          <p:cNvSpPr txBox="1"/>
          <p:nvPr/>
        </p:nvSpPr>
        <p:spPr>
          <a:xfrm>
            <a:off x="8751915" y="1750022"/>
            <a:ext cx="844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mm</a:t>
            </a:r>
            <a:endParaRPr lang="en-US" sz="2400" b="1">
              <a:solidFill>
                <a:srgbClr val="FF000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CA330EA-425A-48BC-B065-31FAF65D3509}"/>
              </a:ext>
            </a:extLst>
          </p:cNvPr>
          <p:cNvSpPr txBox="1"/>
          <p:nvPr/>
        </p:nvSpPr>
        <p:spPr>
          <a:xfrm>
            <a:off x="9352614" y="6950706"/>
            <a:ext cx="682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100</a:t>
            </a:r>
            <a:endParaRPr lang="en-US" sz="2400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7094E20-62BC-4C44-90C7-8D6679346AA4}"/>
              </a:ext>
            </a:extLst>
          </p:cNvPr>
          <p:cNvSpPr txBox="1"/>
          <p:nvPr/>
        </p:nvSpPr>
        <p:spPr>
          <a:xfrm>
            <a:off x="9382330" y="5535015"/>
            <a:ext cx="682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200</a:t>
            </a:r>
            <a:endParaRPr lang="en-US" sz="2400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59FA0D21-70E8-41F9-A5F4-6475C132BB92}"/>
              </a:ext>
            </a:extLst>
          </p:cNvPr>
          <p:cNvSpPr txBox="1"/>
          <p:nvPr/>
        </p:nvSpPr>
        <p:spPr>
          <a:xfrm>
            <a:off x="9304397" y="3924472"/>
            <a:ext cx="682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300</a:t>
            </a:r>
            <a:endParaRPr lang="en-US" sz="2400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FFE343E-1D52-4DDE-9693-0C65B3EF02CB}"/>
              </a:ext>
            </a:extLst>
          </p:cNvPr>
          <p:cNvSpPr txBox="1"/>
          <p:nvPr/>
        </p:nvSpPr>
        <p:spPr>
          <a:xfrm>
            <a:off x="9293544" y="2465928"/>
            <a:ext cx="682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400</a:t>
            </a:r>
            <a:endParaRPr lang="en-US" sz="2400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597681F4-984A-4FE7-A131-FF68DFE46009}"/>
              </a:ext>
            </a:extLst>
          </p:cNvPr>
          <p:cNvSpPr/>
          <p:nvPr/>
        </p:nvSpPr>
        <p:spPr>
          <a:xfrm>
            <a:off x="1927204" y="6298354"/>
            <a:ext cx="104327" cy="120065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F0CE7A1C-330C-462D-9017-C11F7FC91C6B}"/>
              </a:ext>
            </a:extLst>
          </p:cNvPr>
          <p:cNvSpPr/>
          <p:nvPr/>
        </p:nvSpPr>
        <p:spPr>
          <a:xfrm>
            <a:off x="2482166" y="6076529"/>
            <a:ext cx="104327" cy="120065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E8F97074-7AC7-455A-B759-B6FB04251433}"/>
              </a:ext>
            </a:extLst>
          </p:cNvPr>
          <p:cNvSpPr/>
          <p:nvPr/>
        </p:nvSpPr>
        <p:spPr>
          <a:xfrm>
            <a:off x="3126376" y="5501029"/>
            <a:ext cx="104327" cy="120065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5AA1F0A2-D965-4D81-9D1E-0D3D8F649B9C}"/>
              </a:ext>
            </a:extLst>
          </p:cNvPr>
          <p:cNvSpPr/>
          <p:nvPr/>
        </p:nvSpPr>
        <p:spPr>
          <a:xfrm>
            <a:off x="3698080" y="5138112"/>
            <a:ext cx="104327" cy="120065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2F0B29EB-84F7-4817-BC6C-3371EB1A89C1}"/>
              </a:ext>
            </a:extLst>
          </p:cNvPr>
          <p:cNvCxnSpPr>
            <a:cxnSpLocks/>
          </p:cNvCxnSpPr>
          <p:nvPr/>
        </p:nvCxnSpPr>
        <p:spPr>
          <a:xfrm flipV="1">
            <a:off x="2000926" y="6174123"/>
            <a:ext cx="510299" cy="21825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2C41A18B-38E3-42D7-A8DF-B4C1D4115533}"/>
              </a:ext>
            </a:extLst>
          </p:cNvPr>
          <p:cNvCxnSpPr>
            <a:cxnSpLocks/>
          </p:cNvCxnSpPr>
          <p:nvPr/>
        </p:nvCxnSpPr>
        <p:spPr>
          <a:xfrm flipV="1">
            <a:off x="2574660" y="5524327"/>
            <a:ext cx="610929" cy="61449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37A5C8DD-DA8B-452D-9466-D7E9194F8C91}"/>
              </a:ext>
            </a:extLst>
          </p:cNvPr>
          <p:cNvCxnSpPr>
            <a:cxnSpLocks/>
            <a:stCxn id="109" idx="1"/>
            <a:endCxn id="110" idx="2"/>
          </p:cNvCxnSpPr>
          <p:nvPr/>
        </p:nvCxnSpPr>
        <p:spPr>
          <a:xfrm flipV="1">
            <a:off x="3141654" y="5198145"/>
            <a:ext cx="556426" cy="32046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Oval 121">
            <a:extLst>
              <a:ext uri="{FF2B5EF4-FFF2-40B4-BE49-F238E27FC236}">
                <a16:creationId xmlns:a16="http://schemas.microsoft.com/office/drawing/2014/main" id="{90A08DF0-1C3A-469B-9B20-14965F685F41}"/>
              </a:ext>
            </a:extLst>
          </p:cNvPr>
          <p:cNvSpPr/>
          <p:nvPr/>
        </p:nvSpPr>
        <p:spPr>
          <a:xfrm>
            <a:off x="4374922" y="4870324"/>
            <a:ext cx="104327" cy="120065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0E57CB02-61F6-484E-BB93-10CD80F9981D}"/>
              </a:ext>
            </a:extLst>
          </p:cNvPr>
          <p:cNvSpPr/>
          <p:nvPr/>
        </p:nvSpPr>
        <p:spPr>
          <a:xfrm>
            <a:off x="5059269" y="4210328"/>
            <a:ext cx="104327" cy="120065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5BD2D211-4B3D-4A6D-B1A5-81B02FB467D0}"/>
              </a:ext>
            </a:extLst>
          </p:cNvPr>
          <p:cNvSpPr/>
          <p:nvPr/>
        </p:nvSpPr>
        <p:spPr>
          <a:xfrm>
            <a:off x="5726778" y="4135276"/>
            <a:ext cx="104327" cy="120065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10836994-294F-49AF-8276-64BC76DC201C}"/>
              </a:ext>
            </a:extLst>
          </p:cNvPr>
          <p:cNvSpPr/>
          <p:nvPr/>
        </p:nvSpPr>
        <p:spPr>
          <a:xfrm>
            <a:off x="6962351" y="4525932"/>
            <a:ext cx="104327" cy="120065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2A40C458-80E2-4165-8179-F08D6B85DB8B}"/>
              </a:ext>
            </a:extLst>
          </p:cNvPr>
          <p:cNvSpPr/>
          <p:nvPr/>
        </p:nvSpPr>
        <p:spPr>
          <a:xfrm>
            <a:off x="7566853" y="4818741"/>
            <a:ext cx="102214" cy="108317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0C3BB42A-D737-4A1E-9305-D27526837FA4}"/>
              </a:ext>
            </a:extLst>
          </p:cNvPr>
          <p:cNvSpPr/>
          <p:nvPr/>
        </p:nvSpPr>
        <p:spPr>
          <a:xfrm>
            <a:off x="8246067" y="5497669"/>
            <a:ext cx="104327" cy="120065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F0DF99AF-6515-4C53-9F4B-11B70FB4B549}"/>
              </a:ext>
            </a:extLst>
          </p:cNvPr>
          <p:cNvSpPr/>
          <p:nvPr/>
        </p:nvSpPr>
        <p:spPr>
          <a:xfrm>
            <a:off x="8738686" y="6076529"/>
            <a:ext cx="104327" cy="120065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9E4D74FA-ED67-4D16-8275-AC96E25D47B2}"/>
              </a:ext>
            </a:extLst>
          </p:cNvPr>
          <p:cNvSpPr/>
          <p:nvPr/>
        </p:nvSpPr>
        <p:spPr>
          <a:xfrm>
            <a:off x="6341520" y="4325461"/>
            <a:ext cx="104327" cy="120065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A5659602-0C16-40F7-8596-055F7DEC13E5}"/>
              </a:ext>
            </a:extLst>
          </p:cNvPr>
          <p:cNvCxnSpPr>
            <a:cxnSpLocks/>
            <a:endCxn id="122" idx="2"/>
          </p:cNvCxnSpPr>
          <p:nvPr/>
        </p:nvCxnSpPr>
        <p:spPr>
          <a:xfrm flipV="1">
            <a:off x="3763364" y="4930357"/>
            <a:ext cx="611558" cy="26932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95D0B01D-CE43-4055-A466-83C64BDA6F80}"/>
              </a:ext>
            </a:extLst>
          </p:cNvPr>
          <p:cNvCxnSpPr>
            <a:cxnSpLocks/>
            <a:stCxn id="122" idx="0"/>
            <a:endCxn id="123" idx="3"/>
          </p:cNvCxnSpPr>
          <p:nvPr/>
        </p:nvCxnSpPr>
        <p:spPr>
          <a:xfrm flipV="1">
            <a:off x="4427086" y="4312810"/>
            <a:ext cx="647461" cy="55751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A22B271A-8955-44EA-A72B-5BE21E9636EA}"/>
              </a:ext>
            </a:extLst>
          </p:cNvPr>
          <p:cNvCxnSpPr>
            <a:cxnSpLocks/>
            <a:stCxn id="123" idx="0"/>
            <a:endCxn id="124" idx="1"/>
          </p:cNvCxnSpPr>
          <p:nvPr/>
        </p:nvCxnSpPr>
        <p:spPr>
          <a:xfrm flipV="1">
            <a:off x="5111433" y="4152859"/>
            <a:ext cx="630623" cy="574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246F47F2-306C-429F-BC41-0F3DF3067AA1}"/>
              </a:ext>
            </a:extLst>
          </p:cNvPr>
          <p:cNvCxnSpPr>
            <a:cxnSpLocks/>
            <a:stCxn id="124" idx="0"/>
            <a:endCxn id="130" idx="6"/>
          </p:cNvCxnSpPr>
          <p:nvPr/>
        </p:nvCxnSpPr>
        <p:spPr>
          <a:xfrm>
            <a:off x="5778942" y="4135276"/>
            <a:ext cx="666905" cy="25021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318A4715-E723-4BE5-BA60-DA2D6154E42D}"/>
              </a:ext>
            </a:extLst>
          </p:cNvPr>
          <p:cNvCxnSpPr>
            <a:cxnSpLocks/>
            <a:endCxn id="126" idx="5"/>
          </p:cNvCxnSpPr>
          <p:nvPr/>
        </p:nvCxnSpPr>
        <p:spPr>
          <a:xfrm>
            <a:off x="6450916" y="4401608"/>
            <a:ext cx="600484" cy="22680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E299510A-D9ED-4287-84C9-AE30C572B28A}"/>
              </a:ext>
            </a:extLst>
          </p:cNvPr>
          <p:cNvCxnSpPr>
            <a:cxnSpLocks/>
            <a:endCxn id="127" idx="7"/>
          </p:cNvCxnSpPr>
          <p:nvPr/>
        </p:nvCxnSpPr>
        <p:spPr>
          <a:xfrm>
            <a:off x="7062387" y="4617493"/>
            <a:ext cx="591711" cy="2171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281F7290-7440-4443-8D98-6577560222FD}"/>
              </a:ext>
            </a:extLst>
          </p:cNvPr>
          <p:cNvCxnSpPr>
            <a:cxnSpLocks/>
            <a:endCxn id="128" idx="2"/>
          </p:cNvCxnSpPr>
          <p:nvPr/>
        </p:nvCxnSpPr>
        <p:spPr>
          <a:xfrm>
            <a:off x="7683740" y="4927058"/>
            <a:ext cx="562327" cy="63064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530E9344-1AE2-4B09-A7EC-D0F858A6DFB5}"/>
              </a:ext>
            </a:extLst>
          </p:cNvPr>
          <p:cNvCxnSpPr>
            <a:cxnSpLocks/>
            <a:endCxn id="129" idx="2"/>
          </p:cNvCxnSpPr>
          <p:nvPr/>
        </p:nvCxnSpPr>
        <p:spPr>
          <a:xfrm>
            <a:off x="8273225" y="5539613"/>
            <a:ext cx="465461" cy="5969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>
            <a:extLst>
              <a:ext uri="{FF2B5EF4-FFF2-40B4-BE49-F238E27FC236}">
                <a16:creationId xmlns:a16="http://schemas.microsoft.com/office/drawing/2014/main" id="{8158F4A9-8F5F-4FA2-B256-C0583E080C15}"/>
              </a:ext>
            </a:extLst>
          </p:cNvPr>
          <p:cNvSpPr txBox="1"/>
          <p:nvPr/>
        </p:nvSpPr>
        <p:spPr>
          <a:xfrm>
            <a:off x="1752059" y="8096514"/>
            <a:ext cx="637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22,5</a:t>
            </a:r>
            <a:endParaRPr lang="en-US">
              <a:solidFill>
                <a:srgbClr val="0070C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858B9682-E11B-4CC7-9534-189AA83C3380}"/>
              </a:ext>
            </a:extLst>
          </p:cNvPr>
          <p:cNvSpPr txBox="1"/>
          <p:nvPr/>
        </p:nvSpPr>
        <p:spPr>
          <a:xfrm>
            <a:off x="2410265" y="7931948"/>
            <a:ext cx="637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24,4</a:t>
            </a:r>
            <a:endParaRPr lang="en-US">
              <a:solidFill>
                <a:srgbClr val="0070C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D8093A03-2260-42F7-9650-5697CF3EAA39}"/>
              </a:ext>
            </a:extLst>
          </p:cNvPr>
          <p:cNvSpPr txBox="1"/>
          <p:nvPr/>
        </p:nvSpPr>
        <p:spPr>
          <a:xfrm>
            <a:off x="1749308" y="5890997"/>
            <a:ext cx="72742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16,6</a:t>
            </a:r>
            <a:endParaRPr lang="en-US">
              <a:solidFill>
                <a:srgbClr val="FF000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EC129894-893E-4B5F-9B2B-FC8BA9C5701A}"/>
              </a:ext>
            </a:extLst>
          </p:cNvPr>
          <p:cNvSpPr txBox="1"/>
          <p:nvPr/>
        </p:nvSpPr>
        <p:spPr>
          <a:xfrm>
            <a:off x="2228155" y="5691674"/>
            <a:ext cx="61589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17,7</a:t>
            </a:r>
            <a:endParaRPr lang="en-US">
              <a:solidFill>
                <a:srgbClr val="FF000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489AD325-53F1-4F07-B4D2-03E4DB47FF73}"/>
              </a:ext>
            </a:extLst>
          </p:cNvPr>
          <p:cNvSpPr txBox="1"/>
          <p:nvPr/>
        </p:nvSpPr>
        <p:spPr>
          <a:xfrm>
            <a:off x="2709199" y="5208282"/>
            <a:ext cx="60579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20,3</a:t>
            </a:r>
            <a:endParaRPr lang="en-US">
              <a:solidFill>
                <a:srgbClr val="FF000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B6DB3E1D-4B3F-496E-9958-51DAE2C51AB6}"/>
              </a:ext>
            </a:extLst>
          </p:cNvPr>
          <p:cNvSpPr txBox="1"/>
          <p:nvPr/>
        </p:nvSpPr>
        <p:spPr>
          <a:xfrm>
            <a:off x="10093391" y="7379617"/>
            <a:ext cx="2668452" cy="528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Chú thích</a:t>
            </a:r>
            <a:endParaRPr lang="en-US" sz="2800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03388C87-1747-4F7D-ABE5-BBE486D73674}"/>
              </a:ext>
            </a:extLst>
          </p:cNvPr>
          <p:cNvSpPr txBox="1"/>
          <p:nvPr/>
        </p:nvSpPr>
        <p:spPr>
          <a:xfrm>
            <a:off x="10590056" y="7862317"/>
            <a:ext cx="2611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Nhiệt độ</a:t>
            </a:r>
            <a:endParaRPr lang="en-US" sz="2800">
              <a:solidFill>
                <a:srgbClr val="FF000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8A9269B8-C633-40C3-9FED-B48DA1708937}"/>
              </a:ext>
            </a:extLst>
          </p:cNvPr>
          <p:cNvSpPr txBox="1"/>
          <p:nvPr/>
        </p:nvSpPr>
        <p:spPr>
          <a:xfrm>
            <a:off x="10835628" y="8496953"/>
            <a:ext cx="2643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0070C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Lượng mưa</a:t>
            </a:r>
            <a:endParaRPr lang="en-US" sz="2800">
              <a:solidFill>
                <a:srgbClr val="0070C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CA465B43-B0F6-466E-8C4B-3943030F8C9C}"/>
              </a:ext>
            </a:extLst>
          </p:cNvPr>
          <p:cNvSpPr/>
          <p:nvPr/>
        </p:nvSpPr>
        <p:spPr>
          <a:xfrm>
            <a:off x="10437385" y="8458797"/>
            <a:ext cx="493984" cy="523220"/>
          </a:xfrm>
          <a:prstGeom prst="rect">
            <a:avLst/>
          </a:prstGeom>
          <a:solidFill>
            <a:srgbClr val="00B0F0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A1823470-59A5-4C10-BC06-1022C2BBD2A2}"/>
              </a:ext>
            </a:extLst>
          </p:cNvPr>
          <p:cNvCxnSpPr>
            <a:cxnSpLocks/>
          </p:cNvCxnSpPr>
          <p:nvPr/>
        </p:nvCxnSpPr>
        <p:spPr>
          <a:xfrm>
            <a:off x="10430571" y="8126572"/>
            <a:ext cx="5921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Rectangle 180">
            <a:extLst>
              <a:ext uri="{FF2B5EF4-FFF2-40B4-BE49-F238E27FC236}">
                <a16:creationId xmlns:a16="http://schemas.microsoft.com/office/drawing/2014/main" id="{F921621C-8FF4-4674-AAD7-496DB8D8C3A5}"/>
              </a:ext>
            </a:extLst>
          </p:cNvPr>
          <p:cNvSpPr/>
          <p:nvPr/>
        </p:nvSpPr>
        <p:spPr>
          <a:xfrm>
            <a:off x="10330590" y="1523115"/>
            <a:ext cx="7198645" cy="838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Bước 1: </a:t>
            </a:r>
            <a:r>
              <a:rPr lang="vi-VN" sz="2400">
                <a:solidFill>
                  <a:schemeClr val="tx1">
                    <a:lumMod val="85000"/>
                    <a:lumOff val="1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Xác định các giá trị cao nhất trong bảng số liệu để tiến hành xây dựng hệ trục tọa độ.</a:t>
            </a:r>
            <a:endParaRPr lang="en-US" sz="2400">
              <a:solidFill>
                <a:schemeClr val="tx1">
                  <a:lumMod val="85000"/>
                  <a:lumOff val="15000"/>
                </a:schemeClr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BEC4E436-3FB4-41B9-BECB-B6FCB1DF044C}"/>
              </a:ext>
            </a:extLst>
          </p:cNvPr>
          <p:cNvSpPr/>
          <p:nvPr/>
        </p:nvSpPr>
        <p:spPr>
          <a:xfrm>
            <a:off x="10362583" y="2283077"/>
            <a:ext cx="7030860" cy="2330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Bước 2</a:t>
            </a:r>
            <a:r>
              <a:rPr lang="vi-VN" sz="2400">
                <a:solidFill>
                  <a:schemeClr val="tx1">
                    <a:lumMod val="85000"/>
                    <a:lumOff val="1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: Vẽ hệ trục tọa độ, bao gồm 1 trục hoành và 2 trục tung</a:t>
            </a:r>
          </a:p>
          <a:p>
            <a:r>
              <a:rPr lang="vi-VN" sz="2400">
                <a:solidFill>
                  <a:schemeClr val="tx1">
                    <a:lumMod val="85000"/>
                    <a:lumOff val="1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- Trục hoành thể hiện các tháng trong năm (12 tháng)</a:t>
            </a:r>
          </a:p>
          <a:p>
            <a:r>
              <a:rPr lang="vi-VN" sz="2400">
                <a:solidFill>
                  <a:schemeClr val="tx1">
                    <a:lumMod val="85000"/>
                    <a:lumOff val="1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- Trục tung :(2 trục)</a:t>
            </a:r>
          </a:p>
          <a:p>
            <a:r>
              <a:rPr lang="vi-VN" sz="2400">
                <a:solidFill>
                  <a:schemeClr val="tx1">
                    <a:lumMod val="85000"/>
                    <a:lumOff val="1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+ Một trục nhiệt độ (</a:t>
            </a:r>
            <a:r>
              <a:rPr lang="vi-VN" sz="2400" baseline="30000">
                <a:solidFill>
                  <a:schemeClr val="tx1">
                    <a:lumMod val="85000"/>
                    <a:lumOff val="1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0</a:t>
            </a:r>
            <a:r>
              <a:rPr lang="vi-VN" sz="2400">
                <a:solidFill>
                  <a:schemeClr val="tx1">
                    <a:lumMod val="85000"/>
                    <a:lumOff val="1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C)</a:t>
            </a:r>
          </a:p>
          <a:p>
            <a:r>
              <a:rPr lang="vi-VN" sz="2400">
                <a:solidFill>
                  <a:schemeClr val="tx1">
                    <a:lumMod val="85000"/>
                    <a:lumOff val="1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+ Một trục lượng mưa (mm) 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975AFCE2-A760-4C53-80B8-A0168495135F}"/>
              </a:ext>
            </a:extLst>
          </p:cNvPr>
          <p:cNvSpPr/>
          <p:nvPr/>
        </p:nvSpPr>
        <p:spPr>
          <a:xfrm>
            <a:off x="10362583" y="4470484"/>
            <a:ext cx="6907014" cy="1584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Bước 3</a:t>
            </a:r>
            <a:r>
              <a:rPr lang="vi-VN" sz="2400">
                <a:solidFill>
                  <a:schemeClr val="tx1">
                    <a:lumMod val="85000"/>
                    <a:lumOff val="1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: Vẽ các cột lượng mưa</a:t>
            </a:r>
            <a:br>
              <a:rPr lang="vi-VN" sz="2400">
                <a:solidFill>
                  <a:schemeClr val="tx1">
                    <a:lumMod val="85000"/>
                    <a:lumOff val="1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</a:br>
            <a:r>
              <a:rPr lang="vi-VN" sz="2400">
                <a:solidFill>
                  <a:schemeClr val="tx1">
                    <a:lumMod val="85000"/>
                    <a:lumOff val="1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- Vẽ lần lượt tuần tự các cột lượng mưa từ t1 đến t12</a:t>
            </a:r>
            <a:br>
              <a:rPr lang="vi-VN" sz="2400">
                <a:solidFill>
                  <a:schemeClr val="tx1">
                    <a:lumMod val="85000"/>
                    <a:lumOff val="1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</a:br>
            <a:r>
              <a:rPr lang="vi-VN" sz="2400">
                <a:solidFill>
                  <a:schemeClr val="tx1">
                    <a:lumMod val="85000"/>
                    <a:lumOff val="1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- Tháng 1 và tháng 12 sẽ vẽ liền với trục</a:t>
            </a:r>
            <a:br>
              <a:rPr lang="vi-VN" sz="2400">
                <a:solidFill>
                  <a:schemeClr val="tx1">
                    <a:lumMod val="85000"/>
                    <a:lumOff val="1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</a:br>
            <a:endParaRPr lang="en-US" sz="2400">
              <a:solidFill>
                <a:schemeClr val="tx1">
                  <a:lumMod val="85000"/>
                  <a:lumOff val="15000"/>
                </a:schemeClr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85FCEA47-9818-4675-9C87-1DBC6094427D}"/>
              </a:ext>
            </a:extLst>
          </p:cNvPr>
          <p:cNvSpPr/>
          <p:nvPr/>
        </p:nvSpPr>
        <p:spPr>
          <a:xfrm>
            <a:off x="10356119" y="5641690"/>
            <a:ext cx="9230394" cy="1211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Bước 4</a:t>
            </a:r>
            <a:r>
              <a:rPr lang="vi-VN" sz="2400">
                <a:solidFill>
                  <a:schemeClr val="tx1">
                    <a:lumMod val="85000"/>
                    <a:lumOff val="1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: Vẽ đường biểu diễn nhiệt độ</a:t>
            </a:r>
          </a:p>
          <a:p>
            <a:r>
              <a:rPr lang="vi-VN" sz="2400">
                <a:solidFill>
                  <a:schemeClr val="tx1">
                    <a:lumMod val="85000"/>
                    <a:lumOff val="1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- Xác định các điểm nhiệt độ giữa các tháng</a:t>
            </a:r>
          </a:p>
          <a:p>
            <a:r>
              <a:rPr lang="vi-VN" sz="2400">
                <a:solidFill>
                  <a:schemeClr val="tx1">
                    <a:lumMod val="85000"/>
                    <a:lumOff val="1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- Nối các điểm lại thành một đường liên tục.</a:t>
            </a:r>
            <a:endParaRPr lang="en-US" sz="2400">
              <a:solidFill>
                <a:schemeClr val="tx1">
                  <a:lumMod val="85000"/>
                  <a:lumOff val="15000"/>
                </a:schemeClr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EAF680B8-2E3B-4840-B43B-F85D3422EF4B}"/>
              </a:ext>
            </a:extLst>
          </p:cNvPr>
          <p:cNvSpPr/>
          <p:nvPr/>
        </p:nvSpPr>
        <p:spPr>
          <a:xfrm>
            <a:off x="10331128" y="6878862"/>
            <a:ext cx="7030860" cy="466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Bước 5</a:t>
            </a:r>
            <a:r>
              <a:rPr lang="vi-VN" sz="2400">
                <a:solidFill>
                  <a:schemeClr val="tx1">
                    <a:lumMod val="85000"/>
                    <a:lumOff val="1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: Hoàn thiện: Bổ sung bảng chú giải, tên biểu đồ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173ACBB3-79EA-4A97-B7F9-5B9AF47F9FB7}"/>
              </a:ext>
            </a:extLst>
          </p:cNvPr>
          <p:cNvSpPr txBox="1"/>
          <p:nvPr/>
        </p:nvSpPr>
        <p:spPr>
          <a:xfrm>
            <a:off x="1186977" y="661814"/>
            <a:ext cx="8247604" cy="1179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vi-VN" sz="4800">
                <a:solidFill>
                  <a:srgbClr val="FF0000"/>
                </a:solidFill>
                <a:latin typeface="#9Slide07 IcielBaliho Script" pitchFamily="2" charset="0"/>
              </a:rPr>
              <a:t>Biểu đồ khí hậu</a:t>
            </a:r>
          </a:p>
        </p:txBody>
      </p:sp>
    </p:spTree>
    <p:extLst>
      <p:ext uri="{BB962C8B-B14F-4D97-AF65-F5344CB8AC3E}">
        <p14:creationId xmlns:p14="http://schemas.microsoft.com/office/powerpoint/2010/main" val="330581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1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1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8" dur="500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8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3" dur="500"/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6" dur="500"/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9" dur="500"/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2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0" fill="hold">
                      <p:stCondLst>
                        <p:cond delay="indefinite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4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5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8" fill="hold">
                      <p:stCondLst>
                        <p:cond delay="indefinite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0" fill="hold">
                      <p:stCondLst>
                        <p:cond delay="indefinite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2" fill="hold">
                      <p:stCondLst>
                        <p:cond delay="indefinite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8" fill="hold">
                      <p:stCondLst>
                        <p:cond delay="indefinite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4" fill="hold">
                      <p:stCondLst>
                        <p:cond delay="indefinite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500"/>
                            </p:stCondLst>
                            <p:childTnLst>
                              <p:par>
                                <p:cTn id="4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000"/>
                            </p:stCondLst>
                            <p:childTnLst>
                              <p:par>
                                <p:cTn id="4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500"/>
                            </p:stCondLst>
                            <p:childTnLst>
                              <p:par>
                                <p:cTn id="4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2000"/>
                            </p:stCondLst>
                            <p:childTnLst>
                              <p:par>
                                <p:cTn id="4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2500"/>
                            </p:stCondLst>
                            <p:childTnLst>
                              <p:par>
                                <p:cTn id="4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3000"/>
                            </p:stCondLst>
                            <p:childTnLst>
                              <p:par>
                                <p:cTn id="4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3500"/>
                            </p:stCondLst>
                            <p:childTnLst>
                              <p:par>
                                <p:cTn id="4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4000"/>
                            </p:stCondLst>
                            <p:childTnLst>
                              <p:par>
                                <p:cTn id="4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5000"/>
                            </p:stCondLst>
                            <p:childTnLst>
                              <p:par>
                                <p:cTn id="4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9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0" fill="hold">
                      <p:stCondLst>
                        <p:cond delay="indefinite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4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5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9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0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4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5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9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0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4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5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9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0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1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P spid="25" grpId="0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 animBg="1"/>
      <p:bldP spid="108" grpId="0" animBg="1"/>
      <p:bldP spid="109" grpId="0" animBg="1"/>
      <p:bldP spid="110" grpId="0" animBg="1"/>
      <p:bldP spid="122" grpId="0" animBg="1"/>
      <p:bldP spid="123" grpId="0" animBg="1"/>
      <p:bldP spid="124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58" grpId="0"/>
      <p:bldP spid="159" grpId="0"/>
      <p:bldP spid="166" grpId="0"/>
      <p:bldP spid="167" grpId="0"/>
      <p:bldP spid="168" grpId="0"/>
      <p:bldP spid="173" grpId="0"/>
      <p:bldP spid="174" grpId="0"/>
      <p:bldP spid="175" grpId="0"/>
      <p:bldP spid="176" grpId="0" animBg="1"/>
      <p:bldP spid="181" grpId="0"/>
      <p:bldP spid="185" grpId="0"/>
      <p:bldP spid="18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5955" y="-91848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3" y="0"/>
                </a:lnTo>
                <a:lnTo>
                  <a:pt x="10674803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356119" y="-91848"/>
            <a:ext cx="10674804" cy="10674804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4" y="0"/>
                </a:lnTo>
                <a:lnTo>
                  <a:pt x="10674804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04800" y="571500"/>
            <a:ext cx="17145000" cy="9144000"/>
            <a:chOff x="0" y="0"/>
            <a:chExt cx="4210218" cy="166428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0218" cy="1664283"/>
            </a:xfrm>
            <a:custGeom>
              <a:avLst/>
              <a:gdLst/>
              <a:ahLst/>
              <a:cxnLst/>
              <a:rect l="l" t="t" r="r" b="b"/>
              <a:pathLst>
                <a:path w="4210218" h="1664283">
                  <a:moveTo>
                    <a:pt x="0" y="0"/>
                  </a:moveTo>
                  <a:lnTo>
                    <a:pt x="4210218" y="0"/>
                  </a:lnTo>
                  <a:lnTo>
                    <a:pt x="4210218" y="1664283"/>
                  </a:lnTo>
                  <a:lnTo>
                    <a:pt x="0" y="1664283"/>
                  </a:ln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CFCF5A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0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 rot="1635">
            <a:off x="5567883" y="1396491"/>
            <a:ext cx="7661439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6"/>
              </a:lnSpc>
            </a:pPr>
            <a:r>
              <a:rPr lang="vi-VN" sz="8783">
                <a:solidFill>
                  <a:srgbClr val="FFFFFF"/>
                </a:solidFill>
                <a:latin typeface="Blueberry"/>
              </a:rPr>
              <a:t>Bài 5</a:t>
            </a:r>
            <a:endParaRPr lang="en-US" sz="8783">
              <a:solidFill>
                <a:srgbClr val="FFFFFF"/>
              </a:solidFill>
              <a:latin typeface="Blueberry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C25C05-ECA0-4988-B562-57162608FA96}"/>
              </a:ext>
            </a:extLst>
          </p:cNvPr>
          <p:cNvSpPr txBox="1"/>
          <p:nvPr/>
        </p:nvSpPr>
        <p:spPr>
          <a:xfrm>
            <a:off x="916613" y="930684"/>
            <a:ext cx="15208236" cy="1304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vi-VN" sz="8000">
                <a:solidFill>
                  <a:srgbClr val="00B050"/>
                </a:solidFill>
                <a:latin typeface="#9Slide03 Ample" panose="02000000000000000000" pitchFamily="2" charset="0"/>
              </a:rPr>
              <a:t>Phân tích biểu đồ khí hậu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061F9523-E1AE-4168-9B61-54F0197069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685463"/>
              </p:ext>
            </p:extLst>
          </p:nvPr>
        </p:nvGraphicFramePr>
        <p:xfrm>
          <a:off x="887104" y="2699258"/>
          <a:ext cx="15876896" cy="62983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0896">
                  <a:extLst>
                    <a:ext uri="{9D8B030D-6E8A-4147-A177-3AD203B41FA5}">
                      <a16:colId xmlns:a16="http://schemas.microsoft.com/office/drawing/2014/main" val="3796353905"/>
                    </a:ext>
                  </a:extLst>
                </a:gridCol>
                <a:gridCol w="9906000">
                  <a:extLst>
                    <a:ext uri="{9D8B030D-6E8A-4147-A177-3AD203B41FA5}">
                      <a16:colId xmlns:a16="http://schemas.microsoft.com/office/drawing/2014/main" val="3351166321"/>
                    </a:ext>
                  </a:extLst>
                </a:gridCol>
              </a:tblGrid>
              <a:tr h="991951">
                <a:tc gridSpan="2">
                  <a:txBody>
                    <a:bodyPr/>
                    <a:lstStyle/>
                    <a:p>
                      <a:pPr algn="ctr"/>
                      <a:r>
                        <a:rPr lang="vi-VN" sz="3200" b="0">
                          <a:solidFill>
                            <a:srgbClr val="FF0000"/>
                          </a:solidFill>
                          <a:latin typeface="#9Slide07 IcielBaliho Script" pitchFamily="2" charset="0"/>
                        </a:rPr>
                        <a:t>PHIẾU HỌC TẬP </a:t>
                      </a:r>
                    </a:p>
                    <a:p>
                      <a:pPr algn="ctr"/>
                      <a:r>
                        <a:rPr lang="vi-VN" sz="3200" b="0">
                          <a:solidFill>
                            <a:srgbClr val="0000FF"/>
                          </a:solidFill>
                          <a:latin typeface="#9Slide07 IcielBaliho Script" pitchFamily="2" charset="0"/>
                        </a:rPr>
                        <a:t>Phân tích biểu đồ trạm khí tượng:.............................</a:t>
                      </a:r>
                      <a:endParaRPr lang="en-US" sz="3200" b="0">
                        <a:solidFill>
                          <a:srgbClr val="0000FF"/>
                        </a:solidFill>
                        <a:latin typeface="#9Slide07 IcielBaliho Script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800">
                        <a:solidFill>
                          <a:srgbClr val="FF0000"/>
                        </a:solidFill>
                        <a:latin typeface="#9Slide07 IcielBaliho Script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506631"/>
                  </a:ext>
                </a:extLst>
              </a:tr>
              <a:tr h="691642">
                <a:tc>
                  <a:txBody>
                    <a:bodyPr/>
                    <a:lstStyle/>
                    <a:p>
                      <a:r>
                        <a:rPr lang="vi-VN" sz="2800" b="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Nhiệt độ trung bình năm</a:t>
                      </a:r>
                      <a:endParaRPr lang="en-US" sz="2800" b="0">
                        <a:solidFill>
                          <a:srgbClr val="0000FF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solidFill>
                          <a:srgbClr val="FF0000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206756"/>
                  </a:ext>
                </a:extLst>
              </a:tr>
              <a:tr h="647553">
                <a:tc>
                  <a:txBody>
                    <a:bodyPr/>
                    <a:lstStyle/>
                    <a:p>
                      <a:r>
                        <a:rPr lang="vi-VN" sz="2800" b="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Số tháng có nhiệt độ dưới 18</a:t>
                      </a:r>
                      <a:r>
                        <a:rPr lang="vi-VN" sz="2800" b="0" baseline="3000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0</a:t>
                      </a:r>
                      <a:r>
                        <a:rPr lang="vi-VN" sz="2800" b="0" baseline="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C</a:t>
                      </a:r>
                      <a:endParaRPr lang="en-US" sz="2800" b="0">
                        <a:solidFill>
                          <a:srgbClr val="0000FF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solidFill>
                          <a:srgbClr val="FF0000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760569"/>
                  </a:ext>
                </a:extLst>
              </a:tr>
              <a:tr h="724047">
                <a:tc>
                  <a:txBody>
                    <a:bodyPr/>
                    <a:lstStyle/>
                    <a:p>
                      <a:r>
                        <a:rPr lang="vi-VN" sz="2800" b="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Biên độ nhiệt trung bình năm</a:t>
                      </a:r>
                      <a:endParaRPr lang="en-US" sz="2800" b="0">
                        <a:solidFill>
                          <a:srgbClr val="0000FF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solidFill>
                          <a:srgbClr val="FF0000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3391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vi-VN" sz="2800" b="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Tổng lượng mưa trung bình năm</a:t>
                      </a:r>
                      <a:endParaRPr lang="en-US" sz="2800" b="0">
                        <a:solidFill>
                          <a:srgbClr val="0000FF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solidFill>
                          <a:srgbClr val="FF0000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8861612"/>
                  </a:ext>
                </a:extLst>
              </a:tr>
              <a:tr h="1110889">
                <a:tc>
                  <a:txBody>
                    <a:bodyPr/>
                    <a:lstStyle/>
                    <a:p>
                      <a:r>
                        <a:rPr lang="vi-VN" sz="2800" b="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Thời gian mùa mưa (3 tháng liên tục có lượng mưa trên 100 mm)</a:t>
                      </a:r>
                      <a:endParaRPr lang="en-US" sz="2800" b="0">
                        <a:solidFill>
                          <a:srgbClr val="0000FF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solidFill>
                          <a:srgbClr val="FF0000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157876"/>
                  </a:ext>
                </a:extLst>
              </a:tr>
              <a:tr h="1110889">
                <a:tc>
                  <a:txBody>
                    <a:bodyPr/>
                    <a:lstStyle/>
                    <a:p>
                      <a:r>
                        <a:rPr lang="en-US" sz="2800" b="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Nhận xét chung</a:t>
                      </a: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solidFill>
                          <a:srgbClr val="FF0000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  <a:p>
                      <a:endParaRPr lang="en-US" sz="2800">
                        <a:solidFill>
                          <a:srgbClr val="FF0000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  <a:p>
                      <a:endParaRPr lang="en-US" sz="2800">
                        <a:solidFill>
                          <a:srgbClr val="FF0000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835760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33AAA715-B937-4FEB-AC9C-28BE2D15C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72" b="89474" l="9797" r="89865">
                        <a14:foregroundMark x1="32432" y1="15789" x2="32432" y2="15789"/>
                        <a14:foregroundMark x1="28378" y1="25731" x2="28378" y2="25731"/>
                        <a14:foregroundMark x1="23986" y1="42690" x2="23986" y2="42690"/>
                        <a14:foregroundMark x1="27365" y1="59064" x2="27365" y2="59064"/>
                        <a14:foregroundMark x1="42230" y1="8772" x2="42230" y2="8772"/>
                        <a14:foregroundMark x1="50676" y1="12865" x2="50676" y2="12865"/>
                        <a14:foregroundMark x1="59122" y1="24561" x2="59122" y2="2456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16757" y="-66307"/>
            <a:ext cx="3309913" cy="191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6E6EAA-F5A9-449C-A624-25E339852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723899"/>
            <a:ext cx="15468600" cy="870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70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E722D1-C6C4-4773-BDE9-5FCE9DF8BCE4}:2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AB32D4-9D1C-4694-8151-0E23D5C2918F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FBE0F5-27F1-4478-B58F-C1E28F48F7DE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60CE40-9288-479A-8065-E377FB4B3657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D04574-0F3A-4F96-81DF-16CF906A4A65}:2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</TotalTime>
  <Words>799</Words>
  <Application>Microsoft Office PowerPoint</Application>
  <PresentationFormat>Custom</PresentationFormat>
  <Paragraphs>230</Paragraphs>
  <Slides>31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8" baseType="lpstr">
      <vt:lpstr>#9Slide03 Roboto Bold</vt:lpstr>
      <vt:lpstr>#9Slide07 IcielBaliho Script</vt:lpstr>
      <vt:lpstr>Shadows Into Light</vt:lpstr>
      <vt:lpstr>#9Slide03 Ample</vt:lpstr>
      <vt:lpstr>#9Slide02 Noi dung rat dai</vt:lpstr>
      <vt:lpstr>Times New Roman</vt:lpstr>
      <vt:lpstr>#9Slide07 Koni</vt:lpstr>
      <vt:lpstr>Blueberry</vt:lpstr>
      <vt:lpstr>#9Slide07 IcielCadena</vt:lpstr>
      <vt:lpstr>#9Slide07 SVNA Love Of Thunder</vt:lpstr>
      <vt:lpstr>Arial</vt:lpstr>
      <vt:lpstr>#9Slide03 Arima Madurai Medium</vt:lpstr>
      <vt:lpstr>Calibri</vt:lpstr>
      <vt:lpstr>Berlin Sans FB Demi</vt:lpstr>
      <vt:lpstr>Comic Sans MS</vt:lpstr>
      <vt:lpstr>#9Slide07 Cadena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huong pham</cp:lastModifiedBy>
  <cp:revision>46</cp:revision>
  <dcterms:created xsi:type="dcterms:W3CDTF">2006-08-16T00:00:00Z</dcterms:created>
  <dcterms:modified xsi:type="dcterms:W3CDTF">2023-07-15T04:44:27Z</dcterms:modified>
  <dc:identifier>DAFm5qH-d0A</dc:identifier>
</cp:coreProperties>
</file>