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3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FB120C33-6151-467A-8884-09BE9FEA1499}" type="presOf" srcId="{AAECF4DA-2093-4085-9C6A-0A51908F71A2}" destId="{5190990F-D410-448A-A201-B0B4217AE993}"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5D2AA0B2-4DF9-4C34-BBF4-787B3B51674C}" type="presOf" srcId="{2ED7BB2E-D50F-4D1D-8752-34640DC7ABB9}" destId="{39B14513-BB34-4C6B-A9EB-331A8C26802E}"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D2B5DCF5-D438-4B7F-A3DC-5DC93B98CF92}" srcId="{50011F20-2063-432F-898F-D3A3FA395470}" destId="{D1038E83-4544-4A1C-A787-FC021FD431DB}" srcOrd="4" destOrd="0" parTransId="{73AB9825-E4D8-4877-95A4-431ECAF24183}" sibTransId="{B7CE9586-3A1F-4E7A-B4FE-20982A4CD400}"/>
    <dgm:cxn modelId="{3A6805AB-2ECC-4B12-B758-846210584679}" srcId="{50011F20-2063-432F-898F-D3A3FA395470}" destId="{9FB4097F-2B86-4689-A614-E970C3709243}" srcOrd="1" destOrd="0" parTransId="{DC7DBCBE-B6C8-4E5F-AB1D-6C979E0049EE}" sibTransId="{AAECF4DA-2093-4085-9C6A-0A51908F71A2}"/>
    <dgm:cxn modelId="{BA25CCA3-B144-4939-A1A1-F07F54257121}" type="presOf" srcId="{B7CE9586-3A1F-4E7A-B4FE-20982A4CD400}" destId="{BDF396CF-9C28-45C1-A54A-CE2A64AC2D17}"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9646D184-BC66-49E8-BD78-444569CC5328}" srcId="{50011F20-2063-432F-898F-D3A3FA395470}" destId="{352E957B-D133-433D-B326-36E8E6D3F94E}" srcOrd="3" destOrd="0" parTransId="{9833EBB4-EB9F-4755-99E9-B2839429F6FC}" sibTransId="{48D213C1-0164-4B8F-A457-7E38E58D99C8}"/>
    <dgm:cxn modelId="{6906F022-3749-455B-A86C-8A73CDC7FD96}" type="presOf" srcId="{50011F20-2063-432F-898F-D3A3FA395470}" destId="{7F80EDDD-ED12-4537-ADC8-04D2D001C092}"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04/11/2024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04/11/2024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04/11/2024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04/11/2024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04/11/2024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04/11/2024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04/11/2024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04/11/2024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04/11/2024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04/11/2024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04/11/2024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04/11/2024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04/11/2024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04/11/2024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04/11/2024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04/11/2024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04/11/2024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04/11/2024</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smtClean="0">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itchFamily="2" charset="2"/>
              </a:rPr>
              <a:t> </a:t>
            </a:r>
            <a:r>
              <a:rPr lang="en-US" altLang="en-US" sz="2000" b="1" smtClean="0">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smtClean="0">
                <a:solidFill>
                  <a:srgbClr val="FF0000"/>
                </a:solidFill>
                <a:latin typeface="Times New Roman" panose="02020603050405020304" pitchFamily="18" charset="0"/>
                <a:cs typeface="Times New Roman" panose="02020603050405020304" pitchFamily="18" charset="0"/>
              </a:rPr>
              <a:t>áo hiệu chuyến ra kh</a:t>
            </a:r>
            <a:r>
              <a:rPr lang="vi-VN" altLang="en-US" sz="2000" b="1" smtClean="0">
                <a:solidFill>
                  <a:srgbClr val="FF0000"/>
                </a:solidFill>
                <a:latin typeface="Times New Roman" panose="02020603050405020304" pitchFamily="18" charset="0"/>
                <a:cs typeface="Times New Roman" panose="02020603050405020304" pitchFamily="18" charset="0"/>
              </a:rPr>
              <a:t>ơ</a:t>
            </a:r>
            <a:r>
              <a:rPr lang="en-SG" altLang="en-US" sz="2000" b="1" smtClean="0">
                <a:solidFill>
                  <a:srgbClr val="FF0000"/>
                </a:solidFill>
                <a:latin typeface="Times New Roman" panose="02020603050405020304" pitchFamily="18" charset="0"/>
                <a:cs typeface="Times New Roman" panose="02020603050405020304" pitchFamily="18" charset="0"/>
              </a:rPr>
              <a:t>i</a:t>
            </a:r>
            <a:r>
              <a:rPr lang="en-US" altLang="en-US" sz="2000" b="1" smtClean="0">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05835" y="-308570"/>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
        <p:nvSpPr>
          <p:cNvPr id="3" name="TextBox 2"/>
          <p:cNvSpPr txBox="1"/>
          <p:nvPr/>
        </p:nvSpPr>
        <p:spPr>
          <a:xfrm>
            <a:off x="265040" y="627534"/>
            <a:ext cx="1707455" cy="461665"/>
          </a:xfrm>
          <a:prstGeom prst="rect">
            <a:avLst/>
          </a:prstGeom>
          <a:noFill/>
        </p:spPr>
        <p:txBody>
          <a:bodyPr wrap="none" rtlCol="0">
            <a:spAutoFit/>
          </a:bodyPr>
          <a:lstStyle/>
          <a:p>
            <a:r>
              <a:rPr lang="en-US" dirty="0" smtClean="0"/>
              <a:t>          </a:t>
            </a:r>
            <a:r>
              <a:rPr lang="en-US" sz="2400" b="1" dirty="0" err="1" smtClean="0"/>
              <a:t>Tiết</a:t>
            </a:r>
            <a:r>
              <a:rPr lang="en-US" sz="2400" b="1" dirty="0" smtClean="0"/>
              <a:t>  36 </a:t>
            </a:r>
            <a:endParaRPr lang="en-US" sz="2400" b="1" dirty="0"/>
          </a:p>
        </p:txBody>
      </p:sp>
      <p:sp>
        <p:nvSpPr>
          <p:cNvPr id="7" name="TextBox 6"/>
          <p:cNvSpPr txBox="1"/>
          <p:nvPr/>
        </p:nvSpPr>
        <p:spPr>
          <a:xfrm>
            <a:off x="2504466" y="0"/>
            <a:ext cx="5379902" cy="646331"/>
          </a:xfrm>
          <a:prstGeom prst="rect">
            <a:avLst/>
          </a:prstGeom>
          <a:noFill/>
        </p:spPr>
        <p:txBody>
          <a:bodyPr wrap="square" rtlCol="0">
            <a:spAutoFit/>
          </a:bodyPr>
          <a:lstStyle/>
          <a:p>
            <a:r>
              <a:rPr lang="en-US" b="1" dirty="0" err="1" smtClean="0"/>
              <a:t>Ngày</a:t>
            </a:r>
            <a:r>
              <a:rPr lang="en-US" b="1" dirty="0" smtClean="0"/>
              <a:t> </a:t>
            </a:r>
            <a:r>
              <a:rPr lang="en-US" b="1" dirty="0" err="1" smtClean="0"/>
              <a:t>soạn</a:t>
            </a:r>
            <a:r>
              <a:rPr lang="en-US" b="1" dirty="0" smtClean="0"/>
              <a:t> :24/10/2024</a:t>
            </a:r>
          </a:p>
          <a:p>
            <a:r>
              <a:rPr lang="en-US" b="1" dirty="0" err="1" smtClean="0"/>
              <a:t>Ngày</a:t>
            </a:r>
            <a:r>
              <a:rPr lang="en-US" b="1" dirty="0" smtClean="0"/>
              <a:t> </a:t>
            </a:r>
            <a:r>
              <a:rPr lang="en-US" b="1" dirty="0" err="1" smtClean="0"/>
              <a:t>dạy</a:t>
            </a:r>
            <a:r>
              <a:rPr lang="en-US" b="1" dirty="0" smtClean="0"/>
              <a:t> : </a:t>
            </a:r>
            <a:r>
              <a:rPr lang="en-US" b="1" dirty="0" err="1" smtClean="0"/>
              <a:t>Lớp</a:t>
            </a:r>
            <a:r>
              <a:rPr lang="en-US" b="1" dirty="0" smtClean="0"/>
              <a:t>  7A   2/11/2024 </a:t>
            </a:r>
            <a:endParaRPr lang="en-US" b="1" dirty="0"/>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a:t>
            </a:r>
            <a:r>
              <a:rPr lang="en-US" sz="2000" b="1" i="1" dirty="0" err="1" smtClean="0">
                <a:solidFill>
                  <a:srgbClr val="FF0000"/>
                </a:solidFill>
                <a:latin typeface="+mj-lt"/>
              </a:rPr>
              <a:t>ch</a:t>
            </a:r>
            <a:r>
              <a:rPr lang="vi-VN" sz="2000" b="1" i="1" dirty="0" smtClean="0">
                <a:solidFill>
                  <a:srgbClr val="FF0000"/>
                </a:solidFill>
                <a:latin typeface="+mj-lt"/>
              </a:rPr>
              <a:t>ài</a:t>
            </a:r>
            <a:r>
              <a:rPr lang="vi-VN" sz="2000" b="1" i="1" dirty="0">
                <a:solidFill>
                  <a:srgbClr val="FF0000"/>
                </a:solidFill>
                <a:latin typeface="+mj-lt"/>
              </a:rPr>
              <a:t>.</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dân trài 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1450</Words>
  <Application>Microsoft Office PowerPoint</Application>
  <PresentationFormat>On-screen Show (16:9)</PresentationFormat>
  <Paragraphs>251</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may4</cp:lastModifiedBy>
  <cp:revision>259</cp:revision>
  <dcterms:created xsi:type="dcterms:W3CDTF">2021-10-03T04:39:10Z</dcterms:created>
  <dcterms:modified xsi:type="dcterms:W3CDTF">2024-11-04T01:52:06Z</dcterms:modified>
</cp:coreProperties>
</file>